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01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2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5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88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99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0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0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FF54-D654-438F-96F1-4CB65069213F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D0B0-94D4-446D-8642-A23E44138A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7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7BD7F-DC6D-20C2-E8E8-7FB92D94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39" y="0"/>
            <a:ext cx="7141574" cy="6450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0F3AF-CC6A-03D1-4989-88037A95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211504" cy="6446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199E3-2CF2-A072-7791-4B6277EC9C35}"/>
              </a:ext>
            </a:extLst>
          </p:cNvPr>
          <p:cNvSpPr txBox="1"/>
          <p:nvPr/>
        </p:nvSpPr>
        <p:spPr>
          <a:xfrm>
            <a:off x="1385739" y="6488668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Original Reef dataset - Rasterised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9A775-A214-D18D-D5F1-F7D8E0AE2D4E}"/>
              </a:ext>
            </a:extLst>
          </p:cNvPr>
          <p:cNvSpPr txBox="1"/>
          <p:nvPr/>
        </p:nvSpPr>
        <p:spPr>
          <a:xfrm>
            <a:off x="9785021" y="6488668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After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5326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Lawrey</dc:creator>
  <cp:lastModifiedBy>Eric Lawrey</cp:lastModifiedBy>
  <cp:revision>1</cp:revision>
  <dcterms:created xsi:type="dcterms:W3CDTF">2023-08-10T20:19:52Z</dcterms:created>
  <dcterms:modified xsi:type="dcterms:W3CDTF">2023-08-10T20:23:10Z</dcterms:modified>
</cp:coreProperties>
</file>