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934A-62EB-43DF-B6D4-A6CB46ED2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CB7F5-7F5E-44ED-9BBD-CE967D0D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123A-6CD6-4F2F-BE77-8B67941D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AFFA-2B1C-4CCD-A8C6-A5A1C22A3EB9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8D6E-A928-45CB-995B-2CE9ABAB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7C3DA-2D41-4C16-887E-80F93B5F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92B-FF7C-45E4-9C5A-D58DECAD4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493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E281-AFB8-4525-9758-77FCEAFC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6BC68-AF80-4479-B94B-1A13F9472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C03BF-E635-467A-A52D-F01C17D8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AFFA-2B1C-4CCD-A8C6-A5A1C22A3EB9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F3FC2-7DE6-4FDD-917D-5F7FEB69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DAFE-CADF-4C1A-B669-36BDB9F2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92B-FF7C-45E4-9C5A-D58DECAD4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113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35C06-0DCA-4EB6-BA9A-D9403387A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A477B-952A-4782-A0A0-5F902EB93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6C8A-B3F9-4BBC-AF85-B42B2671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AFFA-2B1C-4CCD-A8C6-A5A1C22A3EB9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C06FD-DDD7-4E59-933A-62D36BD6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1BE4E-4835-45B4-A118-E6D8BD76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92B-FF7C-45E4-9C5A-D58DECAD4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0E2A-8DA5-42B4-B77C-E3874EB1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E8D2-5857-44A4-A0D5-3E6484E9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4DA2-7B97-43A1-A660-530AB709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AFFA-2B1C-4CCD-A8C6-A5A1C22A3EB9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F227-8CE5-4DC1-92CB-EA080312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81A3D-C573-4A49-835A-7A39DB05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92B-FF7C-45E4-9C5A-D58DECAD4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356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9005-8CF1-408D-8E3A-8C8E69EF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2E8CA-FFDE-449E-8D06-9412AFC9A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BFB5-B550-4BE0-8CA0-40124B5C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AFFA-2B1C-4CCD-A8C6-A5A1C22A3EB9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84D7-E854-4D9A-8842-AFA70A74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A97B-A137-48AD-89F8-28986A7C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92B-FF7C-45E4-9C5A-D58DECAD4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85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C3BC-ABEF-4E1F-85B7-DEAF584D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283D-ECDA-4632-84AE-39E6BF588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6D0DA-6045-495B-8268-99DA10BC7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44229-6C2B-46BE-BE50-99178A6B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AFFA-2B1C-4CCD-A8C6-A5A1C22A3EB9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DD1B6-A7BC-4C25-96D5-EBBB8D72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60B01-301A-4102-894C-67ED541F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92B-FF7C-45E4-9C5A-D58DECAD4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254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6FD2-ECA4-4250-AA4C-20332822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9137D-D445-4074-A63B-390DF7046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AAAC7-6047-4C79-B5A0-012C4A539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EB555-3BB0-4DA8-B46F-0D5C73BBD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A57B4-ADFA-48A9-B557-B298D8DBC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B6679-588F-4A3C-BAC2-9FD166B8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AFFA-2B1C-4CCD-A8C6-A5A1C22A3EB9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4986E-1EEE-4FE9-818E-A83F61AD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71B6D-6F5D-46C0-9DDA-1AE87033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92B-FF7C-45E4-9C5A-D58DECAD4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06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9600-6B3E-4F4C-A497-770899E9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926A5-123E-4CD0-8D83-C5DFC38E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AFFA-2B1C-4CCD-A8C6-A5A1C22A3EB9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C8B8C-16BC-40CA-9250-86D63B51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3E65B-ACDC-4DFC-8F4A-ED1BCD16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92B-FF7C-45E4-9C5A-D58DECAD4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33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0C511-D6AB-499F-8B34-A84BD288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AFFA-2B1C-4CCD-A8C6-A5A1C22A3EB9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8EB07-AF4E-4B09-A7E1-1F8FE31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D9F73-1751-41C4-A17C-BDCC1590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92B-FF7C-45E4-9C5A-D58DECAD4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54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0FC5-CF63-462C-B253-204C6EAF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8EE2-44CF-4420-9E15-9DD5B5B9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B9FDD-A9A4-4C57-A5FD-950E4BDB4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A81D-52BF-4A3D-A5B6-316CD7EB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AFFA-2B1C-4CCD-A8C6-A5A1C22A3EB9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83865-76A8-4290-B817-88D209AF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95320-C2CE-4A34-BC8E-46645B9B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92B-FF7C-45E4-9C5A-D58DECAD4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75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25A-6B05-4673-958D-D694CDD6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8A944-F2D6-4BBA-A969-54059445C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AD8FD-B610-46FD-8D90-1FFF608A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1F54D-658D-4C24-BA96-7C4781E9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AFFA-2B1C-4CCD-A8C6-A5A1C22A3EB9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80194-17CC-4AF6-9B25-22AA6FF4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54B3D-C99D-4E0F-8936-D9C7956C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592B-FF7C-45E4-9C5A-D58DECAD4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941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83923-C517-418E-AB70-C82DFD79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1CA3C-5499-4BB6-B4A5-6FDC061B9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39B9-05E3-4FBC-AD4E-20FAAD056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AFFA-2B1C-4CCD-A8C6-A5A1C22A3EB9}" type="datetimeFigureOut">
              <a:rPr lang="en-SG" smtClean="0"/>
              <a:t>2/10/2021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2B1F-E297-4532-84ED-AECDB9C07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95DF-FF31-4667-8E93-9E515AEAE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592B-FF7C-45E4-9C5A-D58DECAD40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261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9AAD-1DBE-4C6B-A7EC-8ACC71E44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EAB29-E041-4E98-A509-AE153D1AC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91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C94B6F-7603-4E80-94A8-ABE97F7D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79" y="0"/>
            <a:ext cx="6553042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0ACCD0-E13B-4595-A572-99027DFADB22}"/>
              </a:ext>
            </a:extLst>
          </p:cNvPr>
          <p:cNvCxnSpPr>
            <a:cxnSpLocks/>
          </p:cNvCxnSpPr>
          <p:nvPr/>
        </p:nvCxnSpPr>
        <p:spPr>
          <a:xfrm>
            <a:off x="4264926" y="3241344"/>
            <a:ext cx="11737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3A5932-336E-42A3-82DF-0AEDDF6D7836}"/>
              </a:ext>
            </a:extLst>
          </p:cNvPr>
          <p:cNvCxnSpPr>
            <a:cxnSpLocks/>
          </p:cNvCxnSpPr>
          <p:nvPr/>
        </p:nvCxnSpPr>
        <p:spPr>
          <a:xfrm>
            <a:off x="4608395" y="3960126"/>
            <a:ext cx="117370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9BEAEF0-BB16-4E14-9339-BD9F27D0F129}"/>
              </a:ext>
            </a:extLst>
          </p:cNvPr>
          <p:cNvSpPr/>
          <p:nvPr/>
        </p:nvSpPr>
        <p:spPr>
          <a:xfrm>
            <a:off x="3296544" y="2954741"/>
            <a:ext cx="906967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Belt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2D950-A0B4-497A-BAA6-969E0DD36711}"/>
              </a:ext>
            </a:extLst>
          </p:cNvPr>
          <p:cNvSpPr/>
          <p:nvPr/>
        </p:nvSpPr>
        <p:spPr>
          <a:xfrm>
            <a:off x="3626365" y="3673523"/>
            <a:ext cx="906967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Pulley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1166C0-1097-4659-B1FF-08A12EC813C5}"/>
              </a:ext>
            </a:extLst>
          </p:cNvPr>
          <p:cNvCxnSpPr>
            <a:cxnSpLocks/>
          </p:cNvCxnSpPr>
          <p:nvPr/>
        </p:nvCxnSpPr>
        <p:spPr>
          <a:xfrm>
            <a:off x="5588758" y="4246729"/>
            <a:ext cx="1828800" cy="8188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74A583-01D3-4CE3-A563-342EDFABC492}"/>
              </a:ext>
            </a:extLst>
          </p:cNvPr>
          <p:cNvSpPr/>
          <p:nvPr/>
        </p:nvSpPr>
        <p:spPr>
          <a:xfrm>
            <a:off x="5948869" y="4392305"/>
            <a:ext cx="1108577" cy="3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18.25mm</a:t>
            </a:r>
          </a:p>
        </p:txBody>
      </p:sp>
    </p:spTree>
    <p:extLst>
      <p:ext uri="{BB962C8B-B14F-4D97-AF65-F5344CB8AC3E}">
        <p14:creationId xmlns:p14="http://schemas.microsoft.com/office/powerpoint/2010/main" val="332129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54BADB-CA98-41AF-8D88-ABB13E9F5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84" y="0"/>
            <a:ext cx="10652032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0A9D1-F7B2-4D64-95F0-462A787927FB}"/>
              </a:ext>
            </a:extLst>
          </p:cNvPr>
          <p:cNvCxnSpPr>
            <a:cxnSpLocks/>
          </p:cNvCxnSpPr>
          <p:nvPr/>
        </p:nvCxnSpPr>
        <p:spPr>
          <a:xfrm>
            <a:off x="6755642" y="3923731"/>
            <a:ext cx="6824" cy="1849272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74B0F6-C5C4-4CB2-84A5-2AC89F431B44}"/>
              </a:ext>
            </a:extLst>
          </p:cNvPr>
          <p:cNvCxnSpPr>
            <a:cxnSpLocks/>
          </p:cNvCxnSpPr>
          <p:nvPr/>
        </p:nvCxnSpPr>
        <p:spPr>
          <a:xfrm flipV="1">
            <a:off x="6762466" y="5773003"/>
            <a:ext cx="0" cy="846161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D4CD0-3576-4D58-8B53-3ED9B8BA99D1}"/>
              </a:ext>
            </a:extLst>
          </p:cNvPr>
          <p:cNvSpPr/>
          <p:nvPr/>
        </p:nvSpPr>
        <p:spPr>
          <a:xfrm>
            <a:off x="6308678" y="4696536"/>
            <a:ext cx="907575" cy="303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135mm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D4373A-B3C9-40BB-AB3F-DD04D3A2A13A}"/>
              </a:ext>
            </a:extLst>
          </p:cNvPr>
          <p:cNvSpPr/>
          <p:nvPr/>
        </p:nvSpPr>
        <p:spPr>
          <a:xfrm>
            <a:off x="6308678" y="6044252"/>
            <a:ext cx="907575" cy="303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65mm</a:t>
            </a:r>
          </a:p>
        </p:txBody>
      </p:sp>
    </p:spTree>
    <p:extLst>
      <p:ext uri="{BB962C8B-B14F-4D97-AF65-F5344CB8AC3E}">
        <p14:creationId xmlns:p14="http://schemas.microsoft.com/office/powerpoint/2010/main" val="267828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Teng</dc:creator>
  <cp:lastModifiedBy>Christopher Teng</cp:lastModifiedBy>
  <cp:revision>3</cp:revision>
  <dcterms:created xsi:type="dcterms:W3CDTF">2021-10-01T17:46:36Z</dcterms:created>
  <dcterms:modified xsi:type="dcterms:W3CDTF">2021-10-01T18:16:09Z</dcterms:modified>
</cp:coreProperties>
</file>