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6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9T02:59:28.61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C605DE0-E5AE-4E63-BB69-801005FD6702}" emma:medium="tactile" emma:mode="ink">
          <msink:context xmlns:msink="http://schemas.microsoft.com/ink/2010/main" type="writingRegion" rotatedBoundingBox="1602,16799 23745,17012 23726,18946 1583,18733"/>
        </emma:interpretation>
      </emma:emma>
    </inkml:annotationXML>
    <inkml:traceGroup>
      <inkml:annotationXML>
        <emma:emma xmlns:emma="http://www.w3.org/2003/04/emma" version="1.0">
          <emma:interpretation id="{95C0B153-4DCD-44F6-AF17-125DD507C216}" emma:medium="tactile" emma:mode="ink">
            <msink:context xmlns:msink="http://schemas.microsoft.com/ink/2010/main" type="paragraph" rotatedBoundingBox="1602,16799 23745,17012 23726,18946 1583,18733" alignmentLevel="1"/>
          </emma:interpretation>
        </emma:emma>
      </inkml:annotationXML>
      <inkml:traceGroup>
        <inkml:annotationXML>
          <emma:emma xmlns:emma="http://www.w3.org/2003/04/emma" version="1.0">
            <emma:interpretation id="{ACF9CD83-B07D-4C43-9FFD-DABDDEBEE753}" emma:medium="tactile" emma:mode="ink">
              <msink:context xmlns:msink="http://schemas.microsoft.com/ink/2010/main" type="line" rotatedBoundingBox="1602,16799 23745,17012 23727,18886 1584,18673"/>
            </emma:interpretation>
          </emma:emma>
        </inkml:annotationXML>
        <inkml:traceGroup>
          <inkml:annotationXML>
            <emma:emma xmlns:emma="http://www.w3.org/2003/04/emma" version="1.0">
              <emma:interpretation id="{CEDD621A-77AE-45F5-AD4A-06911290B071}" emma:medium="tactile" emma:mode="ink">
                <msink:context xmlns:msink="http://schemas.microsoft.com/ink/2010/main" type="inkWord" rotatedBoundingBox="1599,17130 6309,17176 6300,18137 1590,18091">
                  <msink:destinationLink direction="with" ref="{628AB09B-F8F1-42B2-AFC3-7444B057A4CD}"/>
                </msink:context>
              </emma:interpretation>
              <emma:one-of disjunction-type="recognition" id="oneOf0">
                <emma:interpretation id="interp0" emma:lang="" emma:confidence="1">
                  <emma:literal/>
                </emma:interpretation>
              </emma:one-of>
            </emma:emma>
          </inkml:annotationXML>
          <inkml:trace contextRef="#ctx0" brushRef="#br0">0 35 1453 0,'0'0'201'0,"0"0"-162"15,0 0-27-15,0 0-12 16,0 0 35-16,0 0 23 16,271-29 4-16,-173 29-15 15,0 0-9-15,0 0-19 16,-11 18-3-16,-15-2-9 16,-12 3 1-16,-15-7-7 15,-15 4-1-15,-11-8 0 16,-19 10-37-16,0-2-67 15,-7-5-114-15</inkml:trace>
          <inkml:trace contextRef="#ctx0" brushRef="#br0" timeOffset="-274.675">10 573 1373 0,'0'0'191'0,"0"0"-140"15,0 0-51-15,0 0 7 16,0 0 44-16,0 0-13 0,264-23-7 16,-176 17-17-16,6-5-3 15,1-2-4-15,-9 3-7 16,-2-3 0-16,-18-3-13 16,-15-13-67-16,-18 0-219 15,-26 3-621-15</inkml:trace>
          <inkml:trace contextRef="#ctx0" brushRef="#br0" timeOffset="-550.9024">189 82 1445 0,'0'0'183'0,"0"0"-113"15,0 0-42-15,0 0 21 16,0 0-9-16,0 0 4 16,0 0-24-16,-58-34 1 15,58 34-7-15,0 0 3 16,0 0-3-16,0 0-2 16,0 0-6-16,0 0-5 15,0 0 0-15,-4 5 6 16,4 24 3-16,-7 24 5 15,0 22-14-15,-8 12 6 16,4 13-6-16,-5 2 0 16,9 1 0-16,-1-9 5 0,4-12-5 15,4-17 6-15,0-20-6 16,0-14-1-16,12-9-8 16,15-9 7-16,18-3-8 15,15-10 2-15,22 0-7 16,25 0 8-16,13-10 6 15,15-3 1-15,5-4-1 16,-3 5 6-16,-13 7-4 16,-16 5-2-16,-20 0 0 15,-23 0-11-15,-29 0-39 16,-36 0-89-16,-7 0-41 16,-45 5-444-16</inkml:trace>
          <inkml:trace contextRef="#ctx0" brushRef="#br0" timeOffset="1065.3993">1468 235 1189 0,'0'0'156'15,"0"0"-79"-15,0 0-36 16,0 0 8-16,0 0-14 16,0 0-22-16,-9 0-13 15,9 0 0-15,0 0-1 16,0 0 1-16,9 0 6 16,8 0 3-16,9 18-8 0,9 11 21 15,2 5-4-15,5 13 0 16,4 0-4-1,-4 0-1-15,3-5-12 0,-8-2 0 16,-4-6 0 0,-1-5 9-16,-10-5-10 0,-4-6-9 15,-9-18-84-15,-9 0-260 16,0 0-367-16</inkml:trace>
          <inkml:trace contextRef="#ctx0" brushRef="#br0" timeOffset="1804.8932">1531 662 456 0,'0'0'193'0,"0"0"-136"0,0 0-44 16,0 0-12-16,0 0 21 16,0 0 1-16,0 0 1 15,0 5 36-15,0-5 38 16,0 0 29-16,3 0-29 16,6 0-25-16,8-5 2 15,10-13 27-15,8-6 12 16,10-10-47-16,8-8-33 0,11-5-17 15,3 0-4 1,5-6-5-16,3 6-7 16,9-11-1-16,-25 13-86 15,-17 14-313-15</inkml:trace>
          <inkml:trace contextRef="#ctx0" brushRef="#br0" timeOffset="3532.6153">2666 368 355 0,'0'0'153'0,"0"0"-22"16,0 0 14-16,0 0 94 15,0 0-19-15,0 0-67 16,0 0-40-16,0 0-26 15,0 0-39-15,0 0-3 16,-15 0-30-16,-8 0-9 16,-3 0-6-16,-8 6 1 15,-4 17-1-15,-2 1 0 16,-2 12 1-16,0 6-1 16,8 3 0-16,8-3 0 15,7-2 0-15,15-9 1 16,4-5-1-16,4-2-1 15,29-6 0-15,16-5-23 0,32-13-73 16,-13 0-144-16,-12-13-156 0</inkml:trace>
          <inkml:trace contextRef="#ctx0" brushRef="#br0" timeOffset="4845.7438">2481 486 948 0,'0'0'222'0,"0"0"-159"15,0 0-48-15,0 0-1 16,0 0-2-16,0 0 34 16,0 0 25-16,45 0-30 15,-25 0-9-15,2 0-13 16,5 0-8-16,-1 0 1 15,-3-8-11-15,-4 3 1 16,0 0-1-16,-5 5 1 0,-5-5-1 16,-2 5 0-1,-7 0 6-15,0 0-6 0,0-6 5 16,0-1 13-16,0-4 10 16,0 0-16-16,0-2-1 15,-4 3 7-15,-8 2 7 16,2 3-8-16,-3 0 5 15,3-1-14-15,-6 1-9 16,-3 0 2-16,-2 2-2 16,-2 3 0-16,-3 0-8 15,-2 0-37-15,-9 0-137 16,11 13-189-16,3-2-600 0</inkml:trace>
          <inkml:trace contextRef="#ctx0" brushRef="#br0" timeOffset="5329.1783">3165 363 1109 0,'0'0'197'0,"0"0"-49"16,0 0-59-16,0 0-5 16,0 0-31-16,0 0-37 15,0 0-16-15,-19 13-9 16,22 21 9-16,16 6 0 15,1 2 1-15,-3 5-1 16,-1 0 0-16,-6-2 5 16,-4-9-5-16,-6-1 0 15,0-12 1-15,0-5 0 16,0-7 0-16,0-6 0 16,-13-5 12-16,3 0-7 15,-2-28-6-15,5-7-1 0,3-4 1 16,4 8 1-16,0-3 0 15,0 4 12-15,26 7 7 16,8-1-5-16,11 1-14 16,8 7 0-16,4 3 1 15,3 7-2-15,5-1 0 16,13-4-41-16,-13 11-131 16,-16-5-334-16</inkml:trace>
          <inkml:trace contextRef="#ctx0" brushRef="#br0" timeOffset="5612.1967">4014 426 753 0,'0'0'302'16,"0"0"-51"-16,0 0-127 15,0 0-76-15,0 0 21 16,0 0-13-16,0 0-15 15,-175 47-16-15,134-19-13 16,3 10 18-16,5-4 1 16,6 9-3-16,12-2-18 15,8 4-3-15,7-9-6 16,0-2-1-16,33-10 0 16,19-8-1-16,10-14-43 0,9-2-1 15,38-23-62-15,-18-19-106 16,-16-5-270-16</inkml:trace>
          <inkml:trace contextRef="#ctx0" brushRef="#br0" timeOffset="5993.0801">4315 90 1420 0,'0'0'180'0,"0"0"-135"16,0 0-45-16,0 0-23 15,0 0-99-15,0 0 32 16,0 0-129-16,150 5-394 0</inkml:trace>
          <inkml:trace contextRef="#ctx0" brushRef="#br0" timeOffset="5827.9747">4360 450 1122 0,'0'0'239'15,"0"0"-120"-15,0 0-87 16,0 0 10-16,0 0-10 15,0 0-24-15,0 0-8 16,0 123 0-16,0-76 1 0,0 0 7 16,0-7-7-1,0-4-1-15,0-12 0 0,0-24-82 16,0 0-222-16,0-8-324 16</inkml:trace>
          <inkml:trace contextRef="#ctx0" brushRef="#br0" timeOffset="6328.1347">5098 392 1058 0,'0'0'272'0,"0"0"-200"15,0 0-50-15,0 0-9 16,0 0 12-16,0 0 13 16,-213 65 30-16,187-49-27 0,6-3-24 15,17 0-8 1,3 8-9-16,0 3 0 0,26-1 0 16,11 2 0-1,5-1 0-15,-5 4 0 0,1-5 0 16,-12 1 0-16,-13 0 0 15,-13-3 1-15,0 5 57 16,-23 3-10-16,-19-6-20 16,-11 1-18-16,4-4-9 15,4-6-1-15,15-2-20 16,21-12-50-16,9-7-196 16,0-12-530-16</inkml:trace>
          <inkml:trace contextRef="#ctx0" brushRef="#br0" timeOffset="6729.3871">5405 578 831 0,'0'0'734'0,"0"0"-625"16,0 0-87-16,0 0-21 15,0 0 0-15,0 0-1 16,0 0 1-16,154 19-1 15,-109-24 7-15,1-20-6 16,-4-3-1-16,-13-1-9 16,-9 5-1-16,-20 1-12 15,0 4 13-15,-7 3-5 16,-32 3 2-16,-6 3 5 0,-4 2 6 16,0 3 1-16,7 5 18 15,5 5 9-15,2 21-11 16,9 19-7-16,8 14-8 15,13 11 12-15,5 0-6 16,16-1 0 0,29-9-1-16,15-7-5 0,17-18 0 15,8-5 5-15,6-9-4 16,0-7 5-16,-8-9-7 16,-12-5-37-16,-22-11-153 15,-26-8-868-15</inkml:trace>
        </inkml:traceGroup>
        <inkml:traceGroup>
          <inkml:annotationXML>
            <emma:emma xmlns:emma="http://www.w3.org/2003/04/emma" version="1.0">
              <emma:interpretation id="{751E3364-F0B9-471D-B6A1-C25AF03B8982}" emma:medium="tactile" emma:mode="ink">
                <msink:context xmlns:msink="http://schemas.microsoft.com/ink/2010/main" type="inkWord" rotatedBoundingBox="6881,17567 6884,17568 6883,17644 6881,17644"/>
              </emma:interpretation>
              <emma:one-of disjunction-type="recognition" id="oneOf1">
                <emma:interpretation id="interp1" emma:lang="" emma:confidence="1">
                  <emma:literal/>
                </emma:interpretation>
              </emma:one-of>
            </emma:emma>
          </inkml:annotationXML>
          <inkml:trace contextRef="#ctx0" brushRef="#br0" timeOffset="8154.1455">6834 439 1438 0,'0'0'223'0,"0"0"-164"0,0 0-44 15,0 0-12 1,0 0-3-16,0 0-21 0,0 24-93 15,0-1-117 1,-3 6-372-16</inkml:trace>
        </inkml:traceGroup>
        <inkml:traceGroup>
          <inkml:annotationXML>
            <emma:emma xmlns:emma="http://www.w3.org/2003/04/emma" version="1.0">
              <emma:interpretation id="{F81C49D2-42BB-4672-8ED6-CE5C2CD5AF06}" emma:medium="tactile" emma:mode="ink">
                <msink:context xmlns:msink="http://schemas.microsoft.com/ink/2010/main" type="inkWord" rotatedBoundingBox="7830,17165 11218,17197 11209,18163 7821,18130"/>
              </emma:interpretation>
              <emma:one-of disjunction-type="recognition" id="oneOf2">
                <emma:interpretation id="interp2" emma:lang="" emma:confidence="1">
                  <emma:literal/>
                </emma:interpretation>
              </emma:one-of>
            </emma:emma>
          </inkml:annotationXML>
          <inkml:trace contextRef="#ctx0" brushRef="#br0" timeOffset="11087.4714">10479 499 978 0,'0'0'149'0,"0"0"-95"0,0 0 1 16,0 0 135-16,0 0-25 16,0 0-83-16,-205-31-40 15,175 31-16-15,1 13-4 16,-3 16-7-16,2 5-6 15,8 14 2-15,2 4-2 16,10 6-2-16,10-6 5 16,0 1-12-16,0-11 1 15,16-19-1-15,17-7 1 16,5-16-1-16,6 0-6 16,2-27-2-16,-1-14-21 15,-6-1 3-15,-10 0 10 16,-6 13 10-16,-12 13 6 15,-3 11 1-15,-8 5-1 16,4 0 1-16,-1 0-1 0,4 21 0 16,9 15 0-16,3-1 2 15,11 7-1-15,0-8 0 16,8-11-1-16,15-12-27 16,-11-11-126-16,-9 0-338 0</inkml:trace>
          <inkml:trace contextRef="#ctx0" brushRef="#br0" timeOffset="11632.6498">10802 397 1498 0,'0'0'223'0,"0"0"-185"16,0 0-38-1,0 0 1-15,235 0 4 0,-149 0-5 16,31 0 0-16,-23 0-99 15,-18-16-298-15</inkml:trace>
          <inkml:trace contextRef="#ctx0" brushRef="#br0" timeOffset="11444.2505">11103 59 970 0,'0'0'189'0,"0"0"-74"16,0 0-78-16,0 0 7 15,0 0 1-15,0 0-29 16,0 0-7-16,0 12 7 16,0 23 43-16,0 17 8 15,0 19-9-15,-7 5-13 0,-3 11-10 16,1 2-23-1,2 3 3-15,4-3-14 0,-1-2 12 16,4-11-7-16,0-5-6 16,0-8 0-16,0-27-37 15,4-12-150-15,-1-19-376 16</inkml:trace>
          <inkml:trace contextRef="#ctx0" brushRef="#br0" timeOffset="12020.1962">11613 520 836 0,'0'0'716'0,"0"0"-643"16,0 0-62-16,0 0-11 16,0 0 0-16,0 0 0 0,0 0 0 15,224 111 1-15,-188-111 5 16,-1 0-4-16,-8-11 5 16,-13-17 0-16,-2-9-7 15,-12-3 0-15,0-7 0 16,0 0-2-16,-23 7-14 15,-7 9-7-15,-8 15 16 16,-1 16 2-16,3 0 5 16,-3 16 2-16,2 26-1 15,8 5 0-15,1 6-1 16,10 5 9-16,13-6-8 0,5 0 19 16,9-10-8-16,40-2-12 15,14-9 6 1,17-7 21-16,15-14 1 0,6-4-15 15,53-12-13-15,-21-28-17 16,-25-8-180-16</inkml:trace>
          <inkml:trace contextRef="#ctx0" brushRef="#br0" timeOffset="9954.1533">8857 376 773 0,'30'-158'238'0,"-30"158"-151"16,0 0-52-16,0 0 27 16,0 0-5-1,0 0-18-15,0 0 20 0,0 0 43 16,0 0 1-16,0 0-41 16,-7 0-24-16,-9 0-26 15,-3-2-12-15,-8-14 1 16,-6-8 0-16,-9 1-1 15,-3-1 0-15,-8 6 0 16,4-3 0-16,-3 13 11 16,3 3 8-16,0 5-8 15,0 0-2-15,0 18-9 16,-6 22-2-16,6 1 1 16,4 18 1-16,1 0-1 0,2 10-1 15,12 7 2 1,8 5 0-16,13 1 0 15,9-3 0-15,12-6 1 0,37-7 0 16,11-22 0-16,17-7-1 16,5-19 1-16,12-13 5 15,-3-5-6-15,-1-5-23 16,16-42-36-16,-27 5-141 16,-23 3-370-16</inkml:trace>
          <inkml:trace contextRef="#ctx0" brushRef="#br0" timeOffset="9468.9673">8857 376 2 0,'0'0'59'0,"0"0"40"0,0 0-99 0</inkml:trace>
          <inkml:trace contextRef="#ctx0" brushRef="#br0" timeOffset="10594.0396">9007 510 1222 0,'0'0'181'15,"0"0"-175"-15,0 0-6 16,0 0 0-16,0 0-8 16,0 0 8-16,49 152 0 15,-26-99 0-15,-9-6 0 16,-2 0 0-16,-8-7 0 16,-4-12 0-16,0-9 1 15,0-8 23-15,0-11 29 0,0 0-22 16,0-19-31-1,0-20-41-15,0-9 8 0,19-4 17 16,14 5 10-16,6 7 5 16,6 9-1-16,-1 16 1 15,1 3-7-15,4 12 7 16,-3 0 0-16,3 16 0 16,0 2 1-16,0 1 0 15,0 2 1-15,-4-3 0 16,1-7 1-16,-8-3-1 15,-4-3 0-15,-8-5 0 16,-3 0 1-16,-4-5-2 16,-12-19 7-16,-7 0-7 0,0-5 1 15,0-2 9 1,-23 5-8-16,-10 2 4 0,-2 11-6 16,-2 2 2-16,-1 11 40 15,4 0-20-15,-1 0 47 16,9 34-23-16,3 3-6 15,9 16-19-15,2 5-13 16,12-6-7-16,0-7 4 16,0-3-5-16,19-8 0 15,11-15-1-15,9-12-6 16,29-14-44-16,-12-28-75 16,-4-7-369-16</inkml:trace>
        </inkml:traceGroup>
        <inkml:traceGroup>
          <inkml:annotationXML>
            <emma:emma xmlns:emma="http://www.w3.org/2003/04/emma" version="1.0">
              <emma:interpretation id="{B209BA22-34EF-4161-B4B8-20B67B7C3441}" emma:medium="tactile" emma:mode="ink">
                <msink:context xmlns:msink="http://schemas.microsoft.com/ink/2010/main" type="inkWord" rotatedBoundingBox="11763,17109 14296,17133 14288,18035 11754,18011"/>
              </emma:interpretation>
              <emma:one-of disjunction-type="recognition" id="oneOf3">
                <emma:interpretation id="interp3" emma:lang="" emma:confidence="1">
                  <emma:literal/>
                </emma:interpretation>
              </emma:one-of>
            </emma:emma>
          </inkml:annotationXML>
          <inkml:trace contextRef="#ctx0" brushRef="#br0" timeOffset="13310.3125">13341 884 1111 0,'0'0'156'16,"0"0"-101"-16,0 0-39 16,0 0 16-16,-136-193 91 0,106 128-41 15,7-11-34-15,11-6-22 16,12-5-13-16,0 0-6 16,5 3-6-16,29 9-1 15,4 11 1-15,-1 17 1 16,1 18 4-16,-4 16-5 15,1 13-1-15,1 0 0 16,6 24 0-16,11 23 1 16,-1 6 6-16,-3 11-6 15,0 1 7-15,-10-8-1 16,-9-4-6-16,-11-11 0 16,-5-8 5-16,-5-11-5 15,-6-15 0-15,4-3 0 16,0-5-1-16,9 0-1 15,10-29 1-15,13-2 0 16,6-19 1-16,4-3-2 16,3-1 1-16,-3 1-19 0,0 6 11 15,-7 13 8-15,-5 10-1 16,-7 19 0-16,-7 5-12 16,-1 0 13-16,-6 36 0 15,3 17 25-15,-8 21-9 16,1 7 3-16,-1 8 4 15,-8-2-2-15,1-3-8 16,-4-8-12-16,0-13 6 16,0-16-6-16,0-13-1 15,0-34-35-15,0 0-118 0,0-23-484 16</inkml:trace>
          <inkml:trace contextRef="#ctx0" brushRef="#br0" timeOffset="13776.5216">15179 515 1083 0,'0'0'192'16,"0"0"-127"-16,0 0-34 15,0 0 7-15,0 0 31 0,-193-81 8 16,144 62-2-16,0 14-23 16,4 0-8-16,6 5-12 15,6 0-9-15,7 0-4 16,10 16-6-16,5 13-6 16,6 13-7-16,5 5 0 15,0 0 1-15,9-2-1 16,21-9 1-16,8-7-1 15,-1-16-18-15,8-13-2 16,1 0 1-16,3-13-3 16,-7-21-2-16,-2 3 11 15,-8 2 12-15,-11 0-1 0,-2 13-5 16,-10 9 7 0,-2 7-6-16,0 0-2 0,0 0-4 15,8 23 11-15,8 6 0 16,7 13 1-16,8-8 0 15,4-3-7-15,18-20-42 16,-11-6-174-16,-7-5-429 0</inkml:trace>
          <inkml:trace contextRef="#ctx0" brushRef="#br0" timeOffset="14190.1976">15646 783 1288 0,'0'0'222'0,"0"0"-175"0,0 0-47 15,0 0 0-15,0 0 33 16,0 0 13-16,0 0-8 15,222-110-20-15,-147 68-5 16,0-3-6-16,9 3-6 16,-5-3-1-16,-7 14-1 15,3 2-51-15,-22 11-236 16,-18 7-688-16</inkml:trace>
          <inkml:trace contextRef="#ctx0" brushRef="#br0" timeOffset="13974.275">15646 392 1239 0,'0'0'336'0,"0"0"-248"16,0 0-74-16,94 152-13 16,-41-94 0-16,6 7 9 15,9-7-4-15,-3-5-4 16,-5-11-1-16,-11-8-1 16,-11-21-38-16,-12-8-142 15,-19-5-416-15</inkml:trace>
        </inkml:traceGroup>
        <inkml:traceGroup>
          <inkml:annotationXML>
            <emma:emma xmlns:emma="http://www.w3.org/2003/04/emma" version="1.0">
              <emma:interpretation id="{B6396BBD-CB37-4FF0-A2A8-F9F5C52EF315}" emma:medium="tactile" emma:mode="ink">
                <msink:context xmlns:msink="http://schemas.microsoft.com/ink/2010/main" type="inkWord" rotatedBoundingBox="15295,16931 17487,16952 17475,18198 15283,18176"/>
              </emma:interpretation>
              <emma:one-of disjunction-type="recognition" id="oneOf4">
                <emma:interpretation id="interp4" emma:lang="" emma:confidence="1">
                  <emma:literal/>
                </emma:interpretation>
              </emma:one-of>
            </emma:emma>
          </inkml:annotationXML>
          <inkml:trace contextRef="#ctx0" brushRef="#br0" timeOffset="16294.3735">19285-186 1498 0,'0'0'227'0,"0"0"-224"16,0 0-3-16,0 0-13 16,0 0-47-16,0 0-296 0</inkml:trace>
          <inkml:trace contextRef="#ctx0" brushRef="#br0" timeOffset="16159.2095">19331 287 1423 0,'0'0'221'0,"0"0"-157"16,0 0-43-16,0 0-4 15,0 0 15-15,-4 165-7 16,1-97-12-16,3 4-4 16,0-10-2-16,0-1-1 15,0-9-6-15,0-12 1 16,0-4-2-16,0-18 0 15,0-7-63-15,0-29-75 16,0-27-205-16,-4-10-477 0</inkml:trace>
          <inkml:trace contextRef="#ctx0" brushRef="#br0" timeOffset="16741.7123">19919 423 1322 0,'0'0'260'0,"0"0"-175"16,0 0-70-16,0 0-12 16,0 134-2-16,0-81 8 15,12-1-7-15,-2-5-1 16,3-2 6-16,-3-16-7 15,-3-3 0-15,2-10 0 16,-2-6 0-16,0-2 0 16,2-8-1-16,1 0 1 15,9 0-1-15,4-18 1 16,7-11-1-16,8 0 1 0,2-7 0 16,9 7 1-1,6 0-2-15,-3 5 1 0,-3 6 0 16,0 3 1-16,-7 3-1 15,-12 5 0-15,-7 2 0 16,-9 5 0-16,-6 0 0 16,-8 0 0-16,0 0-1 15,0 5 1-15,0 29 0 16,0 13 1-16,0 18 0 16,-8 12 0-16,1-9 6 15,7-7-7-15,0-4 0 16,0-15-180-16,12-21-898 0</inkml:trace>
          <inkml:trace contextRef="#ctx0" brushRef="#br0" timeOffset="15317.594">17747 919 1079 0,'0'0'517'0,"0"0"-407"0,0 0-45 15,0 0-7 1,0 0 11-16,0 0-37 0,0 0-19 15,-42-7 5-15,42-17-5 16,0-15-13-16,0-27 0 16,0-21-1-16,0-36-10 15,0 2-12-15,0-2-52 16,7-1 33-16,9 32 26 16,3 14 15-16,-1 20 1 15,-3 25 1-15,5 7 0 16,-6 17 1-16,5 6-2 15,0 3 1-15,7 0-1 16,1 19 0-16,8 17 2 0,-2 9-1 16,5 8 0-1,3-1 0-15,-3-5-1 0,-1 5 0 16,-2-9 0-16,-2-9 0 16,-3-5 1-16,1-16-1 15,-1-13 0-15,7 0 0 16,5-24-2-16,3-18-25 15,8-16-17-15,5-2-1 16,-9 5 26-16,-6 13 13 16,-8 13 5-16,-12 16 1 15,-9 2-1-15,-5 11 1 16,-2 0 0-16,-7 0 0 16,0 16 0-16,0 26 45 15,0 21 2-15,0 26-27 16,0 11-7-16,-16 16-4 0,-7-4 0 15,2-7 0 1,2-12 4-16,10-10-3 0,6-13-3 16,3-13-7-16,0-21 0 15,8-18-28-15,10-7-73 16,-9-11-484-16</inkml:trace>
        </inkml:traceGroup>
        <inkml:traceGroup>
          <inkml:annotationXML>
            <emma:emma xmlns:emma="http://www.w3.org/2003/04/emma" version="1.0">
              <emma:interpretation id="{C0943D8F-DFDC-40AC-A98D-4CA379496199}" emma:medium="tactile" emma:mode="ink">
                <msink:context xmlns:msink="http://schemas.microsoft.com/ink/2010/main" type="inkWord" rotatedBoundingBox="18409,17000 19458,17010 19443,18558 18395,18548"/>
              </emma:interpretation>
              <emma:one-of disjunction-type="recognition" id="oneOf5">
                <emma:interpretation id="interp5" emma:lang="" emma:confidence="1">
                  <emma:literal/>
                </emma:interpretation>
              </emma:one-of>
            </emma:emma>
          </inkml:annotationXML>
          <inkml:trace contextRef="#ctx0" brushRef="#br0" timeOffset="19375.7899">21782 667 874 0,'0'0'286'0,"0"0"-138"0,0 0 20 16,0 0-24 0,0 0-68-16,0 0-28 0,0-10-13 15,0 10-8-15,0 0 5 16,-4 0-9-16,-6 0-5 15,-6 0 7-15,6 0-15 16,1 16-9-16,5 7-1 16,4 12-9-16,0 1 8 15,16 4-1-15,21 2 1 16,8-7-7-16,8-12 2 16,5-6 6-16,-2-6 0 15,-4-11-15-15,-3 0-4 16,-7-11 0-16,-16-12 6 15,-15-14 11-15,-11 3 2 16,0-11-1-16,-33 3 1 0,-20 1 0 16,-12-4 1-1,2 8-1-15,6 9 12 0,8 9 8 16,15 8 2 0,12 6-16-16,15 5 8 0,7 0-14 15,10 0-20-15,46 16 9 16,25-3 11-16,24 3 0 15,19-16-1-15,19 0 1 16,4-16-6-16,-3-20-16 16,-13-22 0-16,-21-6-7 15,-19-6 13-15,-28-6 10 16,-28-1 6-16,-24 1 5 16,-11 6-3-16,-7 12 11 15,-26 5-4-15,-9 19 37 0,7 16 13 16,5 5-18-16,7 10-25 15,9 3-6-15,2 22-10 16,8 24-1-16,4 25 1 16,0 26-1-16,0 40 1 15,27 31-1-15,11 27 1 16,-1-15 0-16,-11-33 0 16,-10-47 1-16,-16-32-1 15,0 8-1-15,0 1 1 16,-16-7 0-16,-14-12 1 15,-3-29-1-15,-5-22 0 16,-4-7 0-16,5-18 0 16,7-18-15-16,11-12 15 0,15 3 0 15,4-2 0-15,7 6-1 16,27 6 0-16,8 6 0 16,0 11 1-16,-2 7 0 15,5 4 0-15,-6 7-1 16,3 0-43-16,-9 0-75 15,-14 0-176-15</inkml:trace>
        </inkml:traceGroup>
        <inkml:traceGroup>
          <inkml:annotationXML>
            <emma:emma xmlns:emma="http://www.w3.org/2003/04/emma" version="1.0">
              <emma:interpretation id="{8270A715-C8BD-4D7B-AF10-562A8145A343}" emma:medium="tactile" emma:mode="ink">
                <msink:context xmlns:msink="http://schemas.microsoft.com/ink/2010/main" type="inkWord" rotatedBoundingBox="20655,17153 23743,17183 23727,18886 20639,18856"/>
              </emma:interpretation>
              <emma:one-of disjunction-type="recognition" id="oneOf6">
                <emma:interpretation id="interp6" emma:lang="" emma:confidence="1">
                  <emma:literal/>
                </emma:interpretation>
              </emma:one-of>
            </emma:emma>
          </inkml:annotationXML>
          <inkml:trace contextRef="#ctx0" brushRef="#br0" timeOffset="33206.2834">25995 573 753 0,'0'0'211'15,"0"0"-24"-15,0 0-16 0,0 0-13 16,0 0-20-16,0 0-48 16,-215-34-37-16,178 34-15 15,2 16 10-15,2 7-10 16,10 3-19-16,8 8-9 15,8 6-9-15,7-9-1 16,0-4 0-16,19-4 0 16,14-15-1-16,6-3-12 15,6-5-7-15,1 0 5 16,-3-10 8-16,3-9-9 16,-8-4-3-16,-8 5-3 15,-11 7 1-15,-5 3 14 16,-8 6 4-16,-6 2 3 15,0 0 0-15,0 0 2 16,0 15 8-16,0 14-4 0,0 5-5 16,7-2-1-16,8-3 1 15,3-6-1-15,13-8 0 16,22-15-60 0,-8-9-120-16,-8-20-419 0</inkml:trace>
          <inkml:trace contextRef="#ctx0" brushRef="#br0" timeOffset="33493.694">26490 182 1030 0,'0'0'305'0,"0"0"-158"0,0 0-111 16,0 0 5-16,0 0 10 15,0 0-19-15,0 0-24 16,0 139 14-16,-8-55 15 16,1 8-2-16,0 3-12 15,-6 4-5-15,6-5-7 16,0-7 0-16,7-16-4 16,0-13-7-16,0-16 0 15,0-21-20-15,7-21-82 16,13-21-170-16,-6-16-558 0</inkml:trace>
          <inkml:trace contextRef="#ctx0" brushRef="#br0" timeOffset="34040.0304">27206 709 1249 0,'0'0'262'15,"0"0"-163"-15,0 0-64 16,0 0-12-16,0 0 11 16,0 0-19-16,0 0-5 15,-68-60-9-15,54 49 0 0,-2 4 14 16,0 2-6-16,-1-1-2 15,-6 2 13-15,0-5-11 16,-6 6-2-16,2 1-5 16,-4 2 4-16,5 0-6 15,-1 0 2-15,5 5 8 16,-1 19 3-16,4 12-4 16,5 4-9-16,7 2 1 15,7 0 0-15,0-3-1 16,0-15 0-16,17-6-1 15,15-13 1-15,4-5-13 16,6 0-8-16,7-28-7 0,-3-9-15 16,-1-3 0-16,-8 1 5 15,-11 13 22-15,-10 10 15 16,-9 8 1 0,-7 8 7-16,0 0 25 0,0 8-4 15,0 16-6-15,0 10 1 16,0 0-11-16,12-3-12 15,-1-2 0-15,8-8 0 16,4-1-29-16,7-20-41 16,-8 0-151-16,-6 0-465 0</inkml:trace>
          <inkml:trace contextRef="#ctx0" brushRef="#br0" timeOffset="32733.9908">25705 176 1175 0,'0'0'163'0,"0"0"-72"15,0 0-58-15,0 0-5 16,0 0-9-16,0 0-6 16,0 0-4-16,-170-89 8 15,137 73 5-15,-6-2 26 16,-1 5-10-16,-11 8-27 16,-5 0-9-16,-3 5-1 15,-6 0 0-15,0 5 0 16,6 13 0-16,6 11 8 15,11 0 4-15,16 5-12 16,14 8 0-16,12-5-1 16,0 8 1-16,35-9-2 15,17 4 1-15,13-4 0 16,10-2-7-16,1 1 7 0,-5-4 0 16,-11 3 0-16,-11 1 0 15,-18-7 0-15,-20-2 0 16,-11 1 1-16,-19-1 4 15,-34-2-4-15,-22 2 7 16,-16-2 13-16,-7-6 2 16,-7 0-10-16,7-2 2 15,4 2 13-15,18-12-5 16,19 1-13-16,20-1 5 16,18-6-15-16,15 0-9 15,15-24-85-15,34-18-162 16,8-10-121-16</inkml:trace>
          <inkml:trace contextRef="#ctx0" brushRef="#br0" timeOffset="34691.6722">27526 468 1318 0,'0'0'222'0,"0"0"-168"16,0 0-47-16,0 0 5 16,0 0 6-16,23 158 8 15,-7-106-7-15,0-5-13 16,-6-5-4-16,6-8-2 15,-9 0 2-15,0-15-1 16,-7-6 5-16,0-8 1 16,0 0 0-16,0-5 5 15,0 0 3-15,9-5-15 0,1-24-5 16,9-5-9-16,11-3 6 16,5 3 7-16,2 11 0 15,1-1 0-15,-4 11 0 16,-8 2-8-16,-7 11 9 15,0 0-1-15,-8 0 0 16,1 0 1-16,-1 6 10 16,-4 12 11-16,5 6-7 15,-2 4-3-15,3 1-4 16,-3 0 5-16,2 0-11 16,2-1 6-16,5-9-7 15,4 0 1-15,7-8 0 16,8-6-1-16,15-5 0 0,12-5-7 15,1-18-16-15,11-12-2 16,-5 6-9-16,-13 5 10 16,-10 6 16-16,-15 7 7 15,-12-2 0-15,-13 8 1 16,-5 5 6-16,-4 0 55 16,0 0 20-16,-4 0 2 15,-27 34-46-15,-13 18-24 16,-14 25-12-16,-5 17 0 15,-5 16 0-15,7 3 0 16,8 3 5-16,8-6 0 16,15-9-6-16,7-21 1 0,16-20-1 15,7-20-20-15,0-22-116 16,11-18-270-16</inkml:trace>
        </inkml:traceGroup>
      </inkml:traceGroup>
      <inkml:traceGroup>
        <inkml:annotationXML>
          <emma:emma xmlns:emma="http://www.w3.org/2003/04/emma" version="1.0">
            <emma:interpretation id="{287C6E61-65FD-4353-88A2-F899730B2AFC}" emma:medium="tactile" emma:mode="ink">
              <msink:context xmlns:msink="http://schemas.microsoft.com/ink/2010/main" type="line" rotatedBoundingBox="8871,18188 11716,18243 11704,18847 8859,18791"/>
            </emma:interpretation>
          </emma:emma>
        </inkml:annotationXML>
        <inkml:traceGroup>
          <inkml:annotationXML>
            <emma:emma xmlns:emma="http://www.w3.org/2003/04/emma" version="1.0">
              <emma:interpretation id="{E80D61E4-440F-4DDD-A447-997E5C4EBA1C}" emma:medium="tactile" emma:mode="ink">
                <msink:context xmlns:msink="http://schemas.microsoft.com/ink/2010/main" type="inkWord" rotatedBoundingBox="8871,18188 10694,18223 10682,18827 8859,18791"/>
              </emma:interpretation>
              <emma:one-of disjunction-type="recognition" id="oneOf7">
                <emma:interpretation id="interp7" emma:lang="" emma:confidence="1">
                  <emma:literal/>
                </emma:interpretation>
              </emma:one-of>
            </emma:emma>
          </inkml:annotationXML>
          <inkml:trace contextRef="#ctx0" brushRef="#br0" timeOffset="39061.5517">10934 1292 1267 0,'0'0'222'0,"0"0"-168"15,0 0-40-15,0 0 27 16,0 0 3-16,0 0-31 16,0 0-8-16,-109 0-5 15,57 6 0-15,-6 12 2 16,2 0 6-16,14 6 10 15,12-1 5-15,15-1-2 16,15 3-20-16,0 2-1 16,28 4 0-16,12-2 0 0,5-5-1 15,-3-1-8-15,-5-7-2 16,-14-3 5-16,-8-7 5 16,-15-1 1-16,0 3 12 15,-19 3 20-15,-26 6-16 16,-8-6-4-16,-3 0 5 15,-1-4-8-15,4-1 0 16,13-1-9-16,8-5 0 16,15 0 0-16,17 0-54 15,0-24-161-15,10 1-135 16,13-1-214-16</inkml:trace>
          <inkml:trace contextRef="#ctx0" brushRef="#br0" timeOffset="38573.7816">10097 1334 575 0,'0'0'120'0,"0"0"-74"0,0 0 4 16,0 0 106-16,0 0-7 15,0 0-68-15,-3 0-36 16,3 0 7-16,-5 0 9 15,5 0-7-15,0 0-27 16,0 0-15-16,0 0-11 16,0 0 0-16,0 0 5 15,0 0 2-15,0 0 1 16,0 0 0-16,0 0 16 16,0 0 46-16,0 0 6 15,0 0-16-15,0 0-4 16,-4 0-13-16,-6 5-13 15,-10 8-21-15,-6 9-9 16,-7-4-1-16,-6 6 6 16,-6-1-5-16,-8 6 0 0,-3-5-1 15,-5-1 3-15,-2-6-2 16,5-5 0 0,2-7 8-16,11-5-7 0,3 0-1 15,12 0 6-15,7 0-6 16,8 0 5-16,4 0 1 15,8 0-5-15,-1 0-1 16,4 0-1-16,0 0-8 16,0 0-8-16,0-10-1 15,26-3 11-15,11-3 5 16,9-2 0-16,3-1 0 16,3 1 1-16,6-3-1 15,-2-3 1-15,-4 1-2 16,1-1 1-16,-11 6 0 0,-7 3 1 15,-9 1 0-15,-15 4-13 16,-8-4 7-16,-3 3 5 16,0-6 1-16,-26-2-17 15,-11-5-5-15,-5 8 22 16,-3-2 10-16,3 13 2 16,5 5 8-16,2 0 4 15,12 5 2-15,13 23-8 16,10 10-17-16,0 7-1 15,19 7-1-15,30 8-1 16,10-7 1-16,10-6 0 16,-1-13 1-16,0-6 0 0,-5-16-18 15,-5-12-30 1,1-28-79-16,-10-18-200 0,-14-7-533 16</inkml:trace>
          <inkml:trace contextRef="#ctx0" brushRef="#br0" timeOffset="42192.7008">11292 1421 985 0,'0'0'150'16,"0"0"-108"-16,0 0-30 15,0 0 31-15,0 0 37 16,0 0-8-16,0 0-3 16,-33 0-29-16,24 0-5 15,2 0-20-15,0 0-14 16,-5 0 0-16,-2 0 1 15,-5-5 5-15,0 5 41 0,-1 0 7 16,6 0-7-16,-1-6-21 16,11 6-3-16,1 0 0 15,3 0-24-15,0 0 0 16,0 0-29-16,0-5 10 16,0-3 8-16,10 3 10 15,2 0 0-15,-5 5-5 16,-3-6 6-16,-1 6 0 15,3 0 2-15,4 0-2 16,6 0 1-16,7 0-1 16,6-7 0-16,13-4 1 15,11-2-1-15,-8-3-123 16,-11 3-433-16</inkml:trace>
          <inkml:trace contextRef="#ctx0" brushRef="#br0" timeOffset="41445.1353">11383 1264 776 0,'0'0'327'0,"0"0"-168"15,0 0-24-15,0 0-30 16,0 0-28-16,0 0-34 16,0 0-25-16,-33 10-8 15,33-10-9-15,0 0 0 16,0 0 0-16,0 0 0 15,0 0 0-15,4 0 0 0,10 0-1 16,1 0 2-16,5 0-1 16,6 0 0-16,7 0 0 15,2 0 6-15,2 0-7 16,5 0 1-16,-5 0 0 16,1 0 0-16,-5 0 0 15,-6 0 0 1,-5-10-1-16,-2-9 0 0,-13-2-6 15,-7-4-5-15,0-3 1 16,0 5 1-16,-21 4 8 16,-11 1 0-16,-1 7 1 15,-2 4 6-15,5 7 0 16,0 0-4-16,4 0 16 16,3 0 7-16,8 0-12 15,8 0-12-15,3 0 0 0,1 0 0 16,3 0 0-16,-9 13-1 15,2 0 0-15,0 8-1 16,-2 3 2-16,-1-1-1 16,3 5 0-16,-2 2 1 15,5 1-1-15,1 3 0 16,3 6 1-16,-4 2-1 16,4-6 0-16,-7 4 0 15,-1-1 0-15,1-7 1 16,-4-9 15-16,2-1-7 15,2-15 4-15,4-1 6 16,-1-1-4-16,4-5-9 16,0 0-6-16,0 0-8 0,0 0-43 15,0-5-38 1,0-14-116-16,7 3-454 0</inkml:trace>
          <inkml:trace contextRef="#ctx0" brushRef="#br0" timeOffset="43418.7103">11368 1481 727 0,'0'0'303'0,"0"0"-180"15,0 0-95-15,0 0-28 16,0 0-1-16,0 0 0 16,0 0 0-16,0 0 1 15,0 0-1-15,0 0 1 16,0 0 0-16,0 5 0 15,0 6 1-15,0-1 35 16,0-2 21-16,0 3-12 16,0 2-13-16,0 4-13 15,0-11 5-15,0 10 7 16,0-8 5-16,0 3 8 16,0-1-10-16,0-2-10 15,0-2-10-15,0-1 14 16,0-5-9-16,0 0-13 0,0 0-6 15,0 0-40 1,0-11-130-16,0-7-321 0,0-1 129 0</inkml:trace>
          <inkml:trace contextRef="#ctx0" brushRef="#br0" timeOffset="39512.2966">11376 1205 1290 0,'0'0'295'16,"0"0"-170"-16,0 0-78 15,0 0-2-15,0 0-20 16,0 0-18-16,0 0-7 0,-5 76 1 16,2-41 1-1,3-6-1-15,-4 7 6 0,1-7-5 16,-1 0 5-16,1-13-6 16,3-3-1-16,0-8 1 15,0 1-1-15,7-4-1 16,19 3 0-16,7-5-9 15,2 0 2-15,2-5 7 16,1-8 0-16,1 0 0 16,-9 2 0-16,-4 6 1 15,-12 5-1-15,-2 0 1 16,-8 11 0-16,-4 25 0 16,0 4 0-16,0 6 1 15,0-3 0-15,0-4-1 16,-4-15-12-16,-3-13-68 0,-2-9-133 15,2-2-431-15</inkml:trace>
        </inkml:traceGroup>
        <inkml:traceGroup>
          <inkml:annotationXML>
            <emma:emma xmlns:emma="http://www.w3.org/2003/04/emma" version="1.0">
              <emma:interpretation id="{6C689D8F-3A17-406D-A8E9-94267DD38060}" emma:medium="tactile" emma:mode="ink">
                <msink:context xmlns:msink="http://schemas.microsoft.com/ink/2010/main" type="inkWord" rotatedBoundingBox="10423,18250 10545,18253 10543,18358 10421,18356"/>
              </emma:interpretation>
              <emma:one-of disjunction-type="recognition" id="oneOf8">
                <emma:interpretation id="interp8" emma:lang="" emma:confidence="0.5">
                  <emma:literal>.</emma:literal>
                </emma:interpretation>
                <emma:interpretation id="interp9" emma:lang="" emma:confidence="0">
                  <emma:literal>7</emma:literal>
                </emma:interpretation>
                <emma:interpretation id="interp10" emma:lang="" emma:confidence="0">
                  <emma:literal>?</emma:literal>
                </emma:interpretation>
                <emma:interpretation id="interp11" emma:lang="" emma:confidence="0">
                  <emma:literal>9</emma:literal>
                </emma:interpretation>
                <emma:interpretation id="interp12" emma:lang="" emma:confidence="0">
                  <emma:literal>£</emma:literal>
                </emma:interpretation>
              </emma:one-of>
            </emma:emma>
          </inkml:annotationXML>
          <inkml:trace contextRef="#ctx0" brushRef="#br0" timeOffset="44341.859">11530 1229 735 0,'0'0'299'0,"0"0"-183"16,0 0-44-16,0 0-18 15,0 0-37-15,0 0-17 16,0 0-2-16,20 0 1 15,-17 0 0-15,-3 0 1 16,4 0 1-16,-4 0 12 16,0 0 49-16,0 0 14 0,0 0-5 15,0 0-36-15,0-5-34 16,0 5-1-16,3-3-32 16,-3-3 1-16,4 2 18 15,-4-2 3-15,0 1 8 16,0 5 2-16,0-1 0 15,0-5 1-15,0 6-1 16,0-6 0-16,0 6 0 16,0-5 0-16,0 5-1 15,0 0 0-15,0 0 0 16,0 0 1-16,0 0 7 16,0 0 9-16,0 0-15 15,0 0 0-15,0 0-1 16,0 0 0-16,0-5-1 15,0 5 1-15,0-6-1 0,5 6 1 16,-5-2 0-16,0 2 1 16,0-5 17-16,0 5-5 15,0-6-12-15,0 1 9 16,0-3-9-16,-5 3-1 16,1 0-1-16,4-1 0 15,-3 1 1-15,3 5 1 16,-4 0 13-16,-3 0 29 15,-2 0-16-15,-1 0-12 16,-6 0-9-16,-3 5 5 16,1 6-5-16,-4 2 17 15,2-2-15-15,5 2-1 0,8-8-7 16,7 6 0 0,0-5-148-16,0-6-594 0</inkml:trace>
        </inkml:traceGroup>
        <inkml:traceGroup>
          <inkml:annotationXML>
            <emma:emma xmlns:emma="http://www.w3.org/2003/04/emma" version="1.0">
              <emma:interpretation id="{6911AA5E-DAAE-4906-8CCB-51284BA58C50}" emma:medium="tactile" emma:mode="ink">
                <msink:context xmlns:msink="http://schemas.microsoft.com/ink/2010/main" type="inkWord" rotatedBoundingBox="10771,18431 11712,18450 11705,18788 10765,18770"/>
              </emma:interpretation>
              <emma:one-of disjunction-type="recognition" id="oneOf9">
                <emma:interpretation id="interp13" emma:lang="" emma:confidence="1">
                  <emma:literal/>
                </emma:interpretation>
              </emma:one-of>
            </emma:emma>
          </inkml:annotationXML>
          <inkml:trace contextRef="#ctx0" brushRef="#br0" timeOffset="39942.6479">11938 1403 523 0,'0'0'673'16,"0"0"-488"-16,0 0-83 0,0 0 15 15,0 0-44-15,0 0-38 16,0 0-14 0,-79 0-11-16,79 13-3 0,0-3-6 15,0 14-1-15,0-1 0 16,0 6 0-16,18 2 0 15,8 8 0-15,6-9 0 16,1-6-1-16,9-12 0 16,-2-6-18-16,6-6 1 15,-8 0 5-15,-8-18-3 16,-7-1 6-16,-11-2 3 16,-12-3 7-16,0 6 8 15,-9 0 6-15,-21 2 27 16,-8 3-16-16,-2 2-10 15,-2-2 1-15,-4 8-7 0,9 0-8 16,2-1-1-16,13 6 0 16,15 0 0-16,7 0-30 15,10 11-85-15,29 2-46 16,-1 3-335-16</inkml:trace>
          <inkml:trace contextRef="#ctx0" brushRef="#br0" timeOffset="40424.925">12484 1416 1232 0,'0'0'335'0,"0"0"-235"16,0 0-69-16,0 0 1 15,0 0 2-15,0 0-23 0,0 0-10 16,0 34 0-16,5-5 8 15,-1 2 1-15,3-2-9 16,3-6 5-16,2 1-6 16,8-8 1-16,2-11 0 15,8 3-1-15,0-8 0 16,8 0-8-16,3-18 1 16,1-7-6-16,0 2-2 15,-6 6 9-15,-4 6-8 16,-9 5 1-16,-9 6-5 15,-6 0 11-15,-8 11 7 0,0 12 1 16,0 0 0 0,0 2 1-16,0-15-2 0,7 4 0 15,4-14 0 1,5 0 0-16,3 0 0 0,-2 0 0 16,-1-6-1-16,0-12 1 15,-6-1 12-15,6-3 3 16,-5-8-4-16,1 1-10 15,-5 0 9-15,0-5-9 16,2 3-1-16,-6 2-26 16,-3 5-32-16,0 8-149 15,-12 3-357-15</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4-19T02:59:36.94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79 0 1365 0,'0'0'183'15,"0"0"-133"-15,0 0-33 16,0 0 25-16,0 0 28 16,0 0-16-16,0 0-36 15,-83 0-18-15,83 0-2 0,0 0-65 16,0 0-140-16,0 0-112 16,7 0-645-16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0.3937" units="1/cm"/>
          <inkml:channelProperty channel="Y" name="resolution" value="50.46729" units="1/cm"/>
          <inkml:channelProperty channel="T" name="resolution" value="1" units="1/dev"/>
        </inkml:channelProperties>
      </inkml:inkSource>
      <inkml:timestamp xml:id="ts0" timeString="2022-04-19T03:02:15.00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28AB09B-F8F1-42B2-AFC3-7444B057A4CD}" emma:medium="tactile" emma:mode="ink">
          <msink:context xmlns:msink="http://schemas.microsoft.com/ink/2010/main" type="inkDrawing" rotatedBoundingBox="1547,18471 5980,18499 5979,18567 1546,18539" semanticType="underline" shapeName="Other">
            <msink:sourceLink direction="with" ref="{CEDD621A-77AE-45F5-AD4A-06911290B071}"/>
          </msink:context>
        </emma:interpretation>
      </emma:emma>
    </inkml:annotationXML>
    <inkml:trace contextRef="#ctx0" brushRef="#br0">0 4 0,'0'-24'78,"23"24"-62,23 24-1,23-24-15,24 23 16,22 0-16,24-23 16,-93 0-16,46 0 15,47 0-15,22 0 16,70 0-16,-46 0 15,0 0 1,-47 0-16,24 0 0,-47 0 16,-45 0-1,-24 0-15,-23 0 16,0 0 0,0 0-16,0 0 15,23 0 1,1 0-1,-1 0 1,0 0-16,23 0 16,-23 0-16,24 0 15,-1 0-15,0 0 16,24 0-16,-1 0 16,-46 0-16,0 0 15,24 0-15,-1 0 16,0 0-1,23 0-15,1 0 16,-24 0-16,0 0 0,-46 0 16,1 0-16,-1 0 15,0 0-15,0 0 16,0 0 0,0 0-1,0 0 1,0 0-16,23 0 15,24 0-15,-47 0 32,23 0-32,-23 0 15,23 0 1,-23 0 0,47 0-16,-47 0 15,23 0-15,0 0 16,-23 0-16,46 0 15,-22 0-15,-1 0 16,-23 0 0,23 0-16,-23 0 15,0 0 1</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589B2-6934-4E05-84FF-09678E8D577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164754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589B2-6934-4E05-84FF-09678E8D577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8917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589B2-6934-4E05-84FF-09678E8D577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222324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589B2-6934-4E05-84FF-09678E8D577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04227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D589B2-6934-4E05-84FF-09678E8D5775}"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77919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589B2-6934-4E05-84FF-09678E8D5775}"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07523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589B2-6934-4E05-84FF-09678E8D5775}"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102936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589B2-6934-4E05-84FF-09678E8D5775}"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6450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589B2-6934-4E05-84FF-09678E8D5775}"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897026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D589B2-6934-4E05-84FF-09678E8D5775}"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14236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D589B2-6934-4E05-84FF-09678E8D5775}"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43221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589B2-6934-4E05-84FF-09678E8D5775}"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20E0B-11D4-46D6-9D0C-FFD9B5878CA9}" type="slidenum">
              <a:rPr lang="en-US" smtClean="0"/>
              <a:t>‹#›</a:t>
            </a:fld>
            <a:endParaRPr lang="en-US"/>
          </a:p>
        </p:txBody>
      </p:sp>
    </p:spTree>
    <p:extLst>
      <p:ext uri="{BB962C8B-B14F-4D97-AF65-F5344CB8AC3E}">
        <p14:creationId xmlns:p14="http://schemas.microsoft.com/office/powerpoint/2010/main" val="55989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xstudio.org/tutorials/writing-dax-queries/" TargetMode="External"/><Relationship Id="rId2" Type="http://schemas.openxmlformats.org/officeDocument/2006/relationships/hyperlink" Target="https://docs.microsoft.com/en-us/learn/paths/dax-power-b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customXml" Target="../ink/ink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b="1" dirty="0" smtClean="0"/>
              <a:t>Introduction to Power BI-DAX</a:t>
            </a:r>
            <a:endParaRPr lang="en-US" b="1" dirty="0"/>
          </a:p>
        </p:txBody>
      </p:sp>
      <p:sp>
        <p:nvSpPr>
          <p:cNvPr id="3" name="Subtitle 2"/>
          <p:cNvSpPr>
            <a:spLocks noGrp="1"/>
          </p:cNvSpPr>
          <p:nvPr>
            <p:ph type="subTitle" idx="1"/>
          </p:nvPr>
        </p:nvSpPr>
        <p:spPr/>
        <p:txBody>
          <a:bodyPr anchor="ctr">
            <a:normAutofit/>
          </a:bodyPr>
          <a:lstStyle/>
          <a:p>
            <a:r>
              <a:rPr lang="en-US" sz="2800" dirty="0" err="1" smtClean="0"/>
              <a:t>Ekarat</a:t>
            </a:r>
            <a:r>
              <a:rPr lang="en-US" sz="2800" dirty="0" smtClean="0"/>
              <a:t> </a:t>
            </a:r>
            <a:r>
              <a:rPr lang="en-US" sz="2800" dirty="0" err="1" smtClean="0"/>
              <a:t>Rattagan</a:t>
            </a:r>
            <a:endParaRPr lang="en-US" sz="2800" dirty="0" smtClean="0"/>
          </a:p>
          <a:p>
            <a:r>
              <a:rPr lang="en-US" sz="2800" dirty="0" smtClean="0"/>
              <a:t>DADS, NIDA</a:t>
            </a:r>
            <a:endParaRPr lang="en-US" sz="2800" dirty="0"/>
          </a:p>
        </p:txBody>
      </p:sp>
      <p:sp>
        <p:nvSpPr>
          <p:cNvPr id="4" name="Rectangle 3"/>
          <p:cNvSpPr/>
          <p:nvPr/>
        </p:nvSpPr>
        <p:spPr>
          <a:xfrm>
            <a:off x="4438334" y="6178727"/>
            <a:ext cx="3315331" cy="253916"/>
          </a:xfrm>
          <a:prstGeom prst="rect">
            <a:avLst/>
          </a:prstGeom>
        </p:spPr>
        <p:txBody>
          <a:bodyPr wrap="none">
            <a:spAutoFit/>
          </a:bodyPr>
          <a:lstStyle/>
          <a:p>
            <a:r>
              <a:rPr lang="en-US" sz="1050" dirty="0" smtClean="0"/>
              <a:t>Ref: https</a:t>
            </a:r>
            <a:r>
              <a:rPr lang="en-US" sz="1050" dirty="0"/>
              <a:t>://docs.microsoft.com/en-us/dax/dax-overview</a:t>
            </a:r>
          </a:p>
        </p:txBody>
      </p:sp>
    </p:spTree>
    <p:extLst>
      <p:ext uri="{BB962C8B-B14F-4D97-AF65-F5344CB8AC3E}">
        <p14:creationId xmlns:p14="http://schemas.microsoft.com/office/powerpoint/2010/main" val="133848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DAX </a:t>
            </a:r>
            <a:r>
              <a:rPr lang="en-US" b="1" dirty="0" smtClean="0"/>
              <a:t>formula (</a:t>
            </a:r>
            <a:r>
              <a:rPr lang="en-US" b="1" dirty="0"/>
              <a:t>Date and </a:t>
            </a:r>
            <a:r>
              <a:rPr lang="en-US" b="1" dirty="0" smtClean="0"/>
              <a:t>time)</a:t>
            </a:r>
            <a:endParaRPr lang="en-US" b="1" dirty="0"/>
          </a:p>
        </p:txBody>
      </p:sp>
      <p:sp>
        <p:nvSpPr>
          <p:cNvPr id="3" name="Content Placeholder 2"/>
          <p:cNvSpPr>
            <a:spLocks noGrp="1"/>
          </p:cNvSpPr>
          <p:nvPr>
            <p:ph idx="1"/>
          </p:nvPr>
        </p:nvSpPr>
        <p:spPr/>
        <p:txBody>
          <a:bodyPr/>
          <a:lstStyle/>
          <a:p>
            <a:pPr algn="just"/>
            <a:r>
              <a:rPr lang="en-US" dirty="0" smtClean="0"/>
              <a:t>These </a:t>
            </a:r>
            <a:r>
              <a:rPr lang="en-US" dirty="0"/>
              <a:t>functions help you create calculations based on dates and time. Many of the functions in DAX are similar to the Excel date and time functions. However, DAX functions use a </a:t>
            </a:r>
            <a:r>
              <a:rPr lang="en-US" b="1" dirty="0" err="1"/>
              <a:t>datetime</a:t>
            </a:r>
            <a:r>
              <a:rPr lang="en-US" dirty="0"/>
              <a:t> data type, and can take values from a column as an argument.</a:t>
            </a:r>
          </a:p>
        </p:txBody>
      </p:sp>
      <p:sp>
        <p:nvSpPr>
          <p:cNvPr id="6" name="Rectangle 5"/>
          <p:cNvSpPr/>
          <p:nvPr/>
        </p:nvSpPr>
        <p:spPr>
          <a:xfrm>
            <a:off x="2276474" y="6420535"/>
            <a:ext cx="7096125" cy="307777"/>
          </a:xfrm>
          <a:prstGeom prst="rect">
            <a:avLst/>
          </a:prstGeom>
        </p:spPr>
        <p:txBody>
          <a:bodyPr wrap="square">
            <a:spAutoFit/>
          </a:bodyPr>
          <a:lstStyle/>
          <a:p>
            <a:pPr algn="ctr"/>
            <a:r>
              <a:rPr lang="en-US" sz="1400" dirty="0"/>
              <a:t>https://docs.microsoft.com/en-us/dax/date-and-time-functions-dax</a:t>
            </a:r>
          </a:p>
        </p:txBody>
      </p:sp>
      <p:pic>
        <p:nvPicPr>
          <p:cNvPr id="4" name="Picture 3"/>
          <p:cNvPicPr>
            <a:picLocks noChangeAspect="1"/>
          </p:cNvPicPr>
          <p:nvPr/>
        </p:nvPicPr>
        <p:blipFill>
          <a:blip r:embed="rId2"/>
          <a:stretch>
            <a:fillRect/>
          </a:stretch>
        </p:blipFill>
        <p:spPr>
          <a:xfrm>
            <a:off x="2328571" y="4001294"/>
            <a:ext cx="7534858" cy="2402916"/>
          </a:xfrm>
          <a:prstGeom prst="rect">
            <a:avLst/>
          </a:prstGeom>
        </p:spPr>
      </p:pic>
    </p:spTree>
    <p:extLst>
      <p:ext uri="{BB962C8B-B14F-4D97-AF65-F5344CB8AC3E}">
        <p14:creationId xmlns:p14="http://schemas.microsoft.com/office/powerpoint/2010/main" val="5237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DAX </a:t>
            </a:r>
            <a:r>
              <a:rPr lang="en-US" b="1" dirty="0"/>
              <a:t>formula (Date and time)</a:t>
            </a:r>
            <a:endParaRPr lang="en-US" dirty="0"/>
          </a:p>
        </p:txBody>
      </p:sp>
      <p:pic>
        <p:nvPicPr>
          <p:cNvPr id="4" name="Picture 3"/>
          <p:cNvPicPr>
            <a:picLocks noChangeAspect="1"/>
          </p:cNvPicPr>
          <p:nvPr/>
        </p:nvPicPr>
        <p:blipFill>
          <a:blip r:embed="rId2"/>
          <a:stretch>
            <a:fillRect/>
          </a:stretch>
        </p:blipFill>
        <p:spPr>
          <a:xfrm>
            <a:off x="3086330" y="2081020"/>
            <a:ext cx="6024634" cy="3843530"/>
          </a:xfrm>
          <a:prstGeom prst="rect">
            <a:avLst/>
          </a:prstGeom>
        </p:spPr>
      </p:pic>
      <p:sp>
        <p:nvSpPr>
          <p:cNvPr id="3" name="Rectangle 2"/>
          <p:cNvSpPr/>
          <p:nvPr/>
        </p:nvSpPr>
        <p:spPr>
          <a:xfrm>
            <a:off x="1171402" y="6314882"/>
            <a:ext cx="9849195" cy="338554"/>
          </a:xfrm>
          <a:prstGeom prst="rect">
            <a:avLst/>
          </a:prstGeom>
        </p:spPr>
        <p:txBody>
          <a:bodyPr wrap="square">
            <a:spAutoFit/>
          </a:bodyPr>
          <a:lstStyle/>
          <a:p>
            <a:r>
              <a:rPr lang="en-US" sz="1600" dirty="0" smtClean="0">
                <a:solidFill>
                  <a:srgbClr val="000000"/>
                </a:solidFill>
                <a:latin typeface="Consolas" panose="020B0609020204030204" pitchFamily="49" charset="0"/>
              </a:rPr>
              <a:t>Another example: </a:t>
            </a:r>
            <a:r>
              <a:rPr lang="en-US" sz="1600" dirty="0" err="1" smtClean="0">
                <a:solidFill>
                  <a:srgbClr val="000000"/>
                </a:solidFill>
                <a:latin typeface="Consolas" panose="020B0609020204030204" pitchFamily="49" charset="0"/>
              </a:rPr>
              <a:t>Measure_week</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DATEDIFF</a:t>
            </a:r>
            <a:r>
              <a:rPr lang="en-US" sz="1600" dirty="0">
                <a:solidFill>
                  <a:srgbClr val="000000"/>
                </a:solidFill>
                <a:latin typeface="Consolas" panose="020B0609020204030204" pitchFamily="49" charset="0"/>
              </a:rPr>
              <a:t>(</a:t>
            </a:r>
            <a:r>
              <a:rPr lang="en-US" sz="1600" dirty="0">
                <a:solidFill>
                  <a:srgbClr val="3165BB"/>
                </a:solidFill>
                <a:latin typeface="Consolas" panose="020B0609020204030204" pitchFamily="49" charset="0"/>
              </a:rPr>
              <a:t>MIN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April[Date]</a:t>
            </a:r>
            <a:r>
              <a:rPr lang="en-US" sz="1600" dirty="0">
                <a:solidFill>
                  <a:srgbClr val="000000"/>
                </a:solidFill>
                <a:latin typeface="Consolas" panose="020B0609020204030204" pitchFamily="49" charset="0"/>
              </a:rPr>
              <a:t> ), </a:t>
            </a:r>
            <a:r>
              <a:rPr lang="en-US" sz="1600" dirty="0">
                <a:solidFill>
                  <a:srgbClr val="3165BB"/>
                </a:solidFill>
                <a:latin typeface="Consolas" panose="020B0609020204030204" pitchFamily="49" charset="0"/>
              </a:rPr>
              <a:t>MAX</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April[Date]</a:t>
            </a:r>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WEEK</a:t>
            </a:r>
            <a:r>
              <a:rPr lang="en-US" sz="1600" dirty="0">
                <a:solidFill>
                  <a:srgbClr val="000000"/>
                </a:solidFill>
                <a:latin typeface="Consolas" panose="020B0609020204030204" pitchFamily="49" charset="0"/>
              </a:rPr>
              <a:t> ) </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7577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DAX </a:t>
            </a:r>
            <a:r>
              <a:rPr lang="en-US" b="1" dirty="0" smtClean="0"/>
              <a:t>formula (Filter)</a:t>
            </a:r>
            <a:endParaRPr lang="en-US" b="1" dirty="0"/>
          </a:p>
        </p:txBody>
      </p:sp>
      <p:sp>
        <p:nvSpPr>
          <p:cNvPr id="3" name="Content Placeholder 2"/>
          <p:cNvSpPr>
            <a:spLocks noGrp="1"/>
          </p:cNvSpPr>
          <p:nvPr>
            <p:ph idx="1"/>
          </p:nvPr>
        </p:nvSpPr>
        <p:spPr/>
        <p:txBody>
          <a:bodyPr>
            <a:normAutofit/>
          </a:bodyPr>
          <a:lstStyle/>
          <a:p>
            <a:pPr algn="just"/>
            <a:r>
              <a:rPr lang="en-US" sz="2400" dirty="0" smtClean="0"/>
              <a:t>The </a:t>
            </a:r>
            <a:r>
              <a:rPr lang="en-US" sz="2400" dirty="0"/>
              <a:t>filter and value functions in DAX are some of the most complex and powerful, and differ greatly from Excel functions. The </a:t>
            </a:r>
            <a:r>
              <a:rPr lang="en-US" sz="2400" dirty="0">
                <a:solidFill>
                  <a:srgbClr val="FF0000"/>
                </a:solidFill>
              </a:rPr>
              <a:t>lookup</a:t>
            </a:r>
            <a:r>
              <a:rPr lang="en-US" sz="2400" dirty="0"/>
              <a:t> functions work by using tables and relationships, like a database. The filtering functions let you manipulate data context to create dynamic calculations.</a:t>
            </a:r>
          </a:p>
        </p:txBody>
      </p:sp>
      <p:sp>
        <p:nvSpPr>
          <p:cNvPr id="6" name="Rectangle 5"/>
          <p:cNvSpPr/>
          <p:nvPr/>
        </p:nvSpPr>
        <p:spPr>
          <a:xfrm>
            <a:off x="2276474" y="6420535"/>
            <a:ext cx="7096125" cy="307777"/>
          </a:xfrm>
          <a:prstGeom prst="rect">
            <a:avLst/>
          </a:prstGeom>
        </p:spPr>
        <p:txBody>
          <a:bodyPr wrap="square">
            <a:spAutoFit/>
          </a:bodyPr>
          <a:lstStyle/>
          <a:p>
            <a:pPr algn="ctr"/>
            <a:r>
              <a:rPr lang="en-US" sz="1400" dirty="0"/>
              <a:t>https://docs.microsoft.com/en-us/dax/filter-functions-dax</a:t>
            </a:r>
          </a:p>
        </p:txBody>
      </p:sp>
      <p:pic>
        <p:nvPicPr>
          <p:cNvPr id="5" name="Picture 4"/>
          <p:cNvPicPr>
            <a:picLocks noChangeAspect="1"/>
          </p:cNvPicPr>
          <p:nvPr/>
        </p:nvPicPr>
        <p:blipFill>
          <a:blip r:embed="rId2"/>
          <a:stretch>
            <a:fillRect/>
          </a:stretch>
        </p:blipFill>
        <p:spPr>
          <a:xfrm>
            <a:off x="2500018" y="3684027"/>
            <a:ext cx="6649036" cy="2736508"/>
          </a:xfrm>
          <a:prstGeom prst="rect">
            <a:avLst/>
          </a:prstGeom>
        </p:spPr>
      </p:pic>
    </p:spTree>
    <p:extLst>
      <p:ext uri="{BB962C8B-B14F-4D97-AF65-F5344CB8AC3E}">
        <p14:creationId xmlns:p14="http://schemas.microsoft.com/office/powerpoint/2010/main" val="214071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Dax</a:t>
            </a:r>
            <a:r>
              <a:rPr lang="en-US" b="1" dirty="0"/>
              <a:t> formula (Filter)</a:t>
            </a:r>
            <a:endParaRPr lang="en-US" dirty="0"/>
          </a:p>
        </p:txBody>
      </p:sp>
      <p:pic>
        <p:nvPicPr>
          <p:cNvPr id="4" name="Picture 3"/>
          <p:cNvPicPr>
            <a:picLocks noChangeAspect="1"/>
          </p:cNvPicPr>
          <p:nvPr/>
        </p:nvPicPr>
        <p:blipFill>
          <a:blip r:embed="rId2"/>
          <a:stretch>
            <a:fillRect/>
          </a:stretch>
        </p:blipFill>
        <p:spPr>
          <a:xfrm>
            <a:off x="744013" y="2042859"/>
            <a:ext cx="5858693" cy="3629532"/>
          </a:xfrm>
          <a:prstGeom prst="rect">
            <a:avLst/>
          </a:prstGeom>
        </p:spPr>
      </p:pic>
      <p:pic>
        <p:nvPicPr>
          <p:cNvPr id="5" name="Picture 4"/>
          <p:cNvPicPr>
            <a:picLocks noChangeAspect="1"/>
          </p:cNvPicPr>
          <p:nvPr/>
        </p:nvPicPr>
        <p:blipFill>
          <a:blip r:embed="rId3"/>
          <a:stretch>
            <a:fillRect/>
          </a:stretch>
        </p:blipFill>
        <p:spPr>
          <a:xfrm>
            <a:off x="7633135" y="2504886"/>
            <a:ext cx="2857899" cy="27054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46727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DAX </a:t>
            </a:r>
            <a:r>
              <a:rPr lang="en-US" b="1" dirty="0" smtClean="0"/>
              <a:t>query</a:t>
            </a:r>
            <a:endParaRPr lang="en-US" b="1" dirty="0"/>
          </a:p>
        </p:txBody>
      </p:sp>
      <p:pic>
        <p:nvPicPr>
          <p:cNvPr id="4" name="Picture 3"/>
          <p:cNvPicPr>
            <a:picLocks noChangeAspect="1"/>
          </p:cNvPicPr>
          <p:nvPr/>
        </p:nvPicPr>
        <p:blipFill>
          <a:blip r:embed="rId2"/>
          <a:stretch>
            <a:fillRect/>
          </a:stretch>
        </p:blipFill>
        <p:spPr>
          <a:xfrm>
            <a:off x="7388720" y="1690688"/>
            <a:ext cx="4803280" cy="4226245"/>
          </a:xfrm>
          <a:prstGeom prst="rect">
            <a:avLst/>
          </a:prstGeom>
        </p:spPr>
      </p:pic>
      <p:sp>
        <p:nvSpPr>
          <p:cNvPr id="5" name="Rectangle 4"/>
          <p:cNvSpPr/>
          <p:nvPr/>
        </p:nvSpPr>
        <p:spPr>
          <a:xfrm>
            <a:off x="838200" y="5310485"/>
            <a:ext cx="6096000" cy="923330"/>
          </a:xfrm>
          <a:prstGeom prst="rect">
            <a:avLst/>
          </a:prstGeom>
        </p:spPr>
        <p:txBody>
          <a:bodyPr>
            <a:spAutoFit/>
          </a:bodyPr>
          <a:lstStyle/>
          <a:p>
            <a:r>
              <a:rPr lang="en-US" dirty="0">
                <a:solidFill>
                  <a:srgbClr val="035ACA"/>
                </a:solidFill>
              </a:rPr>
              <a:t>EVALUATE</a:t>
            </a:r>
            <a:r>
              <a:rPr lang="en-US" dirty="0"/>
              <a:t/>
            </a:r>
            <a:br>
              <a:rPr lang="en-US" dirty="0"/>
            </a:br>
            <a:r>
              <a:rPr lang="en-US" dirty="0"/>
              <a:t> </a:t>
            </a:r>
            <a:r>
              <a:rPr lang="en-US" dirty="0">
                <a:solidFill>
                  <a:srgbClr val="808080"/>
                </a:solidFill>
              </a:rPr>
              <a:t>(</a:t>
            </a:r>
            <a:r>
              <a:rPr lang="en-US" dirty="0"/>
              <a:t> </a:t>
            </a:r>
            <a:r>
              <a:rPr lang="en-US" dirty="0">
                <a:solidFill>
                  <a:srgbClr val="035ACA"/>
                </a:solidFill>
              </a:rPr>
              <a:t>FILTER</a:t>
            </a:r>
            <a:r>
              <a:rPr lang="en-US" dirty="0"/>
              <a:t> </a:t>
            </a:r>
            <a:r>
              <a:rPr lang="en-US" dirty="0">
                <a:solidFill>
                  <a:srgbClr val="808080"/>
                </a:solidFill>
              </a:rPr>
              <a:t>(</a:t>
            </a:r>
            <a:r>
              <a:rPr lang="en-US" dirty="0"/>
              <a:t> </a:t>
            </a:r>
            <a:r>
              <a:rPr lang="en-US" dirty="0">
                <a:solidFill>
                  <a:srgbClr val="333333"/>
                </a:solidFill>
              </a:rPr>
              <a:t>'</a:t>
            </a:r>
            <a:r>
              <a:rPr lang="en-US" dirty="0" err="1">
                <a:solidFill>
                  <a:srgbClr val="333333"/>
                </a:solidFill>
              </a:rPr>
              <a:t>tbResearcher</a:t>
            </a:r>
            <a:r>
              <a:rPr lang="en-US" dirty="0">
                <a:solidFill>
                  <a:srgbClr val="333333"/>
                </a:solidFill>
              </a:rPr>
              <a:t>'</a:t>
            </a:r>
            <a:r>
              <a:rPr lang="en-US" dirty="0"/>
              <a:t>, </a:t>
            </a:r>
            <a:r>
              <a:rPr lang="en-US" dirty="0">
                <a:solidFill>
                  <a:srgbClr val="333333"/>
                </a:solidFill>
              </a:rPr>
              <a:t>[salary]</a:t>
            </a:r>
            <a:r>
              <a:rPr lang="en-US" dirty="0"/>
              <a:t> &lt; </a:t>
            </a:r>
            <a:r>
              <a:rPr lang="en-US" dirty="0">
                <a:solidFill>
                  <a:srgbClr val="EE7F18"/>
                </a:solidFill>
              </a:rPr>
              <a:t>40000</a:t>
            </a:r>
            <a:r>
              <a:rPr lang="en-US" dirty="0"/>
              <a:t> </a:t>
            </a:r>
            <a:r>
              <a:rPr lang="en-US" dirty="0">
                <a:solidFill>
                  <a:srgbClr val="808080"/>
                </a:solidFill>
              </a:rPr>
              <a:t>)</a:t>
            </a:r>
            <a:r>
              <a:rPr lang="en-US" dirty="0"/>
              <a:t> </a:t>
            </a:r>
            <a:r>
              <a:rPr lang="en-US" dirty="0">
                <a:solidFill>
                  <a:srgbClr val="808080"/>
                </a:solidFill>
              </a:rPr>
              <a:t>)</a:t>
            </a:r>
            <a:r>
              <a:rPr lang="en-US" dirty="0"/>
              <a:t/>
            </a:r>
            <a:br>
              <a:rPr lang="en-US" dirty="0"/>
            </a:br>
            <a:r>
              <a:rPr lang="en-US" dirty="0">
                <a:solidFill>
                  <a:srgbClr val="035ACA"/>
                </a:solidFill>
              </a:rPr>
              <a:t>ORDER</a:t>
            </a:r>
            <a:r>
              <a:rPr lang="en-US" dirty="0"/>
              <a:t> </a:t>
            </a:r>
            <a:r>
              <a:rPr lang="en-US" dirty="0">
                <a:solidFill>
                  <a:srgbClr val="035ACA"/>
                </a:solidFill>
              </a:rPr>
              <a:t>BY</a:t>
            </a:r>
            <a:r>
              <a:rPr lang="en-US" dirty="0"/>
              <a:t> </a:t>
            </a:r>
            <a:r>
              <a:rPr lang="en-US" dirty="0">
                <a:solidFill>
                  <a:srgbClr val="333333"/>
                </a:solidFill>
              </a:rPr>
              <a:t>[Researcher Name]</a:t>
            </a:r>
            <a:r>
              <a:rPr lang="en-US" dirty="0"/>
              <a:t> </a:t>
            </a:r>
            <a:r>
              <a:rPr lang="en-US" dirty="0">
                <a:solidFill>
                  <a:srgbClr val="035ACA"/>
                </a:solidFill>
              </a:rPr>
              <a:t>ASC</a:t>
            </a:r>
            <a:endParaRPr lang="en-US" dirty="0"/>
          </a:p>
        </p:txBody>
      </p:sp>
      <p:sp>
        <p:nvSpPr>
          <p:cNvPr id="6" name="Rectangle 5"/>
          <p:cNvSpPr/>
          <p:nvPr/>
        </p:nvSpPr>
        <p:spPr>
          <a:xfrm>
            <a:off x="635494" y="1785382"/>
            <a:ext cx="6753226" cy="3416320"/>
          </a:xfrm>
          <a:prstGeom prst="rect">
            <a:avLst/>
          </a:prstGeom>
        </p:spPr>
        <p:txBody>
          <a:bodyPr wrap="square">
            <a:spAutoFit/>
          </a:bodyPr>
          <a:lstStyle/>
          <a:p>
            <a:pPr algn="just"/>
            <a:r>
              <a:rPr lang="en-US" dirty="0">
                <a:solidFill>
                  <a:srgbClr val="171717"/>
                </a:solidFill>
                <a:latin typeface="Segoe UI" panose="020B0502040204020203" pitchFamily="34" charset="0"/>
              </a:rPr>
              <a:t>DAX queries can be created and run in SQL Server Management Studio (SSMS) and open-source tools like </a:t>
            </a:r>
            <a:r>
              <a:rPr lang="en-US" b="1" dirty="0">
                <a:solidFill>
                  <a:srgbClr val="171717"/>
                </a:solidFill>
                <a:latin typeface="Segoe UI" panose="020B0502040204020203" pitchFamily="34" charset="0"/>
              </a:rPr>
              <a:t>DAX </a:t>
            </a:r>
            <a:r>
              <a:rPr lang="en-US" b="1" dirty="0" smtClean="0">
                <a:solidFill>
                  <a:srgbClr val="171717"/>
                </a:solidFill>
                <a:latin typeface="Segoe UI" panose="020B0502040204020203" pitchFamily="34" charset="0"/>
              </a:rPr>
              <a:t>Studio.</a:t>
            </a:r>
          </a:p>
          <a:p>
            <a:pPr algn="just"/>
            <a:r>
              <a:rPr lang="en-US" dirty="0" smtClean="0">
                <a:solidFill>
                  <a:srgbClr val="171717"/>
                </a:solidFill>
                <a:latin typeface="Segoe UI" panose="020B0502040204020203" pitchFamily="34" charset="0"/>
              </a:rPr>
              <a:t>Unlike </a:t>
            </a:r>
            <a:r>
              <a:rPr lang="en-US" dirty="0">
                <a:solidFill>
                  <a:srgbClr val="171717"/>
                </a:solidFill>
                <a:latin typeface="Segoe UI" panose="020B0502040204020203" pitchFamily="34" charset="0"/>
              </a:rPr>
              <a:t>DAX calculation formulas, which can only be created in tabular data models, DAX queries can also be run against Analysis Services Multidimensional models. DAX queries are often easier to write and more efficient than Multidimensional Data Expressions (MDX) queries</a:t>
            </a:r>
            <a:r>
              <a:rPr lang="en-US" dirty="0" smtClean="0">
                <a:solidFill>
                  <a:srgbClr val="171717"/>
                </a:solidFill>
                <a:latin typeface="Segoe UI" panose="020B0502040204020203" pitchFamily="34" charset="0"/>
              </a:rPr>
              <a:t>.</a:t>
            </a:r>
          </a:p>
          <a:p>
            <a:pPr algn="just"/>
            <a:endParaRPr lang="en-US" dirty="0">
              <a:solidFill>
                <a:srgbClr val="171717"/>
              </a:solidFill>
              <a:latin typeface="Segoe UI" panose="020B0502040204020203" pitchFamily="34" charset="0"/>
            </a:endParaRPr>
          </a:p>
          <a:p>
            <a:pPr algn="just"/>
            <a:r>
              <a:rPr lang="en-US" dirty="0">
                <a:solidFill>
                  <a:srgbClr val="171717"/>
                </a:solidFill>
                <a:latin typeface="Segoe UI" panose="020B0502040204020203" pitchFamily="34" charset="0"/>
              </a:rPr>
              <a:t>A DAX query is a statement, similar to a SELECT statement in T-SQL. The most basic type of DAX query is an </a:t>
            </a:r>
            <a:r>
              <a:rPr lang="en-US" i="1" dirty="0">
                <a:solidFill>
                  <a:srgbClr val="171717"/>
                </a:solidFill>
                <a:latin typeface="Segoe UI" panose="020B0502040204020203" pitchFamily="34" charset="0"/>
              </a:rPr>
              <a:t>evaluate</a:t>
            </a:r>
            <a:r>
              <a:rPr lang="en-US" dirty="0">
                <a:solidFill>
                  <a:srgbClr val="171717"/>
                </a:solidFill>
                <a:latin typeface="Segoe UI" panose="020B0502040204020203" pitchFamily="34" charset="0"/>
              </a:rPr>
              <a:t> statement. </a:t>
            </a:r>
            <a:endParaRPr lang="en-US" dirty="0" smtClean="0">
              <a:solidFill>
                <a:srgbClr val="171717"/>
              </a:solidFill>
              <a:latin typeface="Segoe UI" panose="020B0502040204020203" pitchFamily="34" charset="0"/>
            </a:endParaRPr>
          </a:p>
          <a:p>
            <a:pPr algn="just"/>
            <a:endParaRPr lang="en-US" dirty="0">
              <a:solidFill>
                <a:srgbClr val="171717"/>
              </a:solidFill>
              <a:latin typeface="Segoe UI" panose="020B0502040204020203" pitchFamily="34" charset="0"/>
            </a:endParaRPr>
          </a:p>
          <a:p>
            <a:pPr algn="just"/>
            <a:r>
              <a:rPr lang="en-US" dirty="0" smtClean="0">
                <a:solidFill>
                  <a:srgbClr val="171717"/>
                </a:solidFill>
                <a:latin typeface="Segoe UI" panose="020B0502040204020203" pitchFamily="34" charset="0"/>
              </a:rPr>
              <a:t>For </a:t>
            </a:r>
            <a:r>
              <a:rPr lang="en-US" dirty="0">
                <a:solidFill>
                  <a:srgbClr val="171717"/>
                </a:solidFill>
                <a:latin typeface="Segoe UI" panose="020B0502040204020203" pitchFamily="34" charset="0"/>
              </a:rPr>
              <a:t>example,</a:t>
            </a:r>
            <a:endParaRPr lang="en-US" b="0" i="0" dirty="0">
              <a:solidFill>
                <a:srgbClr val="171717"/>
              </a:solidFill>
              <a:effectLst/>
              <a:latin typeface="Segoe UI" panose="020B0502040204020203" pitchFamily="34" charset="0"/>
            </a:endParaRPr>
          </a:p>
        </p:txBody>
      </p:sp>
      <p:sp>
        <p:nvSpPr>
          <p:cNvPr id="7" name="Rectangle 6"/>
          <p:cNvSpPr/>
          <p:nvPr/>
        </p:nvSpPr>
        <p:spPr>
          <a:xfrm>
            <a:off x="8649406" y="5954677"/>
            <a:ext cx="2281907" cy="369332"/>
          </a:xfrm>
          <a:prstGeom prst="rect">
            <a:avLst/>
          </a:prstGeom>
        </p:spPr>
        <p:txBody>
          <a:bodyPr wrap="none">
            <a:spAutoFit/>
          </a:bodyPr>
          <a:lstStyle/>
          <a:p>
            <a:r>
              <a:rPr lang="en-US" dirty="0"/>
              <a:t>https://daxstudio.org/</a:t>
            </a:r>
          </a:p>
        </p:txBody>
      </p:sp>
      <p:sp>
        <p:nvSpPr>
          <p:cNvPr id="8" name="Rectangle 7"/>
          <p:cNvSpPr/>
          <p:nvPr/>
        </p:nvSpPr>
        <p:spPr>
          <a:xfrm>
            <a:off x="3615865" y="6342598"/>
            <a:ext cx="4960269" cy="369332"/>
          </a:xfrm>
          <a:prstGeom prst="rect">
            <a:avLst/>
          </a:prstGeom>
        </p:spPr>
        <p:txBody>
          <a:bodyPr wrap="none">
            <a:spAutoFit/>
          </a:bodyPr>
          <a:lstStyle/>
          <a:p>
            <a:r>
              <a:rPr lang="en-US" dirty="0"/>
              <a:t>https://docs.microsoft.com/en-us/dax/dax-queries</a:t>
            </a:r>
          </a:p>
        </p:txBody>
      </p:sp>
    </p:spTree>
    <p:extLst>
      <p:ext uri="{BB962C8B-B14F-4D97-AF65-F5344CB8AC3E}">
        <p14:creationId xmlns:p14="http://schemas.microsoft.com/office/powerpoint/2010/main" val="3058193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dirty="0">
                <a:hlinkClick r:id="rId2"/>
              </a:rPr>
              <a:t>https://docs.microsoft.com/en-us/learn/paths/dax-power-bi</a:t>
            </a:r>
            <a:r>
              <a:rPr lang="en-US" dirty="0" smtClean="0">
                <a:hlinkClick r:id="rId2"/>
              </a:rPr>
              <a:t>/</a:t>
            </a:r>
            <a:endParaRPr lang="en-US" dirty="0" smtClean="0"/>
          </a:p>
          <a:p>
            <a:r>
              <a:rPr lang="en-US" dirty="0">
                <a:hlinkClick r:id="rId3"/>
              </a:rPr>
              <a:t>https://daxstudio.org/tutorials/writing-dax-queries</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0255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DAX Overview</a:t>
            </a:r>
            <a:endParaRPr lang="en-US" b="1" dirty="0"/>
          </a:p>
        </p:txBody>
      </p:sp>
      <p:sp>
        <p:nvSpPr>
          <p:cNvPr id="3" name="Content Placeholder 2"/>
          <p:cNvSpPr>
            <a:spLocks noGrp="1"/>
          </p:cNvSpPr>
          <p:nvPr>
            <p:ph idx="1"/>
          </p:nvPr>
        </p:nvSpPr>
        <p:spPr/>
        <p:txBody>
          <a:bodyPr>
            <a:normAutofit/>
          </a:bodyPr>
          <a:lstStyle/>
          <a:p>
            <a:r>
              <a:rPr lang="en-US" sz="2400" dirty="0"/>
              <a:t>Data Analysis Expressions (DAX) is a formula expression language used in Analysis Services, Power BI, and Power Pivot in Excel. </a:t>
            </a:r>
            <a:endParaRPr lang="en-US" sz="2400" dirty="0" smtClean="0"/>
          </a:p>
          <a:p>
            <a:r>
              <a:rPr lang="en-US" sz="2400" dirty="0" smtClean="0"/>
              <a:t>DAX </a:t>
            </a:r>
            <a:r>
              <a:rPr lang="en-US" sz="2400" dirty="0"/>
              <a:t>formulas include functions, operators, and values to perform advanced calculations and queries on data in related tables and columns in tabular data models</a:t>
            </a:r>
            <a:r>
              <a:rPr lang="en-US" sz="2400" dirty="0" smtClean="0"/>
              <a:t>.</a:t>
            </a:r>
          </a:p>
          <a:p>
            <a:r>
              <a:rPr lang="en-US" sz="2400" dirty="0"/>
              <a:t>DAX formulas are used in measures, calculated columns, calculated tables, </a:t>
            </a:r>
            <a:r>
              <a:rPr lang="en-US" sz="2400" dirty="0" smtClean="0"/>
              <a:t>etc.</a:t>
            </a:r>
            <a:endParaRPr lang="en-US" sz="2400" dirty="0"/>
          </a:p>
        </p:txBody>
      </p:sp>
    </p:spTree>
    <p:extLst>
      <p:ext uri="{BB962C8B-B14F-4D97-AF65-F5344CB8AC3E}">
        <p14:creationId xmlns:p14="http://schemas.microsoft.com/office/powerpoint/2010/main" val="246629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DAX Calculation (</a:t>
            </a:r>
            <a:r>
              <a:rPr lang="en-US" b="1" dirty="0" smtClean="0"/>
              <a:t>Measures)</a:t>
            </a:r>
            <a:endParaRPr lang="en-US" b="1" dirty="0"/>
          </a:p>
        </p:txBody>
      </p:sp>
      <p:sp>
        <p:nvSpPr>
          <p:cNvPr id="3" name="Content Placeholder 2"/>
          <p:cNvSpPr>
            <a:spLocks noGrp="1"/>
          </p:cNvSpPr>
          <p:nvPr>
            <p:ph idx="1"/>
          </p:nvPr>
        </p:nvSpPr>
        <p:spPr/>
        <p:txBody>
          <a:bodyPr>
            <a:normAutofit/>
          </a:bodyPr>
          <a:lstStyle/>
          <a:p>
            <a:r>
              <a:rPr lang="en-US" dirty="0" smtClean="0"/>
              <a:t>Measures </a:t>
            </a:r>
            <a:r>
              <a:rPr lang="en-US" dirty="0"/>
              <a:t>are dynamic calculation formulas where the results change depending on context. Measures are used in reporting that support combining and filtering model data by using multiple attributes such as a Power BI report or Excel PivotTable or PivotChart</a:t>
            </a:r>
            <a:r>
              <a:rPr lang="en-US" dirty="0" smtClean="0"/>
              <a:t>.</a:t>
            </a:r>
            <a:endParaRPr lang="en-US" dirty="0"/>
          </a:p>
          <a:p>
            <a:r>
              <a:rPr lang="en-US" dirty="0"/>
              <a:t>A formula in a measure can use standard aggregation functions automatically created by using the </a:t>
            </a:r>
            <a:r>
              <a:rPr lang="en-US" dirty="0" err="1"/>
              <a:t>Autosum</a:t>
            </a:r>
            <a:r>
              <a:rPr lang="en-US" dirty="0"/>
              <a:t> feature, such as COUNT or SUM, or you can define your own formula by using the DAX formula bar</a:t>
            </a:r>
            <a:r>
              <a:rPr lang="en-US" dirty="0" smtClean="0"/>
              <a:t>.</a:t>
            </a:r>
          </a:p>
          <a:p>
            <a:r>
              <a:rPr lang="en-US" dirty="0"/>
              <a:t>E.g., Total Sales = SUM([Sales Amount])</a:t>
            </a:r>
          </a:p>
          <a:p>
            <a:endParaRPr lang="en-US" dirty="0"/>
          </a:p>
        </p:txBody>
      </p:sp>
    </p:spTree>
    <p:extLst>
      <p:ext uri="{BB962C8B-B14F-4D97-AF65-F5344CB8AC3E}">
        <p14:creationId xmlns:p14="http://schemas.microsoft.com/office/powerpoint/2010/main" val="155643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DAX Calculation (Calculated </a:t>
            </a:r>
            <a:r>
              <a:rPr lang="en-US" b="1" dirty="0" smtClean="0"/>
              <a:t>columns)</a:t>
            </a:r>
            <a:endParaRPr lang="en-US" b="1" dirty="0"/>
          </a:p>
        </p:txBody>
      </p:sp>
      <p:sp>
        <p:nvSpPr>
          <p:cNvPr id="3" name="Content Placeholder 2"/>
          <p:cNvSpPr>
            <a:spLocks noGrp="1"/>
          </p:cNvSpPr>
          <p:nvPr>
            <p:ph idx="1"/>
          </p:nvPr>
        </p:nvSpPr>
        <p:spPr/>
        <p:txBody>
          <a:bodyPr/>
          <a:lstStyle/>
          <a:p>
            <a:r>
              <a:rPr lang="en-US" dirty="0" smtClean="0"/>
              <a:t>A </a:t>
            </a:r>
            <a:r>
              <a:rPr lang="en-US" dirty="0"/>
              <a:t>calculated column is a column that you add to an existing table (in the model designer) and then create a DAX formula that defines the column's values</a:t>
            </a:r>
            <a:r>
              <a:rPr lang="en-US" dirty="0" smtClean="0"/>
              <a:t>.</a:t>
            </a:r>
          </a:p>
          <a:p>
            <a:r>
              <a:rPr lang="en-US" b="1" dirty="0"/>
              <a:t>= [Calendar Year] &amp; " Q" &amp; [Calendar Quarter</a:t>
            </a:r>
            <a:r>
              <a:rPr lang="en-US" b="1" dirty="0" smtClean="0"/>
              <a:t>]</a:t>
            </a:r>
          </a:p>
          <a:p>
            <a:endParaRPr lang="en-US" dirty="0" smtClean="0"/>
          </a:p>
          <a:p>
            <a:endParaRPr lang="en-US" dirty="0"/>
          </a:p>
          <a:p>
            <a:r>
              <a:rPr lang="en-US" dirty="0" smtClean="0"/>
              <a:t>D&amp;G </a:t>
            </a:r>
            <a:r>
              <a:rPr lang="en-US" dirty="0"/>
              <a:t>= [Department Name] &amp; " -" &amp; [ Graduate country] </a:t>
            </a:r>
          </a:p>
          <a:p>
            <a:endParaRPr lang="en-US" b="1" dirty="0"/>
          </a:p>
          <a:p>
            <a:endParaRPr lang="en-US" dirty="0"/>
          </a:p>
        </p:txBody>
      </p:sp>
    </p:spTree>
    <p:extLst>
      <p:ext uri="{BB962C8B-B14F-4D97-AF65-F5344CB8AC3E}">
        <p14:creationId xmlns:p14="http://schemas.microsoft.com/office/powerpoint/2010/main" val="122196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DAX Calculation (Calculated </a:t>
            </a:r>
            <a:r>
              <a:rPr lang="en-US" b="1" dirty="0" smtClean="0"/>
              <a:t>tables)</a:t>
            </a:r>
            <a:endParaRPr lang="en-US" b="1" dirty="0"/>
          </a:p>
        </p:txBody>
      </p:sp>
      <p:sp>
        <p:nvSpPr>
          <p:cNvPr id="3" name="Content Placeholder 2"/>
          <p:cNvSpPr>
            <a:spLocks noGrp="1"/>
          </p:cNvSpPr>
          <p:nvPr>
            <p:ph idx="1"/>
          </p:nvPr>
        </p:nvSpPr>
        <p:spPr/>
        <p:txBody>
          <a:bodyPr/>
          <a:lstStyle/>
          <a:p>
            <a:r>
              <a:rPr lang="en-US" dirty="0" smtClean="0"/>
              <a:t>A </a:t>
            </a:r>
            <a:r>
              <a:rPr lang="en-US" dirty="0"/>
              <a:t>calculated table is a computed object, based on a formula expression, derived from all or part of other tables in the same model. Instead of querying and loading values into your new table's columns from a data source, a DAX formula defines the table's values</a:t>
            </a:r>
            <a:r>
              <a:rPr lang="en-US" dirty="0" smtClean="0"/>
              <a:t>.</a:t>
            </a:r>
          </a:p>
          <a:p>
            <a:r>
              <a:rPr lang="en-US" b="1" dirty="0"/>
              <a:t>Western Region Employees = UNION('Northwest Employees', 'Southwest Employees')</a:t>
            </a:r>
          </a:p>
          <a:p>
            <a:endParaRPr lang="en-US" dirty="0"/>
          </a:p>
        </p:txBody>
      </p:sp>
    </p:spTree>
    <p:extLst>
      <p:ext uri="{BB962C8B-B14F-4D97-AF65-F5344CB8AC3E}">
        <p14:creationId xmlns:p14="http://schemas.microsoft.com/office/powerpoint/2010/main" val="238447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41997" y="190559"/>
            <a:ext cx="7680385" cy="63931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035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2663" y="227852"/>
            <a:ext cx="7143858" cy="6172948"/>
          </a:xfrm>
          <a:prstGeom prst="rect">
            <a:avLst/>
          </a:prstGeom>
        </p:spPr>
      </p:pic>
    </p:spTree>
    <p:extLst>
      <p:ext uri="{BB962C8B-B14F-4D97-AF65-F5344CB8AC3E}">
        <p14:creationId xmlns:p14="http://schemas.microsoft.com/office/powerpoint/2010/main" val="168211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DAX </a:t>
            </a:r>
            <a:r>
              <a:rPr lang="en-US" b="1" dirty="0" smtClean="0"/>
              <a:t>formula (Aggregation)</a:t>
            </a:r>
            <a:endParaRPr lang="en-US" b="1" dirty="0"/>
          </a:p>
        </p:txBody>
      </p:sp>
      <p:sp>
        <p:nvSpPr>
          <p:cNvPr id="3" name="Content Placeholder 2"/>
          <p:cNvSpPr>
            <a:spLocks noGrp="1"/>
          </p:cNvSpPr>
          <p:nvPr>
            <p:ph idx="1"/>
          </p:nvPr>
        </p:nvSpPr>
        <p:spPr/>
        <p:txBody>
          <a:bodyPr/>
          <a:lstStyle/>
          <a:p>
            <a:pPr algn="just"/>
            <a:r>
              <a:rPr lang="en-US" dirty="0" smtClean="0"/>
              <a:t>calculate </a:t>
            </a:r>
            <a:r>
              <a:rPr lang="en-US" dirty="0"/>
              <a:t>a (scalar) value such as count, sum, average, minimum, or maximum for all rows in a column or table as defined by the expression.</a:t>
            </a:r>
          </a:p>
        </p:txBody>
      </p:sp>
      <p:pic>
        <p:nvPicPr>
          <p:cNvPr id="5" name="Picture 4"/>
          <p:cNvPicPr>
            <a:picLocks noChangeAspect="1"/>
          </p:cNvPicPr>
          <p:nvPr/>
        </p:nvPicPr>
        <p:blipFill rotWithShape="1">
          <a:blip r:embed="rId2"/>
          <a:srcRect b="42991"/>
          <a:stretch/>
        </p:blipFill>
        <p:spPr>
          <a:xfrm>
            <a:off x="1961561" y="3677915"/>
            <a:ext cx="8440328" cy="2633985"/>
          </a:xfrm>
          <a:prstGeom prst="rect">
            <a:avLst/>
          </a:prstGeom>
        </p:spPr>
      </p:pic>
      <p:sp>
        <p:nvSpPr>
          <p:cNvPr id="6" name="Rectangle 5"/>
          <p:cNvSpPr/>
          <p:nvPr/>
        </p:nvSpPr>
        <p:spPr>
          <a:xfrm>
            <a:off x="2276474" y="6420535"/>
            <a:ext cx="7096125" cy="307777"/>
          </a:xfrm>
          <a:prstGeom prst="rect">
            <a:avLst/>
          </a:prstGeom>
        </p:spPr>
        <p:txBody>
          <a:bodyPr wrap="square">
            <a:spAutoFit/>
          </a:bodyPr>
          <a:lstStyle/>
          <a:p>
            <a:pPr algn="ctr"/>
            <a:r>
              <a:rPr lang="en-US" sz="1400" dirty="0"/>
              <a:t>https://docs.microsoft.com/en-us/dax/aggregation-functions-dax</a:t>
            </a:r>
          </a:p>
        </p:txBody>
      </p:sp>
    </p:spTree>
    <p:extLst>
      <p:ext uri="{BB962C8B-B14F-4D97-AF65-F5344CB8AC3E}">
        <p14:creationId xmlns:p14="http://schemas.microsoft.com/office/powerpoint/2010/main" val="72293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DAX </a:t>
            </a:r>
            <a:r>
              <a:rPr lang="en-US" b="1" dirty="0"/>
              <a:t>formulas (Aggregation)</a:t>
            </a:r>
            <a:endParaRPr lang="en-US" b="1" dirty="0"/>
          </a:p>
        </p:txBody>
      </p:sp>
      <p:pic>
        <p:nvPicPr>
          <p:cNvPr id="4" name="Picture 3"/>
          <p:cNvPicPr>
            <a:picLocks noChangeAspect="1"/>
          </p:cNvPicPr>
          <p:nvPr/>
        </p:nvPicPr>
        <p:blipFill>
          <a:blip r:embed="rId2"/>
          <a:stretch>
            <a:fillRect/>
          </a:stretch>
        </p:blipFill>
        <p:spPr>
          <a:xfrm>
            <a:off x="2299757" y="2048396"/>
            <a:ext cx="7592485" cy="3905795"/>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p14:cNvContentPartPr/>
              <p14:nvPr/>
            </p14:nvContentPartPr>
            <p14:xfrm>
              <a:off x="575770" y="6099578"/>
              <a:ext cx="10305589" cy="698400"/>
            </p14:xfrm>
          </p:contentPart>
        </mc:Choice>
        <mc:Fallback>
          <p:pic>
            <p:nvPicPr>
              <p:cNvPr id="11" name="Ink 10"/>
              <p:cNvPicPr/>
              <p:nvPr/>
            </p:nvPicPr>
            <p:blipFill>
              <a:blip r:embed="rId4"/>
              <a:stretch>
                <a:fillRect/>
              </a:stretch>
            </p:blipFill>
            <p:spPr>
              <a:xfrm>
                <a:off x="564970" y="6089138"/>
                <a:ext cx="10327189" cy="719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p14:cNvContentPartPr/>
              <p14:nvPr/>
            </p14:nvContentPartPr>
            <p14:xfrm>
              <a:off x="2454251" y="6503138"/>
              <a:ext cx="28800" cy="0"/>
            </p14:xfrm>
          </p:contentPart>
        </mc:Choice>
        <mc:Fallback>
          <p:pic>
            <p:nvPicPr>
              <p:cNvPr id="19" name="Ink 18"/>
              <p:cNvPicPr/>
              <p:nvPr/>
            </p:nvPicPr>
            <p:blipFill>
              <a:blip r:embed="rId6"/>
              <a:stretch>
                <a:fillRect/>
              </a:stretch>
            </p:blipFill>
            <p:spPr>
              <a:xfrm>
                <a:off x="0" y="0"/>
                <a:ext cx="28800" cy="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3" name="Ink 52"/>
              <p14:cNvContentPartPr/>
              <p14:nvPr/>
            </p14:nvContentPartPr>
            <p14:xfrm>
              <a:off x="557051" y="6657218"/>
              <a:ext cx="1596240" cy="22680"/>
            </p14:xfrm>
          </p:contentPart>
        </mc:Choice>
        <mc:Fallback>
          <p:pic>
            <p:nvPicPr>
              <p:cNvPr id="53" name="Ink 52"/>
              <p:cNvPicPr/>
              <p:nvPr/>
            </p:nvPicPr>
            <p:blipFill>
              <a:blip r:embed="rId8"/>
              <a:stretch>
                <a:fillRect/>
              </a:stretch>
            </p:blipFill>
            <p:spPr>
              <a:xfrm>
                <a:off x="545171" y="6645338"/>
                <a:ext cx="1620000" cy="46440"/>
              </a:xfrm>
              <a:prstGeom prst="rect">
                <a:avLst/>
              </a:prstGeom>
            </p:spPr>
          </p:pic>
        </mc:Fallback>
      </mc:AlternateContent>
    </p:spTree>
    <p:extLst>
      <p:ext uri="{BB962C8B-B14F-4D97-AF65-F5344CB8AC3E}">
        <p14:creationId xmlns:p14="http://schemas.microsoft.com/office/powerpoint/2010/main" val="578479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4255</TotalTime>
  <Words>598</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Segoe UI</vt:lpstr>
      <vt:lpstr>Office Theme</vt:lpstr>
      <vt:lpstr>Introduction to Power BI-DAX</vt:lpstr>
      <vt:lpstr>DAX Overview</vt:lpstr>
      <vt:lpstr>DAX Calculation (Measures)</vt:lpstr>
      <vt:lpstr>DAX Calculation (Calculated columns)</vt:lpstr>
      <vt:lpstr>DAX Calculation (Calculated tables)</vt:lpstr>
      <vt:lpstr>PowerPoint Presentation</vt:lpstr>
      <vt:lpstr>PowerPoint Presentation</vt:lpstr>
      <vt:lpstr>DAX formula (Aggregation)</vt:lpstr>
      <vt:lpstr>DAX formulas (Aggregation)</vt:lpstr>
      <vt:lpstr>DAX formula (Date and time)</vt:lpstr>
      <vt:lpstr>DAX formula (Date and time)</vt:lpstr>
      <vt:lpstr>DAX formula (Filter)</vt:lpstr>
      <vt:lpstr>Dax formula (Filter)</vt:lpstr>
      <vt:lpstr>DAX query</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Admin</dc:creator>
  <cp:lastModifiedBy>Admin</cp:lastModifiedBy>
  <cp:revision>55</cp:revision>
  <dcterms:created xsi:type="dcterms:W3CDTF">2022-04-07T01:56:03Z</dcterms:created>
  <dcterms:modified xsi:type="dcterms:W3CDTF">2022-04-19T04:52:25Z</dcterms:modified>
</cp:coreProperties>
</file>