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4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4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7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9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6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2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6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1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589B2-6934-4E05-84FF-09678E8D577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9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owerbi.microsoft.com/en-us/why-power-b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b="1" dirty="0" smtClean="0"/>
              <a:t>Introduction to Power BI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 err="1" smtClean="0"/>
              <a:t>Ekarat</a:t>
            </a:r>
            <a:r>
              <a:rPr lang="en-US" sz="2800" dirty="0" smtClean="0"/>
              <a:t> </a:t>
            </a:r>
            <a:r>
              <a:rPr lang="en-US" sz="2800" dirty="0" err="1" smtClean="0"/>
              <a:t>Rattagan</a:t>
            </a:r>
            <a:endParaRPr lang="en-US" sz="2800" dirty="0" smtClean="0"/>
          </a:p>
          <a:p>
            <a:r>
              <a:rPr lang="en-US" sz="2800" dirty="0" smtClean="0"/>
              <a:t>DADS, NIDA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848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086" y="1972851"/>
            <a:ext cx="8329827" cy="4700033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Report 4: Graduate country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55300" y="4495800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0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Page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" y="1562100"/>
            <a:ext cx="12167283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56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730" y="1504524"/>
            <a:ext cx="9492540" cy="5353476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Page 2: slicer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09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dataset 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699" y="1765508"/>
            <a:ext cx="6617419" cy="46273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1441" y="6392863"/>
            <a:ext cx="11329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https://raw.githubusercontent.com/ekaratnida/DADS5001-Data-Analytics-and-Data-Science-Tools-and-Programming/main/datasets/iris.data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5653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Measurement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494" y="1690688"/>
            <a:ext cx="4226505" cy="48368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258269" cy="4715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6078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Python script 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0471"/>
            <a:ext cx="7182852" cy="40010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021052" y="2594738"/>
            <a:ext cx="4082048" cy="2929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np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"salary"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xpoints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ypoints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xpoints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ypoints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981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Python script II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8865"/>
            <a:ext cx="7106642" cy="38962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944842" y="3853809"/>
            <a:ext cx="431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np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01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Publish your work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373656" y="1551003"/>
            <a:ext cx="92215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https://app.powerbi.com/groups/me/reports/beca5dbd-7ad4-4e59-bff1-8ec1a0dcbbb2/ReportSection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46" y="1828002"/>
            <a:ext cx="9253107" cy="468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9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Power 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034" y="5936734"/>
            <a:ext cx="51819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https://powerbi.microsoft.com/en-us/why-power-bi/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02" y="1690688"/>
            <a:ext cx="7127193" cy="40525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7014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537" y="1555822"/>
            <a:ext cx="8510925" cy="4787395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Power BI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275"/>
          <a:stretch/>
        </p:blipFill>
        <p:spPr>
          <a:xfrm>
            <a:off x="648393" y="1328663"/>
            <a:ext cx="5054138" cy="25658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92482" y="3894475"/>
            <a:ext cx="203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dirty="0" err="1" smtClean="0"/>
              <a:t>tbResearcher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97" y="1328663"/>
            <a:ext cx="4667169" cy="42436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907" y="4580996"/>
            <a:ext cx="2147920" cy="16335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08897" y="6229515"/>
            <a:ext cx="202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dirty="0" err="1" smtClean="0"/>
              <a:t>tbPaperTopic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07173" y="5845195"/>
            <a:ext cx="15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dirty="0" err="1" smtClean="0"/>
              <a:t>tbPaper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0584" y="274321"/>
            <a:ext cx="1460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Dataset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605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8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Data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291" y="1797860"/>
            <a:ext cx="7697418" cy="469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8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Transform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687" y="2680179"/>
            <a:ext cx="4940366" cy="22203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18" y="2661503"/>
            <a:ext cx="5068007" cy="225774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893722" y="3665683"/>
            <a:ext cx="740671" cy="407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7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Report 1: salary by researcher name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30" y="1492390"/>
            <a:ext cx="9518215" cy="519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3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Report 2: salary by department name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" y="1690688"/>
            <a:ext cx="11538857" cy="452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00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45" y="1821629"/>
            <a:ext cx="8526109" cy="470959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Report 3: salary by Graduate country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67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2703</TotalTime>
  <Words>102</Words>
  <Application>Microsoft Office PowerPoint</Application>
  <PresentationFormat>Widescreen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Introduction to Power BI</vt:lpstr>
      <vt:lpstr>Power BI</vt:lpstr>
      <vt:lpstr>Power BI interface</vt:lpstr>
      <vt:lpstr>PowerPoint Presentation</vt:lpstr>
      <vt:lpstr>Data model</vt:lpstr>
      <vt:lpstr>Transform</vt:lpstr>
      <vt:lpstr>Report 1: salary by researcher name</vt:lpstr>
      <vt:lpstr>Report 2: salary by department name</vt:lpstr>
      <vt:lpstr>Report 3: salary by Graduate country</vt:lpstr>
      <vt:lpstr>Report 4: Graduate country</vt:lpstr>
      <vt:lpstr>Page 2</vt:lpstr>
      <vt:lpstr>PowerPoint Presentation</vt:lpstr>
      <vt:lpstr>Get data</vt:lpstr>
      <vt:lpstr>Measurement</vt:lpstr>
      <vt:lpstr>Python script I</vt:lpstr>
      <vt:lpstr>Python script II</vt:lpstr>
      <vt:lpstr>Publish your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creator>Admin</dc:creator>
  <cp:lastModifiedBy>Admin</cp:lastModifiedBy>
  <cp:revision>22</cp:revision>
  <dcterms:created xsi:type="dcterms:W3CDTF">2022-04-07T01:56:03Z</dcterms:created>
  <dcterms:modified xsi:type="dcterms:W3CDTF">2022-04-08T23:00:26Z</dcterms:modified>
</cp:coreProperties>
</file>