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58" r:id="rId4"/>
    <p:sldId id="259" r:id="rId5"/>
    <p:sldId id="261" r:id="rId6"/>
    <p:sldId id="262" r:id="rId7"/>
    <p:sldId id="277" r:id="rId8"/>
    <p:sldId id="263" r:id="rId9"/>
    <p:sldId id="264" r:id="rId10"/>
    <p:sldId id="265" r:id="rId11"/>
    <p:sldId id="266" r:id="rId12"/>
    <p:sldId id="278" r:id="rId13"/>
    <p:sldId id="274" r:id="rId14"/>
    <p:sldId id="267" r:id="rId15"/>
    <p:sldId id="268" r:id="rId16"/>
    <p:sldId id="279" r:id="rId17"/>
    <p:sldId id="271" r:id="rId18"/>
    <p:sldId id="275" r:id="rId19"/>
    <p:sldId id="276" r:id="rId20"/>
    <p:sldId id="270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4" autoAdjust="0"/>
  </p:normalViewPr>
  <p:slideViewPr>
    <p:cSldViewPr snapToGrid="0">
      <p:cViewPr>
        <p:scale>
          <a:sx n="125" d="100"/>
          <a:sy n="125" d="100"/>
        </p:scale>
        <p:origin x="-24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15.5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2F551DF-FC98-4713-828A-06C506F01C5E}" emma:medium="tactile" emma:mode="ink">
          <msink:context xmlns:msink="http://schemas.microsoft.com/ink/2010/main" type="writingRegion" rotatedBoundingBox="5785,6139 9959,6698 9547,9773 5373,9214"/>
        </emma:interpretation>
      </emma:emma>
    </inkml:annotationXML>
    <inkml:traceGroup>
      <inkml:annotationXML>
        <emma:emma xmlns:emma="http://www.w3.org/2003/04/emma" version="1.0">
          <emma:interpretation id="{CAA3C52A-AEE7-486C-AA34-92FF2A4C85A7}" emma:medium="tactile" emma:mode="ink">
            <msink:context xmlns:msink="http://schemas.microsoft.com/ink/2010/main" type="paragraph" rotatedBoundingBox="5751,6291 8640,6506 8578,7335 5689,71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88314F9-8810-41A2-9C24-045A8FF3B47A}" emma:medium="tactile" emma:mode="ink">
              <msink:context xmlns:msink="http://schemas.microsoft.com/ink/2010/main" type="line" rotatedBoundingBox="5751,6291 8640,6506 8578,7335 5689,7120">
                <msink:destinationLink direction="with" ref="{CDC35533-2628-42BE-9F48-4147ECAEDEE6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CE04D66-BC2C-461F-A91A-5867C4551EA0}" emma:medium="tactile" emma:mode="ink">
                <msink:context xmlns:msink="http://schemas.microsoft.com/ink/2010/main" type="inkWord" rotatedBoundingBox="5751,6291 8640,6506 8578,7335 5689,7120">
                  <msink:destinationLink direction="with" ref="{9BDB7E22-0078-45FE-AD39-8FD30D4317F9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1500 156 362 0,'0'0'150'0,"0"0"-61"0,0 0-14 16,0 0 3-16,0 0-11 15,0 0-5-15,0 0 32 16,-81-82-61-16,59 82-14 16,-2 0-19-16,-3 0 1 15,-4 6-1-15,2 16 0 16,0 4-1-16,4 6 1 16,6 3 9-16,7-3 0 15,7-5-9-15,5 0-6 16,0-9 4-16,7-2-5 15,13-7-4-15,1-4 3 16,0-5 7-16,4 0 1 0,0 0-29 16,-1-14 11-16,-4-2 17 15,0-2-8-15,-4 0 8 16,-7 6-27-16,-3 1 28 16,-3 7 2-16,-3 4-2 15,0 0-1-15,0 0-42 16,0 3 8-16,0 15 35 15,0 10 19-15,0 8 1 16,0 8 0-16,0 6-8 16,-3-2-11-16,-7-4 7 15,-9-8-8-15,2-9 25 16,-5-9-11-16,-1-9 2 16,0-6 7-16,4-3-7 0,1-9-2 15,3-15-14-15,1-8-19 16,7 0 19-16,3 4 15 15,2 9 11-15,2 8-13 16,0 5-13-16,13 3-2 16,14 3 2-16,10 0-9 15,8 0-11-15,24 0-60 16,-11 0-138-16,-11 0-134 0</inkml:trace>
          <inkml:trace contextRef="#ctx0" brushRef="#br0" timeOffset="376.0057">1637 104 318 0,'0'0'95'15,"0"0"-66"-15,0 0-28 16,0 0-1-16,0 0 10 16,0 0 15-16,35 127-5 15,-31-104-9-15,0-2-10 16,-4-6 8-16,0-2 32 0,0-8 36 16,0 0-15-1,-2-5-17-15,-4 0-3 0,6 0-42 16,0-12-5-16,0-6 5 15,0-2 10-15,15 2-8 16,1 2 8-16,1 4-4 16,3 5-5-16,0 4-1 15,2 3-1-15,7 0-17 16,-4 3-132-16,-4 8-56 0</inkml:trace>
          <inkml:trace contextRef="#ctx0" brushRef="#br0" timeOffset="750.0005">2019 227 373 0,'0'0'116'0,"0"0"-30"0,0 0-16 16,0 0 3-16,0 0-2 16,0 0-22-16,0 0-3 15,-110-32-30-15,97 32-6 16,-1 0-8-16,-1 4-2 15,1 11 2-15,4 6 3 16,1 1-4-16,7-2-2 16,2-2 1-16,0-5-12 15,0-3-8-15,11-3-25 16,5-5 8-16,1-2 30 16,6 0 7-16,1-9-18 15,5-8 8-15,-2-3-52 0,-5 4 9 16,-6 4 28-16,-10 4 25 15,-4 8 26-15,-2 0-3 16,0 0 75-16,0 0-65 16,0 12-21-16,0 3 6 15,0 3-18-15,11 5-62 16,3-5-62-16,-1-6-88 0</inkml:trace>
          <inkml:trace contextRef="#ctx0" brushRef="#br0" timeOffset="1331.0027">2133 331 196 0,'0'0'129'15,"0"0"-86"-15,0 0-26 16,0 0-16-16,84-109 0 15,-51 90 8-15,6 2-9 16,-2 5 13-16,-1 6 19 16,-5 2 20-16,-4 4-3 15,-10 0-10-15,-5 0-39 0,-8 3 7 16,-4 2-4-16,0 0 133 16,0 3-39-16,-2-1-37 15,-12 4-25-15,-1 0-13 16,-1 0-15-16,-1 0-6 15,3-2-1-15,7-3-40 16,3-3-109-16,4-3-203 0</inkml:trace>
          <inkml:trace contextRef="#ctx0" brushRef="#br0" timeOffset="1060.0047">2186 243 52 0,'0'0'364'15,"0"0"-149"-15,0 0-103 16,0 0-32-16,0 0-72 15,0 0-8-15,0 0-7 16,-3 63 7-16,3-20 9 16,-2 9 15-16,2 6-18 15,-2 0 28-15,-2-1-33 16,0-6 11-16,-1-6 3 16,0-7-8-16,5-12 3 0,0-6-10 15,0-8-16 1,0-8-72-16,0-4-62 0,0-10-12 15,0-10-357-15</inkml:trace>
          <inkml:trace contextRef="#ctx0" brushRef="#br0" timeOffset="-713.9974">99 70 10 0,'0'0'110'0,"0"0"-19"15,0 0-35-15,0 0-5 16,0 0 5-16,0 0 4 16,0 0-5-16,-70-54 9 15,61 50-18-15,3 0-3 16,1 0 45-16,0 2-34 15,3 2-4-15,0 0 11 16,2 0-9-16,0 0-4 16,0-2-22-16,0 2-8 0,0 0-5 15,0 0-13 1,0 0-24-16,9 0-30 0,15 0 41 16,11 8 12-16,11 6 1 15,14 2 0-15,13 0 16 16,12 2-15-16,27 4 21 15,-10 0-14-15,2 4-7 16,-3 2 8-16,-28-2 0 16,1 0-8-16,-14 1 10 15,-17-8-5-15,-16-4 1 16,-10-8-7-16,-11 0-6 16,-3-3 5-16,-3-2-64 15,0 2-37-15,0 0-137 16,0-4-175-16</inkml:trace>
          <inkml:trace contextRef="#ctx0" brushRef="#br0" timeOffset="1696.004">2643-28 165 0,'0'0'357'0,"0"0"-170"0,0 0-150 16,0 0-28-16,0 0-9 15,0 0 39-15,0 0 21 16,2 80-18-16,2-42-11 16,-4 8-11-16,0-1-7 15,0-1-5-15,0-6-6 16,0-4 9-16,0-7-9 15,0-8 4-15,4-5 6 16,2-6-12-16,4-5-23 16,1-3 17-16,7 0-1 15,7-9-6-15,2-11-2 16,2-1 14-16,-1 2 1 0,-3 5 0 16,-3 6 0-16,-9 8 0 15,-5 0-20-15,-6 16-24 16,-2 16 38-16,0 11 6 15,-16 32 0-15,-4-9-89 16,0-11-159-16</inkml:trace>
        </inkml:traceGroup>
      </inkml:traceGroup>
    </inkml:traceGroup>
    <inkml:traceGroup>
      <inkml:annotationXML>
        <emma:emma xmlns:emma="http://www.w3.org/2003/04/emma" version="1.0">
          <emma:interpretation id="{9D4B474F-3148-4479-AD02-3D8B531635D0}" emma:medium="tactile" emma:mode="ink">
            <msink:context xmlns:msink="http://schemas.microsoft.com/ink/2010/main" type="paragraph" rotatedBoundingBox="7483,7453 9816,7765 9742,8314 7410,800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79C44C5-276E-476D-9D70-2ABFBC9794B8}" emma:medium="tactile" emma:mode="ink">
              <msink:context xmlns:msink="http://schemas.microsoft.com/ink/2010/main" type="line" rotatedBoundingBox="7483,7453 9816,7765 9742,8314 7410,8001"/>
            </emma:interpretation>
          </emma:emma>
        </inkml:annotationXML>
        <inkml:traceGroup>
          <inkml:annotationXML>
            <emma:emma xmlns:emma="http://www.w3.org/2003/04/emma" version="1.0">
              <emma:interpretation id="{D26B037D-0411-4BFF-98A4-4B7156FDC192}" emma:medium="tactile" emma:mode="ink">
                <msink:context xmlns:msink="http://schemas.microsoft.com/ink/2010/main" type="inkWord" rotatedBoundingBox="7483,7453 9816,7765 9742,8314 7410,8001"/>
              </emma:interpretation>
              <emma:one-of disjunction-type="recognition" id="oneOf1">
                <emma:interpretation id="interp1" emma:lang="" emma:confidence="0.5">
                  <emma:literal>Table</emma:literal>
                </emma:interpretation>
                <emma:interpretation id="interp2" emma:lang="" emma:confidence="0.5">
                  <emma:literal>T able</emma:literal>
                </emma:interpretation>
                <emma:interpretation id="interp3" emma:lang="" emma:confidence="0.5">
                  <emma:literal>Ta she</emma:literal>
                </emma:interpretation>
                <emma:interpretation id="interp4" emma:lang="" emma:confidence="0.5">
                  <emma:literal>Tab le</emma:literal>
                </emma:interpretation>
                <emma:interpretation id="interp5" emma:lang="" emma:confidence="0">
                  <emma:literal>Tab be</emma:literal>
                </emma:interpretation>
              </emma:one-of>
            </emma:emma>
          </inkml:annotationXML>
          <inkml:trace contextRef="#ctx0" brushRef="#br0" timeOffset="3822.0647">1729 1086 626 0,'0'0'82'16,"0"0"-82"-16,0 0 0 15,0 0 13-15,122 0 19 16,-56 3-13-16,7 5-12 15,25 12-7-15,-18-2-19 16,-17-2-190-16</inkml:trace>
          <inkml:trace contextRef="#ctx0" brushRef="#br0" timeOffset="3628.0374">1986 1125 317 0,'0'0'147'15,"0"0"5"-15,0 0-66 16,0 0-55-16,0 0-31 0,0 0 0 15,0 54 110-15,2-14-52 16,2 8-38-16,0 5-9 16,3-5 1-16,0-4-12 15,0-6 0-15,-1 2-10 16,-1-12-79-16,-5-12-139 0</inkml:trace>
          <inkml:trace contextRef="#ctx0" brushRef="#br0" timeOffset="4212.0648">2447 1508 363 0,'0'0'108'0,"0"0"-28"16,0 0-4-16,0 0-2 16,0 0 18-16,15-108-47 15,-30 91-23-15,-8 4-11 16,-6 4 59-16,0 5-37 16,-4 4-19-16,2 0-4 15,0 13-4-15,6 5-5 16,5 3 1-16,6 3 4 15,8 3-5-15,6-3-1 16,0-2 0-16,9-8-1 16,17-6-12-16,12-8-14 15,12 0 17-15,5-10 0 16,6-14-64-16,-9 0-37 16,-9 2 8-16,-16 7 66 0,-16 14 35 15,-11 1-9-15,0 4 11 16,-11 18 56-16,-9 6-16 15,7 0-12-15,3-2-27 16,10-8-1-16,12-6-170 16,7-12-357-16</inkml:trace>
          <inkml:trace contextRef="#ctx0" brushRef="#br0" timeOffset="4670.0961">2767 1097 679 0,'0'0'140'16,"0"0"-82"-16,0 0-56 16,0 0-2-16,0 0-19 15,0 0 16-15,0 0 3 16,0 116 36-16,0-78-11 15,0-1-18-15,0-8-6 16,0-4 9-16,0-6-10 16,14-5 0-16,6-3-10 15,9-5-55-15,4-1 65 16,8-1 3-16,1 3 4 0,-2 0-7 16,-5 5-13-16,-8 5-7 15,-9 3-28-15,-11 4 48 16,-7 4 6-16,0-2 17 15,-13 1-4-15,-12-6 36 16,-6-5-3-16,-5-3 7 16,-2-8 18-16,0-3-12 15,0-2-25-15,3 0 1 16,6-12-29-16,4-6 14 16,10-2-26-16,8-4-27 15,7-4-105-15,24-20 6 16,14 8-57-16,1 0-229 0</inkml:trace>
          <inkml:trace contextRef="#ctx0" brushRef="#br0" timeOffset="4888.0962">3226 1136 616 0,'0'0'165'0,"0"0"-87"16,0 0-51-16,0 0-20 15,0 0 34-15,0 0-12 16,5 123-6-16,-1-73-4 16,1 5-19-16,2-4 1 15,-3-2 11-15,5-9-12 0,-1-6 0 16,13-8-6-16,-1-10-86 16,-1-9-155-16</inkml:trace>
          <inkml:trace contextRef="#ctx0" brushRef="#br0" timeOffset="5278.0966">3442 1446 595 0,'0'0'148'0,"0"0"-112"15,0 0-18-15,0 0-18 16,0 0-12-16,0 0-15 0,0 0-20 15,46 74 47 1,-29-70 39-16,1-4-26 0,-5 0-4 16,3 0-4-16,-5-6 30 15,2-10-15-15,-4-2-14 16,-4-2 10-16,-5 0-16 16,0 0-31-16,-5 5-33 15,-15 6 8-15,-5 5 56 16,-2 4 32-16,4 0-14 15,0 19 13-15,5 12 0 16,7 5-5-16,9 6 3 16,2 3-3-16,13-4-17 15,20-2-9-15,15-12-26 16,10-7 22-16,10-9 4 16,11-11 11-16,36-8-11 15,-19-15-66-15,-14-3-276 0</inkml:trace>
        </inkml:traceGroup>
      </inkml:traceGroup>
    </inkml:traceGroup>
    <inkml:traceGroup>
      <inkml:annotationXML>
        <emma:emma xmlns:emma="http://www.w3.org/2003/04/emma" version="1.0">
          <emma:interpretation id="{7C05A54A-8449-42D6-936F-885A5C4BFE42}" emma:medium="tactile" emma:mode="ink">
            <msink:context xmlns:msink="http://schemas.microsoft.com/ink/2010/main" type="paragraph" rotatedBoundingBox="7163,8314 9465,8685 9296,9740 6993,936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A1D210B-132E-4054-B7C8-E1867E80238E}" emma:medium="tactile" emma:mode="ink">
              <msink:context xmlns:msink="http://schemas.microsoft.com/ink/2010/main" type="line" rotatedBoundingBox="7163,8314 9465,8685 9295,9740 6993,9368"/>
            </emma:interpretation>
          </emma:emma>
        </inkml:annotationXML>
        <inkml:traceGroup>
          <inkml:annotationXML>
            <emma:emma xmlns:emma="http://www.w3.org/2003/04/emma" version="1.0">
              <emma:interpretation id="{C3EDC1C9-7B31-404D-923F-7110FECE1274}" emma:medium="tactile" emma:mode="ink">
                <msink:context xmlns:msink="http://schemas.microsoft.com/ink/2010/main" type="inkWord" rotatedBoundingBox="7111,8639 8098,8798 8014,9318 7027,9159">
                  <msink:destinationLink direction="with" ref="{9BDB7E22-0078-45FE-AD39-8FD30D4317F9}"/>
                </msink:context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9864.6108">2141 2464 347 0,'0'0'159'0,"0"0"-71"15,0 0-5-15,0 0 7 16,0 0-15-16,0 0 12 15,0 0-66-15,-64-14-21 0,54 36 7 16,6 6-6 0,4 5-1-16,0-1 0 0,8 0-1 15,15-4 1-15,4-8-21 16,4-10 3-16,3-5 18 16,-3-5 9-16,0 0 21 15,-4-20-6-15,-5-1-10 16,-9-5 18-16,-5 0-5 15,-8-4 9-15,0 1-4 16,-14 2-23-16,-11 1-9 16,-2 3-6-16,4 8-35 15,-2 8-30-15,9 7-99 16,7 0-207-16</inkml:trace>
          <inkml:trace contextRef="#ctx0" brushRef="#br0" timeOffset="9526.613">1397 2661 586 0,'0'0'126'16,"0"0"-65"-16,0 0-18 15,0 0 16-15,0 0 25 16,0 0-84-16,-72-114 7 16,72 66 6-16,0-9 2 15,17-5-7-15,5-2 0 16,4 6-7-16,-1 10 14 16,-5 14-3-16,-5 12-11 15,-3 10 6-15,-6 10-7 16,-1 2-16-16,3 7-3 15,4 18-11-15,1 11 30 0,8 6 14 16,-1 2-2-16,1-1 5 16,0-6-17-16,-1-9 6 15,0-10-6-15,-2-7-7 16,1-10-23-16,6-1 14 16,6-8 16-16,3-16 0 15,1-2-6-15,2 0 5 16,-6 4 1-16,-10 6 0 15,-5 6 5-15,-9 6-5 16,-7 4-5-16,0 0-26 16,0 10 31-16,0 16 14 15,-9 10 24-15,1 6-24 16,-2 8 1-16,6 1-14 0,1-1-1 16,3 4-23-16,5-14-114 15,9-14-182-15</inkml:trace>
        </inkml:traceGroup>
        <inkml:traceGroup>
          <inkml:annotationXML>
            <emma:emma xmlns:emma="http://www.w3.org/2003/04/emma" version="1.0">
              <emma:interpretation id="{2D619F26-0509-44B1-BDFA-63FCFBFFA7B2}" emma:medium="tactile" emma:mode="ink">
                <msink:context xmlns:msink="http://schemas.microsoft.com/ink/2010/main" type="inkWord" rotatedBoundingBox="8291,8496 9465,8685 9296,9740 8121,9550"/>
              </emma:interpretation>
              <emma:one-of disjunction-type="recognition" id="oneOf3">
                <emma:interpretation id="interp7" emma:lang="" emma:confidence="0.5">
                  <emma:literal>de/</emma:literal>
                </emma:interpretation>
                <emma:interpretation id="interp8" emma:lang="" emma:confidence="0.5">
                  <emma:literal>de ,</emma:literal>
                </emma:interpretation>
                <emma:interpretation id="interp9" emma:lang="" emma:confidence="0">
                  <emma:literal>del</emma:literal>
                </emma:interpretation>
                <emma:interpretation id="interp10" emma:lang="" emma:confidence="0">
                  <emma:literal>de l</emma:literal>
                </emma:interpretation>
                <emma:interpretation id="interp11" emma:lang="" emma:confidence="0">
                  <emma:literal>de .</emma:literal>
                </emma:interpretation>
              </emma:one-of>
            </emma:emma>
          </inkml:annotationXML>
          <inkml:trace contextRef="#ctx0" brushRef="#br0" timeOffset="10608.6102">2672 2595 411 0,'0'0'114'16,"0"0"-53"-16,0 0-19 15,0 0 20-15,0 0 9 16,0 0-12-16,-134-87 0 15,114 82-6-15,3 5-27 16,3 0-14-16,3 5-12 0,3 16 1 16,6 3 3-16,2 2-4 15,0 0 0-15,10-3-7 16,3-6-1-16,5-7-5 16,-1-5-66-16,4-5 72 15,1-3 7-15,5-21 26 16,1-8 0-16,9-12-8 15,-2-8-17-15,1-4 7 16,-3-5-8-16,-6 3-19 16,-7 4 18-16,-7 10-21 15,-9 10 22-15,-4 12 21 16,0 10-21-16,0 9 0 16,-8 3 28-16,-8 4-28 0,-4 21 13 15,-2 9-12 1,1 10 5-16,6 8 8 0,7 2-12 15,8 4 10-15,0-1-5 16,6-3-6-16,16-4 17 16,7-6-18-16,4-9 0 15,6-8-13-15,3-11-3 16,-3-6 4-16,2-10 12 16,-3 0 13-16,-5-4 4 15,-6-14-8-15,-2-4 5 16,-4-6-2-16,-2 0-2 15,-4-4-9-15,-3 0 7 16,-2 0-8-16,-3 2 0 16,-5 2-8-16,-2 6 7 15,0 5 1-15,-4 7-29 0,-14 8-17 16,-2 2 46-16,-3 4 0 16,2 22 0-16,-2 11 0 15,5 7 1-15,7 4 18 16,11 4-18-16,0-2 18 15,21-3-16-15,18-8-3 16,13-5-8-16,10-7 8 16,3-12-15-16,12-8 15 15,-14-7-150-15,-18 0-232 0</inkml:trace>
          <inkml:trace contextRef="#ctx0" brushRef="#br0" timeOffset="11014.6113">3654 2158 715 0,'0'0'152'0,"0"0"-61"15,0 0-12-15,0 0 4 16,0 0-39-16,0 0-44 16,0 0-23-16,-18 174 23 15,3-13 39-15,-3 27-8 16,3 2-31-16,1-21-6 16,7-59-120-16,1-35-225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18.0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DC35533-2628-42BE-9F48-4147ECAEDEE6}" emma:medium="tactile" emma:mode="ink">
          <msink:context xmlns:msink="http://schemas.microsoft.com/ink/2010/main" type="inkDrawing" rotatedBoundingBox="5838,7070 7384,7634 7359,7701 5813,7137" semanticType="underline" shapeName="Other">
            <msink:sourceLink direction="with" ref="{688314F9-8810-41A2-9C24-045A8FF3B47A}"/>
          </msink:context>
        </emma:interpretation>
      </emma:emma>
    </inkml:annotationXML>
    <inkml:trace contextRef="#ctx0" brushRef="#br0">99 567 179 0,'0'0'173'0,"0"0"-125"16,0 0-48-16,0 0-29 15,0 0 29-15,0 0 46 16,0 0-1-16,119 48 1 16,-63-23 3-16,11 3 10 15,13 8-21-15,27 8-2 16,29 10-12-16,24 6-14 16,10-3-1-16,-12-12-8 0,-31-8 13 15,-38-16 6-15,-24 0-13 16,-17-6 2-16,2 3 0 15,-8 1-9-15,-6-1-15 16,-18-2-31-16,-14-2 45 16,-4 4 0-16,-2-4-122 15,-11-6-176-15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23.4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BDB7E22-0078-45FE-AD39-8FD30D4317F9}" emma:medium="tactile" emma:mode="ink">
          <msink:context xmlns:msink="http://schemas.microsoft.com/ink/2010/main" type="inkDrawing" rotatedBoundingBox="5679,7687 6943,8668 6914,8705 5650,7724" semanticType="callout" shapeName="Other">
            <msink:sourceLink direction="with" ref="{3CE04D66-BC2C-461F-A91A-5867C4551EA0}"/>
            <msink:sourceLink direction="with" ref="{C3EDC1C9-7B31-404D-923F-7110FECE1274}"/>
          </msink:context>
        </emma:interpretation>
      </emma:emma>
    </inkml:annotationXML>
    <inkml:trace contextRef="#ctx0" brushRef="#br0">0-1 23 0,'0'0'253'16,"0"0"-132"-16,0 0-68 16,0 0-28-16,0 0 9 15,0 0 6-15,0 0-39 16,0 0-2-16,0 0 2 15,6 0 15-15,3 0 30 16,3 2-30-16,1 5 12 16,3 6 8-16,-1-1-22 15,7 6 6-15,3 5-4 16,6 4-16-16,7 5 1 16,9 9 17-16,8 4-1 15,17 12-12-15,8 7-4 16,27 26 14-16,-5-6-2 0,6 5-10 15,-4-1 6-15,-15-22-8 16,7 0 6-16,-13-14 7 16,-17-13-13-16,-17-16 7 15,-16-6-8-15,-33-11-20 16,0-4-107-16,-15-2-107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35.7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90675AB-EF56-4AFC-BCAA-A1710A4F744D}" emma:medium="tactile" emma:mode="ink">
          <msink:context xmlns:msink="http://schemas.microsoft.com/ink/2010/main" type="writingRegion" rotatedBoundingBox="26013,5122 28363,5194 28330,6287 25979,6215"/>
        </emma:interpretation>
      </emma:emma>
    </inkml:annotationXML>
    <inkml:traceGroup>
      <inkml:annotationXML>
        <emma:emma xmlns:emma="http://www.w3.org/2003/04/emma" version="1.0">
          <emma:interpretation id="{D534F232-0A58-4C92-B17E-A9F9D0748CC4}" emma:medium="tactile" emma:mode="ink">
            <msink:context xmlns:msink="http://schemas.microsoft.com/ink/2010/main" type="paragraph" rotatedBoundingBox="26013,5122 28363,5194 28330,6287 25979,62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C05EE41-B65C-4F98-9001-3C1980AB7520}" emma:medium="tactile" emma:mode="ink">
              <msink:context xmlns:msink="http://schemas.microsoft.com/ink/2010/main" type="line" rotatedBoundingBox="26013,5122 28363,5194 28330,6287 25979,6215"/>
            </emma:interpretation>
          </emma:emma>
        </inkml:annotationXML>
        <inkml:traceGroup>
          <inkml:annotationXML>
            <emma:emma xmlns:emma="http://www.w3.org/2003/04/emma" version="1.0">
              <emma:interpretation id="{90E5D081-0426-4395-B078-D74231A8F7A6}" emma:medium="tactile" emma:mode="ink">
                <msink:context xmlns:msink="http://schemas.microsoft.com/ink/2010/main" type="inkWord" rotatedBoundingBox="26013,5122 28363,5194 28330,6287 25979,6215"/>
              </emma:interpretation>
              <emma:one-of disjunction-type="recognition" id="oneOf0">
                <emma:interpretation id="interp0" emma:lang="" emma:confidence="0.5">
                  <emma:literal>diet</emma:literal>
                </emma:interpretation>
                <emma:interpretation id="interp1" emma:lang="" emma:confidence="0">
                  <emma:literal>duet</emma:literal>
                </emma:interpretation>
                <emma:interpretation id="interp2" emma:lang="" emma:confidence="0">
                  <emma:literal>dirt</emma:literal>
                </emma:interpretation>
                <emma:interpretation id="interp3" emma:lang="" emma:confidence="0">
                  <emma:literal>dost</emma:literal>
                </emma:interpretation>
                <emma:interpretation id="interp4" emma:lang="" emma:confidence="0">
                  <emma:literal>dat</emma:literal>
                </emma:interpretation>
              </emma:one-of>
            </emma:emma>
          </inkml:annotationXML>
          <inkml:trace contextRef="#ctx0" brushRef="#br0">1085 145 165 0,'0'0'259'15,"0"0"-145"-15,0 0-60 16,0 0-1-16,0 0 32 16,0 0-37-16,0 0-9 0,-22-56-16 15,6 46 46-15,-1 5-21 16,1-1-41-16,-3 6-5 16,4 0-1-16,1 0-1 15,1 15 0-15,5 5 1 16,1 0 1-16,4 2-2 15,3 0 0-15,0-6-2 16,0-2-12-16,8-6-20 16,-2-4 11-16,-2-2 23 15,1-2 1-15,-1 0 10 16,3 0-10-16,0 2 0 16,4-2 2-16,3 0 6 15,1 0-8-15,1 0-1 0,-1 0 2 16,1-2 29-16,-3-8-23 15,0-5 0-15,1-2 4 16,-3-7-12-16,-2-8 6 16,2-7 2-16,2-13-6 15,3-3 8-15,3-10-9 16,6 6-1-16,0 2 0 16,-7 16 2-16,-9 10 4 15,-9 13 7-15,0 10 57 16,0 8-39-16,-16 0-31 15,-6 30-1-15,-5 19 1 16,-2 14-1-16,7 9 1 16,9 5 0-16,8-5 0 0,5-8 6 15,0-6-6 1,18-6 1-16,8-6-1 0,10-2-13 16,28-6-39-16,-6-12-139 15,-4-15-359-15</inkml:trace>
          <inkml:trace contextRef="#ctx0" brushRef="#br0" timeOffset="550.6929">1541 181 570 0,'0'0'136'0,"0"0"-77"0,0 0-22 15,0 0 34 1,0 0-26-16,0 0-6 0,0 0-36 15,-44-38-3-15,42 66 0 16,-3 12 1-16,1 12-1 16,-3 13 7-16,-2 8-5 15,-4 5 4-15,-7 0 8 16,-2-10-14-16,-5-14 21 16,-2-15 0-16,-3-16 31 15,-3-11 29-15,2-12-49 16,4 0-15-16,8-7-16 15,10-18 7-15,11-8-8 16,0-8-94-16,25-3 52 16,9 0 10-16,5 4 32 15,6 0 0-15,0 4 0 0,2 0 0 16,1 2 12-16,2-4-11 16,-2 2 6-16,2 0 4 15,-1 0-11-15,-7 6-1 16,-9 4 1-16,-10 8 1 15,-12 8 7-15,-11 6-8 16,0 4-34-16,-9 0 34 16,-14 0 0-16,-3 10 1 15,-1 6-1-15,5 5 2 16,8 6-1-16,10-1-1 16,4 2 0-16,0 2 0 15,22-2-18-15,12-2-14 16,3-4 22-16,11-5-18 0,0-8-51 15,6-9-14-15,19-2-34 16,-13-17-92-16</inkml:trace>
          <inkml:trace contextRef="#ctx0" brushRef="#br0" timeOffset="816.6933">2114-314 472 0,'0'0'88'16,"0"0"-44"-16,0 0-44 15,0 0 1-15,0 0-1 0,0 0 23 16,0 0 25 0,-2 144 53-16,2-75-35 0,0 7 4 15,0 6-37-15,2 0-9 16,-2-2-3-16,3-4-14 15,-3-10 2-15,0-10-3 16,0-15-6-16,0-14-61 16,0-13-150-16,0-14-397 0</inkml:trace>
          <inkml:trace contextRef="#ctx0" brushRef="#br0" timeOffset="963.6917">2130 29 666 0,'0'0'105'0,"0"0"-75"16,0 0-29-16,149-4-1 15,-104 15-69-15,-9 4-150 0</inkml:trace>
          <inkml:trace contextRef="#ctx0" brushRef="#br0" timeOffset="-908.0003">31 13 560 0,'0'0'173'0,"0"0"-27"16,0 0-75-16,0 0 39 15,0 0-41-15,0 0 3 16,0-18-15-16,0 18-56 0,0 0 20 16,0 0-21-16,0 0 1 15,0 0-7-15,0 0 6 16,0 0-13-16,0 0 11 15,-2 8-3-15,-3 7 5 16,1 10 6-16,-2 0-6 16,0 4 6-16,4-1-6 15,0 0 2-15,2-2-2 16,0 0 1-16,0 0-1 16,0 0 0-16,0-6-25 15,6 0 18-15,4-6-23 16,1-6-11-16,3-2-18 15,1-3 26-15,3-3 31 16,2 0 2-16,6-13 23 16,1-9 2-16,2-4-24 0,-4-5 10 15,-6 0-8-15,-5-3 3 16,-7-1-7-16,-3 2 1 16,-4 1 0-16,0 4 0 15,0 7 0-15,0 8-23 16,0 5 23-16,0 8 0 15,0 0-15-15,0 0-63 16,0 17 45-16,0 12 25 16,0 5 8-16,0 6 0 15,7 2 8-15,11 0-7 16,4-2 6-16,0-8-7 16,5-6-12-16,-2-8 2 0,-3-10-22 15,-3-8 32-15,2 0 21 16,-5-14 41-16,-3-14 10 15,-9-6-24-15,-4-4-6 16,0-4-23-16,-2 4-19 16,-9 4 0-16,3 7-29 15,2 10-61-15,4 7-59 16,2 6-199-16</inkml:trace>
          <inkml:trace contextRef="#ctx0" brushRef="#br0" timeOffset="-733.9994">590 236 198 0,'0'0'115'0,"0"0"-54"15,0 0 11-15,23 103-3 16,-13-75-2-16,0-5-18 16,1-2-39-16,-3-4 6 15,0-14-16-15,-4-3-104 16,0 0-309-16</inkml:trace>
          <inkml:trace contextRef="#ctx0" brushRef="#br0" timeOffset="-593.0019">662-45 375 0,'0'0'255'0,"0"0"-186"16,0 0-69-16,0 0-167 0,0 0 63 15,0 0-111-15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37.8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2FDB817-393A-4315-96C4-BD2646560E69}" emma:medium="tactile" emma:mode="ink">
          <msink:context xmlns:msink="http://schemas.microsoft.com/ink/2010/main" type="writingRegion" rotatedBoundingBox="24769,6601 25716,6601 25716,7959 24769,7959"/>
        </emma:interpretation>
      </emma:emma>
    </inkml:annotationXML>
    <inkml:traceGroup>
      <inkml:annotationXML>
        <emma:emma xmlns:emma="http://www.w3.org/2003/04/emma" version="1.0">
          <emma:interpretation id="{98E71FE6-6F8B-4EBD-BECB-60F0F807D990}" emma:medium="tactile" emma:mode="ink">
            <msink:context xmlns:msink="http://schemas.microsoft.com/ink/2010/main" type="paragraph" rotatedBoundingBox="24769,6601 25716,6601 25716,7959 24769,79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BC5E020-90CD-42FD-AA5A-3F220BE9FF15}" emma:medium="tactile" emma:mode="ink">
              <msink:context xmlns:msink="http://schemas.microsoft.com/ink/2010/main" type="line" rotatedBoundingBox="24769,6601 25716,6601 25716,7959 24769,7959"/>
            </emma:interpretation>
          </emma:emma>
        </inkml:annotationXML>
        <inkml:traceGroup>
          <inkml:annotationXML>
            <emma:emma xmlns:emma="http://www.w3.org/2003/04/emma" version="1.0">
              <emma:interpretation id="{E303286D-F411-4C92-8808-18A8E0D69848}" emma:medium="tactile" emma:mode="ink">
                <msink:context xmlns:msink="http://schemas.microsoft.com/ink/2010/main" type="inkWord" rotatedBoundingBox="24769,6601 25716,6601 25716,7959 24769,7959"/>
              </emma:interpretation>
              <emma:one-of disjunction-type="recognition" id="oneOf0">
                <emma:interpretation id="interp0" emma:lang="" emma:confidence="0.5">
                  <emma:literal>6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h</emma:literal>
                </emma:interpretation>
                <emma:interpretation id="interp3" emma:lang="" emma:confidence="0">
                  <emma:literal>G</emma:literal>
                </emma:interpretation>
                <emma:interpretation id="interp4" emma:lang="" emma:confidence="0">
                  <emma:literal>)</emma:literal>
                </emma:interpretation>
              </emma:one-of>
            </emma:emma>
          </inkml:annotationXML>
          <inkml:trace contextRef="#ctx0" brushRef="#br0">359 0 371 0,'0'0'120'0,"0"0"-30"0,0 0-18 15,0 0 0 1,0 0-24-16,0 0-27 0,-120 15-8 16,86 12 2-16,-3 9 1 15,-2 10 17-15,1 12-9 16,3 10-8-16,8 11 13 16,10 8-12-16,7 2-1 15,10 0-6-15,0-5-9 16,27-6 4-16,11-6-5 15,11-8-11-15,7-7 1 16,9-7-16-16,3-10 25 16,4-8-5-16,-1-6-10 15,0-8 16-15,-4-4-7 16,-2-5 2-16,-7-8 4 16,-5-1-35-16,-11 0 35 15,-5 0-13-15,-11 0 14 16,-8 0 2-16,-10-8 8 0,-3 0-4 15,-5-4 23-15,0-2-19 16,-9-6 3-16,-13-1 0 16,-4-6-12-16,-1 1 10 15,2 0-10-15,7 3 11 16,7 5 9-16,11 4-6 16,0 5-8-16,9 0-7 15,20 4-16-15,4 5 15 16,3 0-9-16,-7 1 4 15,-5 21-3-15,-5 6-14 16,-11 10 18-16,-6 1 5 16,-2 5 0-16,-2 2 12 0,-13-4 1 15,-3 1-7-15,-5-7 11 16,-4-3-17-16,-21 6 0 16,3-9-88-16,3-12-193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6:12:40.6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CC6C5A7-DC72-4D77-87EB-CF9ECBD77C4D}" emma:medium="tactile" emma:mode="ink">
          <msink:context xmlns:msink="http://schemas.microsoft.com/ink/2010/main" type="writingRegion" rotatedBoundingBox="28461,7594 28932,7594 28932,7626 28461,7626"/>
        </emma:interpretation>
      </emma:emma>
    </inkml:annotationXML>
    <inkml:traceGroup>
      <inkml:annotationXML>
        <emma:emma xmlns:emma="http://www.w3.org/2003/04/emma" version="1.0">
          <emma:interpretation id="{60570F3B-00BE-4300-A1E4-1E6770CD308A}" emma:medium="tactile" emma:mode="ink">
            <msink:context xmlns:msink="http://schemas.microsoft.com/ink/2010/main" type="paragraph" rotatedBoundingBox="28461,7594 28932,7594 28932,7626 28461,76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9FB1E5-8CC7-406E-A697-E7E2B278DE00}" emma:medium="tactile" emma:mode="ink">
              <msink:context xmlns:msink="http://schemas.microsoft.com/ink/2010/main" type="line" rotatedBoundingBox="28461,7594 28932,7594 28932,7626 28461,7626"/>
            </emma:interpretation>
          </emma:emma>
        </inkml:annotationXML>
        <inkml:traceGroup>
          <inkml:annotationXML>
            <emma:emma xmlns:emma="http://www.w3.org/2003/04/emma" version="1.0">
              <emma:interpretation id="{76402C27-97E6-4CB9-8C63-09DFE4649170}" emma:medium="tactile" emma:mode="ink">
                <msink:context xmlns:msink="http://schemas.microsoft.com/ink/2010/main" type="inkWord" rotatedBoundingBox="28461,7594 28932,7594 28932,7626 28461,7626"/>
              </emma:interpretation>
              <emma:one-of disjunction-type="recognition" id="oneOf0">
                <emma:interpretation id="interp0" emma:lang="" emma:confidence="0.5">
                  <emma:literal>-</emma:literal>
                </emma:interpretation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~</emma:literal>
                </emma:interpretation>
              </emma:one-of>
            </emma:emma>
          </inkml:annotationXML>
          <inkml:trace contextRef="#ctx0" brushRef="#br0">0 33 385 0,'0'0'242'0,"0"0"-136"16,0 0 19-16,0 0-29 15,0 0 2-15,0 0-23 16,0 0-39-16,-7-22-7 16,9 22-19-16,27-4-10 15,19 0 14-15,18 2-13 16,59 2-2-16,-15 0-39 16,-19 10-185-16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4-09T08:46:40.640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56997586-C8A7-4FBE-B762-980362397B7B}" emma:medium="tactile" emma:mode="ink">
          <msink:context xmlns:msink="http://schemas.microsoft.com/ink/2010/main" type="writingRegion" rotatedBoundingBox="9493,12267 9508,12267 9508,12282 9493,12282"/>
        </emma:interpretation>
      </emma:emma>
    </inkml:annotationXML>
    <inkml:traceGroup>
      <inkml:annotationXML>
        <emma:emma xmlns:emma="http://www.w3.org/2003/04/emma" version="1.0">
          <emma:interpretation id="{120D16AF-6573-47F2-B095-8FF5D9BAF913}" emma:medium="tactile" emma:mode="ink">
            <msink:context xmlns:msink="http://schemas.microsoft.com/ink/2010/main" type="paragraph" rotatedBoundingBox="9493,12267 9508,12267 9508,12282 9493,122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5D2D63-D057-4A0C-B4EC-C5AD37CF5C03}" emma:medium="tactile" emma:mode="ink">
              <msink:context xmlns:msink="http://schemas.microsoft.com/ink/2010/main" type="line" rotatedBoundingBox="9493,12267 9508,12267 9508,12282 9493,12282"/>
            </emma:interpretation>
          </emma:emma>
        </inkml:annotationXML>
        <inkml:traceGroup>
          <inkml:annotationXML>
            <emma:emma xmlns:emma="http://www.w3.org/2003/04/emma" version="1.0">
              <emma:interpretation id="{30B95C45-E15F-4485-8268-7EC4D799E2BD}" emma:medium="tactile" emma:mode="ink">
                <msink:context xmlns:msink="http://schemas.microsoft.com/ink/2010/main" type="inkWord" rotatedBoundingBox="9493,12267 9508,12267 9508,12282 9493,1228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5572 1951 489 0,'0'0'26'16,"0"0"-26"-16,0 0-36 15,0 0-26-15,0 0-38 16,0 0-40-16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99380-7559-415A-84A9-B39CD49769A7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87AE8-675A-4C54-86D1-805E98968A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50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difference between a table and a matrix?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 and matrices have a tabular layout and their data comes from a single dataset, built on a single data source.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difference between tables and matrices is that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tables can include only row groups, where as matrices have row groups and column groups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7AE8-675A-4C54-86D1-805E98968A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40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4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3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4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7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9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2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6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89B2-6934-4E05-84FF-09678E8D577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89B2-6934-4E05-84FF-09678E8D5775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20E0B-11D4-46D6-9D0C-FFD9B587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werbi.microsoft.com/en-us/why-power-bi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customXml" Target="../ink/ink4.xml"/><Relationship Id="rId1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 smtClean="0"/>
              <a:t>Introduction to Power BI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err="1" smtClean="0"/>
              <a:t>Ekarat</a:t>
            </a:r>
            <a:r>
              <a:rPr lang="en-US" sz="2800" dirty="0" smtClean="0"/>
              <a:t> </a:t>
            </a:r>
            <a:r>
              <a:rPr lang="en-US" sz="2800" dirty="0" err="1" smtClean="0"/>
              <a:t>Rattagan</a:t>
            </a:r>
            <a:endParaRPr lang="en-US" sz="2800" dirty="0" smtClean="0"/>
          </a:p>
          <a:p>
            <a:r>
              <a:rPr lang="en-US" sz="2800" dirty="0" smtClean="0"/>
              <a:t>DADS, NIDA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48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45" y="1821629"/>
            <a:ext cx="8526109" cy="470959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Report 3: salary by Graduated country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967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86" y="1972851"/>
            <a:ext cx="8329827" cy="4700033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Report 4: Map of graduated country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340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Report 4: Map of graduated country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2" y="1690688"/>
            <a:ext cx="10888595" cy="411537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8999220" y="2148840"/>
            <a:ext cx="777240" cy="10430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976360" y="2749757"/>
            <a:ext cx="777240" cy="10430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36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Exercise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the “research name column”, change “</a:t>
            </a:r>
            <a:r>
              <a:rPr lang="en-US" dirty="0" err="1" smtClean="0"/>
              <a:t>byan</a:t>
            </a:r>
            <a:r>
              <a:rPr lang="en-US" dirty="0" smtClean="0"/>
              <a:t>” to “</a:t>
            </a:r>
            <a:r>
              <a:rPr lang="en-US" dirty="0" err="1" smtClean="0"/>
              <a:t>bryan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957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Page 2 (Matrix)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7" y="1562100"/>
            <a:ext cx="12167283" cy="50546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6769331" y="2793076"/>
            <a:ext cx="3422073" cy="11987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9908771" y="3209577"/>
            <a:ext cx="415637" cy="365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908771" y="3651450"/>
            <a:ext cx="415637" cy="365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9908771" y="4089400"/>
            <a:ext cx="415637" cy="3657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39644" y="5968537"/>
            <a:ext cx="351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How about Table? Try it by yourself.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55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730" y="1504524"/>
            <a:ext cx="9492540" cy="535347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/>
              <a:t>Page 2 (Slicer)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88109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Python script setup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092" y="1690688"/>
            <a:ext cx="6385816" cy="48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0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Python script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10" t="6903" r="2395" b="8528"/>
          <a:stretch/>
        </p:blipFill>
        <p:spPr>
          <a:xfrm>
            <a:off x="1828800" y="1690688"/>
            <a:ext cx="8865219" cy="34680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6771" y="5530173"/>
            <a:ext cx="4895386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matplotlib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pyplot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dataset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plot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kind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'scatter'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'Researcher Name'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'salary'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'red'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plt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33170" y="5530172"/>
            <a:ext cx="5642517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matplotlib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pyplot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dataset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plot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kind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bar'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'Department 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Name'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'salary'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rot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plt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show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81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Exercise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pie chart by using Python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Ink 75"/>
              <p14:cNvContentPartPr/>
              <p14:nvPr/>
            </p14:nvContentPartPr>
            <p14:xfrm>
              <a:off x="3417660" y="4416360"/>
              <a:ext cx="360" cy="3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4060" y="4412760"/>
                <a:ext cx="7560" cy="75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658" y="2378448"/>
            <a:ext cx="4731317" cy="407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73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Table tools: new measurement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94" y="1690688"/>
            <a:ext cx="4226505" cy="48368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94639" y="6158211"/>
            <a:ext cx="4581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Num_paper</a:t>
            </a:r>
            <a:r>
              <a:rPr lang="en-US" dirty="0"/>
              <a:t> = COUNT(</a:t>
            </a:r>
            <a:r>
              <a:rPr lang="en-US" dirty="0" err="1"/>
              <a:t>tbPaper</a:t>
            </a:r>
            <a:r>
              <a:rPr lang="en-US" dirty="0"/>
              <a:t>[Researcher ID])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378"/>
          <a:stretch/>
        </p:blipFill>
        <p:spPr>
          <a:xfrm>
            <a:off x="838200" y="1690688"/>
            <a:ext cx="4094582" cy="441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6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Power BI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05034" y="5936734"/>
            <a:ext cx="51819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https://powerbi.microsoft.com/en-us/why-power-bi/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02" y="1690688"/>
            <a:ext cx="7127193" cy="40525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70144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Table tool: new column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931" r="1999" b="3338"/>
          <a:stretch/>
        </p:blipFill>
        <p:spPr>
          <a:xfrm>
            <a:off x="2491255" y="1973766"/>
            <a:ext cx="7065340" cy="316694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91010" y="5574939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Level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tbResearcher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[salary]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50000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078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Publish your work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1373656" y="1551003"/>
            <a:ext cx="92215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https://app.powerbi.com/groups/me/reports/beca5dbd-7ad4-4e59-bff1-8ec1a0dcbbb2/ReportSection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46" y="1828002"/>
            <a:ext cx="9253107" cy="468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9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537" y="1555822"/>
            <a:ext cx="8510925" cy="4787395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Power BI interface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064880" y="2335350"/>
              <a:ext cx="1450440" cy="1171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7320" y="2328510"/>
                <a:ext cx="1463040" cy="11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/>
              <p14:cNvContentPartPr/>
              <p14:nvPr/>
            </p14:nvContentPartPr>
            <p14:xfrm>
              <a:off x="2100520" y="2549550"/>
              <a:ext cx="551520" cy="2221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5480" y="2544510"/>
                <a:ext cx="5630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/>
              <p14:cNvContentPartPr/>
              <p14:nvPr/>
            </p14:nvContentPartPr>
            <p14:xfrm>
              <a:off x="2038600" y="2775990"/>
              <a:ext cx="461160" cy="3481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33200" y="2770230"/>
                <a:ext cx="4734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0" name="Ink 29"/>
              <p14:cNvContentPartPr/>
              <p14:nvPr/>
            </p14:nvContentPartPr>
            <p14:xfrm>
              <a:off x="9357760" y="1867350"/>
              <a:ext cx="849960" cy="3859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49120" y="1860150"/>
                <a:ext cx="8640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5" name="Ink 34"/>
              <p14:cNvContentPartPr/>
              <p14:nvPr/>
            </p14:nvContentPartPr>
            <p14:xfrm>
              <a:off x="8916400" y="2376390"/>
              <a:ext cx="343080" cy="4892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09200" y="2369910"/>
                <a:ext cx="35748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/>
              <p14:cNvContentPartPr/>
              <p14:nvPr/>
            </p14:nvContentPartPr>
            <p14:xfrm>
              <a:off x="10248760" y="2733510"/>
              <a:ext cx="167400" cy="1224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40480" y="2725230"/>
                <a:ext cx="182880" cy="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32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275"/>
          <a:stretch/>
        </p:blipFill>
        <p:spPr>
          <a:xfrm>
            <a:off x="648393" y="1328663"/>
            <a:ext cx="5054138" cy="25658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2482" y="3894475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 err="1" smtClean="0"/>
              <a:t>tbResearcher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97" y="1328663"/>
            <a:ext cx="4667169" cy="42436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907" y="4580996"/>
            <a:ext cx="2147920" cy="16335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08897" y="6229515"/>
            <a:ext cx="202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 err="1" smtClean="0"/>
              <a:t>tbPaperTopic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607173" y="5845195"/>
            <a:ext cx="15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Table: </a:t>
            </a:r>
            <a:r>
              <a:rPr lang="en-US" dirty="0" err="1" smtClean="0"/>
              <a:t>tbPaper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22271" y="347928"/>
            <a:ext cx="1820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Dataset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62605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825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Data model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91" y="1797860"/>
            <a:ext cx="7697418" cy="469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8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Transform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938" y="4073237"/>
            <a:ext cx="4940366" cy="22203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21" y="4073237"/>
            <a:ext cx="5068007" cy="225774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865044" y="4998330"/>
            <a:ext cx="740671" cy="4075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996" y="1690688"/>
            <a:ext cx="5068007" cy="20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87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Summarization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17" y="4206241"/>
            <a:ext cx="4940366" cy="2220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890" y="1690688"/>
            <a:ext cx="6238219" cy="216175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8645236" y="1336894"/>
            <a:ext cx="274320" cy="640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10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Report 1: salary by researcher name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24" y="1690688"/>
            <a:ext cx="9085952" cy="495531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7897091" y="1953491"/>
            <a:ext cx="274320" cy="6400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589818" y="3524596"/>
            <a:ext cx="1061258" cy="323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731135" y="3848306"/>
            <a:ext cx="1327265" cy="96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30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Report 2: salary by department name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" y="1690688"/>
            <a:ext cx="11538857" cy="4520313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9770918" y="2849880"/>
            <a:ext cx="1232362" cy="556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9862358" y="3314700"/>
            <a:ext cx="1194262" cy="9143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50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4168</TotalTime>
  <Words>239</Words>
  <Application>Microsoft Office PowerPoint</Application>
  <PresentationFormat>Widescreen</PresentationFormat>
  <Paragraphs>46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Introduction to Power BI</vt:lpstr>
      <vt:lpstr>Power BI</vt:lpstr>
      <vt:lpstr>Power BI interface</vt:lpstr>
      <vt:lpstr>PowerPoint Presentation</vt:lpstr>
      <vt:lpstr>Data model</vt:lpstr>
      <vt:lpstr>Transform</vt:lpstr>
      <vt:lpstr>Summarization</vt:lpstr>
      <vt:lpstr>Report 1: salary by researcher name</vt:lpstr>
      <vt:lpstr>Report 2: salary by department name</vt:lpstr>
      <vt:lpstr>Report 3: salary by Graduated country</vt:lpstr>
      <vt:lpstr>Report 4: Map of graduated country</vt:lpstr>
      <vt:lpstr>Report 4: Map of graduated country</vt:lpstr>
      <vt:lpstr>Exercise 1</vt:lpstr>
      <vt:lpstr>Page 2 (Matrix)</vt:lpstr>
      <vt:lpstr>PowerPoint Presentation</vt:lpstr>
      <vt:lpstr>Python script setup</vt:lpstr>
      <vt:lpstr>Python script</vt:lpstr>
      <vt:lpstr>Exercise 2</vt:lpstr>
      <vt:lpstr>Table tools: new measurement</vt:lpstr>
      <vt:lpstr>Table tool: new column</vt:lpstr>
      <vt:lpstr>Publish your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Admin</dc:creator>
  <cp:lastModifiedBy>Admin</cp:lastModifiedBy>
  <cp:revision>50</cp:revision>
  <dcterms:created xsi:type="dcterms:W3CDTF">2022-04-07T01:56:03Z</dcterms:created>
  <dcterms:modified xsi:type="dcterms:W3CDTF">2022-05-31T22:13:59Z</dcterms:modified>
</cp:coreProperties>
</file>