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8" r:id="rId3"/>
    <p:sldId id="262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45" r:id="rId16"/>
    <p:sldId id="337" r:id="rId17"/>
    <p:sldId id="350" r:id="rId18"/>
    <p:sldId id="352" r:id="rId19"/>
    <p:sldId id="353" r:id="rId20"/>
    <p:sldId id="351" r:id="rId21"/>
    <p:sldId id="354" r:id="rId22"/>
    <p:sldId id="355" r:id="rId23"/>
    <p:sldId id="365" r:id="rId24"/>
    <p:sldId id="364" r:id="rId25"/>
    <p:sldId id="356" r:id="rId26"/>
    <p:sldId id="370" r:id="rId27"/>
    <p:sldId id="372" r:id="rId28"/>
    <p:sldId id="371" r:id="rId29"/>
    <p:sldId id="366" r:id="rId30"/>
    <p:sldId id="374" r:id="rId31"/>
    <p:sldId id="358" r:id="rId32"/>
    <p:sldId id="359" r:id="rId33"/>
    <p:sldId id="357" r:id="rId34"/>
    <p:sldId id="367" r:id="rId35"/>
    <p:sldId id="368" r:id="rId36"/>
    <p:sldId id="360" r:id="rId37"/>
    <p:sldId id="369" r:id="rId38"/>
    <p:sldId id="361" r:id="rId39"/>
    <p:sldId id="373" r:id="rId40"/>
    <p:sldId id="362" r:id="rId41"/>
    <p:sldId id="363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7" autoAdjust="0"/>
    <p:restoredTop sz="94113"/>
  </p:normalViewPr>
  <p:slideViewPr>
    <p:cSldViewPr snapToGrid="0" snapToObjects="1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22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451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88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56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14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09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04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64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5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39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609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24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195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465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52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28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753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11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458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94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3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072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98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656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907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346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250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077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53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793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62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7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24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69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14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</a:rPr>
              <a:t>강미지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669536" y="3607351"/>
            <a:ext cx="29194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Django CRUD </a:t>
            </a:r>
            <a:r>
              <a:rPr lang="ko-KR" altLang="en-US" sz="2400" b="1" dirty="0">
                <a:solidFill>
                  <a:srgbClr val="A5A5A5"/>
                </a:solidFill>
              </a:rPr>
              <a:t>실습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419786" y="3237978"/>
            <a:ext cx="33549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8번째 </a:t>
            </a: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070978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Major</a:t>
            </a:r>
            <a:r>
              <a:rPr kumimoji="1" lang="ko-KR" altLang="en-US" sz="2000" b="1" dirty="0"/>
              <a:t> 모델을 만들어 봅시다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field</a:t>
            </a:r>
            <a:r>
              <a:rPr kumimoji="1" lang="ko-KR" altLang="en-US" sz="2000" b="1" dirty="0"/>
              <a:t>에는 이름만 있으면 될 것 같아요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800" dirty="0"/>
              <a:t>Model </a:t>
            </a:r>
            <a:r>
              <a:rPr kumimoji="1" lang="ko-KR" altLang="en-US" sz="1800" dirty="0"/>
              <a:t>변경 후 </a:t>
            </a:r>
            <a:r>
              <a:rPr kumimoji="1" lang="en-US" altLang="ko-KR" sz="1800" dirty="0" err="1"/>
              <a:t>makemigrations</a:t>
            </a:r>
            <a:r>
              <a:rPr kumimoji="1" lang="en-US" altLang="ko-KR" sz="1800" dirty="0"/>
              <a:t> &amp; migrate </a:t>
            </a:r>
            <a:r>
              <a:rPr kumimoji="1" lang="ko-KR" altLang="en-US" sz="1800" dirty="0"/>
              <a:t>잊지 말고 해주세요</a:t>
            </a:r>
            <a:endParaRPr kumimoji="1" lang="en-US" altLang="ko-KR" sz="1800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256360" y="4218755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우선 전공 모델을 만들어 봅시다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전공 </a:t>
            </a:r>
            <a:r>
              <a:rPr kumimoji="1" lang="en-US" altLang="ko-KR" sz="2000" b="1" dirty="0"/>
              <a:t>field</a:t>
            </a:r>
            <a:r>
              <a:rPr kumimoji="1" lang="ko-KR" altLang="en-US" sz="2000" b="1" dirty="0"/>
              <a:t>에는 이름만 있으면 될 것 같아요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800" dirty="0"/>
              <a:t>Model </a:t>
            </a:r>
            <a:r>
              <a:rPr kumimoji="1" lang="ko-KR" altLang="en-US" sz="1800" dirty="0"/>
              <a:t>변경 후 </a:t>
            </a:r>
            <a:r>
              <a:rPr kumimoji="1" lang="en-US" altLang="ko-KR" sz="1800" dirty="0" err="1"/>
              <a:t>makemigrations</a:t>
            </a:r>
            <a:r>
              <a:rPr kumimoji="1" lang="en-US" altLang="ko-KR" sz="1800" dirty="0"/>
              <a:t> &amp; migrate </a:t>
            </a:r>
            <a:r>
              <a:rPr kumimoji="1" lang="ko-KR" altLang="en-US" sz="1800" dirty="0"/>
              <a:t>잊지 말고 해주세요</a:t>
            </a:r>
            <a:endParaRPr kumimoji="1" lang="en-US" altLang="ko-KR" sz="1800" dirty="0"/>
          </a:p>
          <a:p>
            <a:endParaRPr kumimoji="1"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A2FCFF-E8A6-45ED-AC9A-0F5E66D1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0" y="1792858"/>
            <a:ext cx="583964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8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424921"/>
            <a:ext cx="1011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다음으로 전공 추가 페이지를 만듭시다</a:t>
            </a:r>
            <a:endParaRPr kumimoji="1" lang="en-US" altLang="ko-KR" sz="2000" b="1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이런식으로</a:t>
            </a:r>
            <a:r>
              <a:rPr kumimoji="1" lang="ko-KR" altLang="en-US" sz="2000" b="1" dirty="0"/>
              <a:t> 만들었었죠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추가할 필드가 많아질 수록 코드가 많이 늘어나네요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어느정도 자동으로 </a:t>
            </a:r>
            <a:r>
              <a:rPr lang="en-US" altLang="ko-KR" sz="2400" b="1" dirty="0">
                <a:solidFill>
                  <a:schemeClr val="dk1"/>
                </a:solidFill>
              </a:rPr>
              <a:t>form</a:t>
            </a:r>
            <a:r>
              <a:rPr lang="ko-KR" altLang="en-US" sz="2400" b="1" dirty="0">
                <a:solidFill>
                  <a:schemeClr val="dk1"/>
                </a:solidFill>
              </a:rPr>
              <a:t>을 만들 수는 없을까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forms.py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EA87B-6C90-4E46-8A67-5AA77CF4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805574"/>
            <a:ext cx="5738037" cy="3897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23391-CA29-4204-B0C1-3FA4C14F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1" y="1733107"/>
            <a:ext cx="6224561" cy="40193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8F8A7-8D13-4A8F-89D9-2E69F21ED13E}"/>
              </a:ext>
            </a:extLst>
          </p:cNvPr>
          <p:cNvSpPr/>
          <p:nvPr/>
        </p:nvSpPr>
        <p:spPr>
          <a:xfrm>
            <a:off x="584055" y="3827721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4F7725-6334-4F54-A0BF-50138161B77A}"/>
              </a:ext>
            </a:extLst>
          </p:cNvPr>
          <p:cNvSpPr/>
          <p:nvPr/>
        </p:nvSpPr>
        <p:spPr>
          <a:xfrm>
            <a:off x="7021269" y="4008474"/>
            <a:ext cx="2548034" cy="9781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A43EDE3-F026-46A0-ADF0-FFB7B8DC9F22}"/>
              </a:ext>
            </a:extLst>
          </p:cNvPr>
          <p:cNvSpPr/>
          <p:nvPr/>
        </p:nvSpPr>
        <p:spPr>
          <a:xfrm>
            <a:off x="5385489" y="3845495"/>
            <a:ext cx="1244009" cy="1141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4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forms.py</a:t>
            </a:r>
            <a:r>
              <a:rPr lang="ko-KR" altLang="en-US" sz="2400" b="1" dirty="0">
                <a:solidFill>
                  <a:schemeClr val="dk1"/>
                </a:solidFill>
              </a:rPr>
              <a:t>를 이용해서 추가 페이지 만들기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0.   Major model</a:t>
            </a:r>
            <a:r>
              <a:rPr kumimoji="1" lang="ko-KR" altLang="en-US" sz="2000" b="1" dirty="0"/>
              <a:t> 생성</a:t>
            </a:r>
            <a:r>
              <a:rPr kumimoji="1" lang="en-US" altLang="ko-KR" sz="2000" b="1" dirty="0"/>
              <a:t>(M)</a:t>
            </a:r>
            <a:r>
              <a:rPr kumimoji="1" lang="en-US" altLang="ko-KR" sz="2000" dirty="0"/>
              <a:t> </a:t>
            </a:r>
            <a:r>
              <a:rPr kumimoji="1" lang="en-US" altLang="ko-KR" sz="1600" dirty="0"/>
              <a:t>– 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subjectApp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하단에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 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addMajor.html </a:t>
            </a:r>
            <a:r>
              <a:rPr kumimoji="1" lang="ko-KR" altLang="en-US" sz="2000" b="1" dirty="0"/>
              <a:t>생성 </a:t>
            </a:r>
            <a:r>
              <a:rPr kumimoji="1" lang="en-US" altLang="ko-KR" sz="2000" b="1" dirty="0"/>
              <a:t>(T)</a:t>
            </a:r>
          </a:p>
          <a:p>
            <a:pPr marL="457200" indent="-457200">
              <a:buFont typeface="Arial"/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를 이용해서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urls.py</a:t>
            </a:r>
            <a:r>
              <a:rPr kumimoji="1" lang="ko-KR" altLang="en-US" sz="2000" b="1" dirty="0"/>
              <a:t>에 해당 </a:t>
            </a:r>
            <a:r>
              <a:rPr kumimoji="1" lang="en-US" altLang="ko-KR" sz="2000" b="1" dirty="0" err="1"/>
              <a:t>url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EDD14-87BB-476D-8FD3-BDBBE672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62" y="240309"/>
            <a:ext cx="250542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b="1" dirty="0" err="1"/>
              <a:t>subjectApp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하단에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 생성</a:t>
            </a:r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작성해 봅시다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99EE8-3B63-4A3A-AE31-C258FB9E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" y="2589141"/>
            <a:ext cx="12192000" cy="21570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31685F-A548-4C1B-B971-56BFBB09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3" y="1246719"/>
            <a:ext cx="362953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2. addMajor.html </a:t>
            </a:r>
            <a:r>
              <a:rPr kumimoji="1" lang="ko-KR" altLang="en-US" sz="2400" b="1" dirty="0"/>
              <a:t>생성 </a:t>
            </a:r>
            <a:r>
              <a:rPr kumimoji="1" lang="en-US" altLang="ko-KR" sz="2400" b="1" dirty="0"/>
              <a:t>(T)</a:t>
            </a: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코드가 짧아졌네요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DF021-7D79-42C4-B90F-CF637D38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06" y="934084"/>
            <a:ext cx="8516971" cy="56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6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807084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3. views.py</a:t>
            </a:r>
            <a:r>
              <a:rPr kumimoji="1" lang="ko-KR" altLang="en-US" sz="2400" b="1" dirty="0"/>
              <a:t>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를 이용해서 </a:t>
            </a:r>
            <a:r>
              <a:rPr kumimoji="1" lang="en-US" altLang="ko-KR" sz="2400" b="1" dirty="0"/>
              <a:t>view</a:t>
            </a:r>
            <a:r>
              <a:rPr kumimoji="1" lang="ko-KR" altLang="en-US" sz="2400" b="1" dirty="0"/>
              <a:t>작성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7485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이용하기로 했으니 </a:t>
            </a:r>
            <a:r>
              <a:rPr lang="en-US" altLang="ko-KR" dirty="0" err="1"/>
              <a:t>CreateView</a:t>
            </a:r>
            <a:r>
              <a:rPr lang="ko-KR" altLang="en-US" dirty="0"/>
              <a:t>를 이용합시다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F5754-1043-4C14-974C-89A1724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0" y="3585916"/>
            <a:ext cx="5029902" cy="1905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382B7A-49BE-4F4F-BED7-6B6385B7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56" y="1422780"/>
            <a:ext cx="724953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0931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드디어 </a:t>
            </a:r>
            <a:r>
              <a:rPr lang="en-US" altLang="ko-KR" sz="2400" b="1" dirty="0">
                <a:solidFill>
                  <a:schemeClr val="dk1"/>
                </a:solidFill>
              </a:rPr>
              <a:t>CRUD</a:t>
            </a:r>
            <a:r>
              <a:rPr lang="ko-KR" altLang="en-US" sz="2400" b="1" dirty="0">
                <a:solidFill>
                  <a:schemeClr val="dk1"/>
                </a:solidFill>
              </a:rPr>
              <a:t>를 다 배웠습니다</a:t>
            </a:r>
            <a:r>
              <a:rPr lang="en-US" altLang="ko-KR" sz="2400" b="1" dirty="0">
                <a:solidFill>
                  <a:schemeClr val="dk1"/>
                </a:solidFill>
              </a:rPr>
              <a:t>~!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672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&amp;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read &amp; </a:t>
            </a:r>
            <a:r>
              <a:rPr lang="en-US" b="1" dirty="0">
                <a:solidFill>
                  <a:srgbClr val="7F7F7F"/>
                </a:solidFill>
              </a:rPr>
              <a:t>update &amp; 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9D7A3-E13F-494A-B184-A2937EDD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6" y="1470454"/>
            <a:ext cx="7373258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4. urls.py</a:t>
            </a:r>
            <a:r>
              <a:rPr kumimoji="1" lang="ko-KR" altLang="en-US" sz="2400" b="1" dirty="0"/>
              <a:t>에 해당 </a:t>
            </a:r>
            <a:r>
              <a:rPr kumimoji="1" lang="en-US" altLang="ko-KR" sz="2400" b="1" dirty="0" err="1"/>
              <a:t>url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생성</a:t>
            </a:r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urls.py </a:t>
            </a:r>
            <a:r>
              <a:rPr lang="ko-KR" altLang="en-US" dirty="0"/>
              <a:t>약간 방법이 달라졌어요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026B6A-7E5F-4582-9201-38ED8E48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6" y="1553900"/>
            <a:ext cx="5315692" cy="1352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F0A7F-75B2-4A85-97A5-DFF352D4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2" y="3147429"/>
            <a:ext cx="827838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70258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전공들을 보기 위한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 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진짜 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(</a:t>
            </a:r>
            <a:r>
              <a:rPr lang="ko-KR" altLang="en-US" sz="2400" b="1" dirty="0">
                <a:solidFill>
                  <a:schemeClr val="dk1"/>
                </a:solidFill>
              </a:rPr>
              <a:t>시간상 </a:t>
            </a:r>
            <a:r>
              <a:rPr lang="en-US" altLang="ko-KR" sz="2400" b="1" dirty="0">
                <a:solidFill>
                  <a:schemeClr val="dk1"/>
                </a:solidFill>
              </a:rPr>
              <a:t>UD</a:t>
            </a:r>
            <a:r>
              <a:rPr lang="ko-KR" altLang="en-US" sz="2400" b="1" dirty="0">
                <a:solidFill>
                  <a:schemeClr val="dk1"/>
                </a:solidFill>
              </a:rPr>
              <a:t>는 생략</a:t>
            </a:r>
            <a:r>
              <a:rPr lang="en-US" altLang="ko-KR" sz="2400" b="1" dirty="0">
                <a:solidFill>
                  <a:schemeClr val="dk1"/>
                </a:solidFill>
              </a:rPr>
              <a:t>..</a:t>
            </a:r>
            <a:r>
              <a:rPr lang="ko-KR" altLang="en-US" sz="2400" b="1" dirty="0">
                <a:solidFill>
                  <a:schemeClr val="dk1"/>
                </a:solidFill>
              </a:rPr>
              <a:t>일까요</a:t>
            </a:r>
            <a:r>
              <a:rPr lang="en-US" altLang="ko-KR" sz="2400" b="1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049C5D-DD07-44DD-A3D0-3012C34D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40" y="1994882"/>
            <a:ext cx="2765200" cy="348513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7279297" y="575018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전공을 추가하면 이렇게 됩니다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73744-29DD-480A-B1D5-1E37543A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52" y="3583559"/>
            <a:ext cx="4182854" cy="249809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5793B-F440-4E71-8E36-93E9542AF13A}"/>
              </a:ext>
            </a:extLst>
          </p:cNvPr>
          <p:cNvSpPr txBox="1"/>
          <p:nvPr/>
        </p:nvSpPr>
        <p:spPr>
          <a:xfrm>
            <a:off x="2299959" y="5536337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3663276" y="4463852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전공추가를 누르면</a:t>
            </a:r>
            <a:endParaRPr lang="en-US" altLang="ko-KR" sz="1800" b="1" dirty="0"/>
          </a:p>
          <a:p>
            <a:pPr algn="ctr"/>
            <a:r>
              <a:rPr lang="en-US" altLang="ko-KR" sz="1800" b="1" dirty="0"/>
              <a:t>addMajor.html</a:t>
            </a:r>
            <a:r>
              <a:rPr lang="ko-KR" altLang="en-US" sz="1800" b="1" dirty="0"/>
              <a:t>이 뜨도록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링크로 연결해 주세요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F19B892-DD2C-46B7-A1BE-ED8CD44AAE56}"/>
              </a:ext>
            </a:extLst>
          </p:cNvPr>
          <p:cNvSpPr/>
          <p:nvPr/>
        </p:nvSpPr>
        <p:spPr>
          <a:xfrm rot="19120739">
            <a:off x="9002394" y="2093378"/>
            <a:ext cx="1631131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A7E775-4E35-4758-9EB7-6275E4CDE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372" y="234322"/>
            <a:ext cx="2384900" cy="148082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15C99E-4FAA-4FBD-98EA-5BE2A0775964}"/>
              </a:ext>
            </a:extLst>
          </p:cNvPr>
          <p:cNvSpPr txBox="1"/>
          <p:nvPr/>
        </p:nvSpPr>
        <p:spPr>
          <a:xfrm>
            <a:off x="4206014" y="2103917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+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home.html</a:t>
            </a:r>
            <a:r>
              <a:rPr lang="ko-KR" altLang="en-US" sz="1200" b="1" dirty="0"/>
              <a:t>에서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전공 추가를 클릭하면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addMajor.html</a:t>
            </a:r>
            <a:r>
              <a:rPr lang="ko-KR" altLang="en-US" sz="1200" b="1" dirty="0"/>
              <a:t>로 연결되게 링크를 걸어주세요</a:t>
            </a:r>
          </a:p>
        </p:txBody>
      </p:sp>
    </p:spTree>
    <p:extLst>
      <p:ext uri="{BB962C8B-B14F-4D97-AF65-F5344CB8AC3E}">
        <p14:creationId xmlns:p14="http://schemas.microsoft.com/office/powerpoint/2010/main" val="300283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과목들을 보기 위한 페이지를 만듭시다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Read </a:t>
            </a:r>
            <a:r>
              <a:rPr kumimoji="1" lang="ko-KR" altLang="en-US" sz="2000" b="1" dirty="0"/>
              <a:t>부터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에 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함수에 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r>
              <a:rPr kumimoji="1" lang="en-US" altLang="ko-KR" sz="2000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이미 했습니다</a:t>
            </a:r>
            <a:endParaRPr kumimoji="1" lang="en-US" altLang="ko-KR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2070412" y="4130984"/>
            <a:ext cx="5250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Subject</a:t>
            </a:r>
            <a:r>
              <a:rPr lang="ko-KR" altLang="en-US" sz="1600" b="1" dirty="0"/>
              <a:t> 라는 모델에는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소속학과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교수님이름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메모가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필요할 것 같아요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소속학과는 </a:t>
            </a:r>
            <a:r>
              <a:rPr lang="en-US" altLang="ko-KR" sz="1600" b="1" dirty="0"/>
              <a:t>Major </a:t>
            </a:r>
            <a:r>
              <a:rPr lang="ko-KR" altLang="en-US" sz="1600" b="1" dirty="0"/>
              <a:t>모델을 </a:t>
            </a:r>
            <a:r>
              <a:rPr lang="en-US" altLang="ko-KR" sz="1600" b="1" dirty="0"/>
              <a:t>foreign key</a:t>
            </a:r>
            <a:r>
              <a:rPr lang="ko-KR" altLang="en-US" sz="1600" b="1" dirty="0"/>
              <a:t>로 사용해 봅시다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5968915" y="32533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/>
              <a:t>home.html</a:t>
            </a:r>
            <a:endParaRPr lang="ko-KR" altLang="en-US" sz="1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90684-5FB0-453E-95F6-0262C617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81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9088448" y="2004856"/>
            <a:ext cx="155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models.py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4D2ADA-FDC2-44E0-9B8A-6CE2B450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10" y="861368"/>
            <a:ext cx="7131218" cy="54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A1973C-CA0A-4CC9-8EA4-0C4ABE66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" y="1841481"/>
            <a:ext cx="6710023" cy="970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6C7D4A-07AA-4905-9C57-E0118CCBB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" y="3444403"/>
            <a:ext cx="4544059" cy="400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333174" y="301348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5207613" y="4870249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home.html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F79F4C-3768-4C3E-81AD-02A9BD162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08" y="141768"/>
            <a:ext cx="5548545" cy="55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4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같이 해요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137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29282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1400" b="1" dirty="0"/>
              <a:t>forms.py </a:t>
            </a:r>
            <a:r>
              <a:rPr kumimoji="1" lang="ko-KR" altLang="en-US" sz="1400" b="1" dirty="0"/>
              <a:t>처음이니까 따라 쳐 봅시다</a:t>
            </a:r>
            <a:r>
              <a:rPr kumimoji="1" lang="en-US" altLang="ko-KR" sz="1400" b="1" dirty="0"/>
              <a:t>~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5451539" y="59084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E1258-18C2-4456-A26B-DAAA94EC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02" y="1206381"/>
            <a:ext cx="9485291" cy="5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3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완료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25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0" y="1794787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E855D6-7060-41BF-A935-13E34A13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29" y="1862631"/>
            <a:ext cx="3581900" cy="328658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A8043-52E9-47B3-87EE-E7F77CE5DE74}"/>
              </a:ext>
            </a:extLst>
          </p:cNvPr>
          <p:cNvSpPr txBox="1"/>
          <p:nvPr/>
        </p:nvSpPr>
        <p:spPr>
          <a:xfrm>
            <a:off x="3629108" y="6174798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3F7A73-CEC3-4402-AC48-5BFAB1A8275D}"/>
              </a:ext>
            </a:extLst>
          </p:cNvPr>
          <p:cNvSpPr/>
          <p:nvPr/>
        </p:nvSpPr>
        <p:spPr>
          <a:xfrm rot="11932819">
            <a:off x="4672795" y="4121684"/>
            <a:ext cx="1922622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7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289504" y="1370148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9531397" y="4965952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addSubject.html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425B45-EB6E-4E50-AE73-FC7130FC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68" y="355716"/>
            <a:ext cx="6124342" cy="4405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074B78-A6FA-4530-870C-BE52E56F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8" y="2431777"/>
            <a:ext cx="4881145" cy="1974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B751BC-552F-4E29-B014-86E30025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56" y="5873680"/>
            <a:ext cx="8878539" cy="3334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3E79B5-EC03-4FEC-9B16-BC55DB966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74" y="5220499"/>
            <a:ext cx="7421011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F8BE4-569C-4463-B313-1454E2006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68" y="1998576"/>
            <a:ext cx="5036607" cy="3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80F8D-8AD6-5A47-A50F-7280B216A483}"/>
              </a:ext>
            </a:extLst>
          </p:cNvPr>
          <p:cNvSpPr txBox="1"/>
          <p:nvPr/>
        </p:nvSpPr>
        <p:spPr>
          <a:xfrm>
            <a:off x="521992" y="2521059"/>
            <a:ext cx="4314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등록한 모든 전공과 모든 과목을 보여줍니다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81007-53C4-4A93-B31D-A9CF9A52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17" y="375425"/>
            <a:ext cx="3233295" cy="64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2538169" y="5555916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home.html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6AE1A3-D559-4B5D-BC3D-27CBD2820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85" y="184484"/>
            <a:ext cx="6604160" cy="64890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E839E2E-B490-4136-B3FD-B9C22D10494B}"/>
              </a:ext>
            </a:extLst>
          </p:cNvPr>
          <p:cNvSpPr/>
          <p:nvPr/>
        </p:nvSpPr>
        <p:spPr>
          <a:xfrm>
            <a:off x="5022761" y="2826913"/>
            <a:ext cx="4443211" cy="461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3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전공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개 이상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과목은 </a:t>
            </a:r>
            <a:r>
              <a:rPr kumimoji="1" lang="en-US" altLang="ko-KR" sz="2000" b="1" dirty="0"/>
              <a:t>3</a:t>
            </a:r>
            <a:r>
              <a:rPr kumimoji="1" lang="ko-KR" altLang="en-US" sz="2000" b="1" dirty="0"/>
              <a:t>개정도 추가해봅시다</a:t>
            </a:r>
            <a:r>
              <a:rPr kumimoji="1" lang="en-US" altLang="ko-KR" sz="2000" b="1" dirty="0"/>
              <a:t>~</a:t>
            </a:r>
          </a:p>
          <a:p>
            <a:r>
              <a:rPr kumimoji="1" lang="ko-KR" altLang="en-US" sz="2000" b="1" dirty="0"/>
              <a:t>단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과목은 전부 같은 전공 과목이면 안됩니다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쉬는 시간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70" y="2797823"/>
            <a:ext cx="3979002" cy="356791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570907-AB3C-4454-8B2E-5EC59DA1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033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나는 컴퓨터학과 수업 전공만 보고 싶은데</a:t>
            </a:r>
            <a:r>
              <a:rPr kumimoji="1" lang="en-US" altLang="ko-KR" sz="2000" b="1" dirty="0"/>
              <a:t>…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computer.html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computerSubjectView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6E9015-3C5F-4336-A32B-1CC53B0D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63" y="708375"/>
            <a:ext cx="5000081" cy="348745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02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259847"/>
            <a:ext cx="1011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수정할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editSubject.html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 err="1"/>
              <a:t>좀전에</a:t>
            </a:r>
            <a:r>
              <a:rPr kumimoji="1" lang="ko-KR" altLang="en-US" sz="1600" b="1" dirty="0"/>
              <a:t> 만든</a:t>
            </a:r>
            <a:r>
              <a:rPr kumimoji="1" lang="en-US" altLang="ko-KR" sz="1600" b="1" dirty="0"/>
              <a:t>addSubject.html</a:t>
            </a:r>
            <a:r>
              <a:rPr kumimoji="1" lang="ko-KR" altLang="en-US" sz="1600" b="1" dirty="0"/>
              <a:t>과 거의 동일합니다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EditSubjectView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이전에 만든</a:t>
            </a:r>
            <a:r>
              <a:rPr kumimoji="1" lang="en-US" altLang="ko-KR" sz="1600" b="1" dirty="0" err="1"/>
              <a:t>AddSubjectView</a:t>
            </a:r>
            <a:r>
              <a:rPr kumimoji="1" lang="ko-KR" altLang="en-US" sz="1600" b="1" dirty="0"/>
              <a:t>와 거의 유사해요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en-US" altLang="ko-KR" sz="1600" b="1" dirty="0" err="1"/>
              <a:t>CreateView</a:t>
            </a:r>
            <a:r>
              <a:rPr kumimoji="1" lang="ko-KR" altLang="en-US" sz="1600" b="1" dirty="0"/>
              <a:t>대신 </a:t>
            </a:r>
            <a:r>
              <a:rPr kumimoji="1" lang="en-US" altLang="ko-KR" sz="1600" b="1" dirty="0" err="1"/>
              <a:t>UpdateView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사용하면 됩니다</a:t>
            </a:r>
            <a:r>
              <a:rPr kumimoji="1" lang="en-US" altLang="ko-KR" sz="1600" b="1" dirty="0"/>
              <a:t>~</a:t>
            </a:r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AA0088-6144-4E1B-A286-3149BBDB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68" y="1255455"/>
            <a:ext cx="3795732" cy="344099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68" y="4368390"/>
            <a:ext cx="3389497" cy="236410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6371708" y="5370465"/>
            <a:ext cx="46233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수정을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editSubject.html</a:t>
            </a:r>
            <a:r>
              <a:rPr lang="ko-KR" altLang="en-US" sz="1600" b="1" dirty="0"/>
              <a:t>로 연결되게 링크를 걸어주세요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시켜주세요</a:t>
            </a:r>
          </a:p>
        </p:txBody>
      </p:sp>
    </p:spTree>
    <p:extLst>
      <p:ext uri="{BB962C8B-B14F-4D97-AF65-F5344CB8AC3E}">
        <p14:creationId xmlns:p14="http://schemas.microsoft.com/office/powerpoint/2010/main" val="1267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3793057" y="1074391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computer.html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6F33F2-392A-465A-B2E3-877475BF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9375"/>
            <a:ext cx="6879742" cy="1362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246A1C-B496-44CE-BDCF-F7851905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0" y="5430409"/>
            <a:ext cx="8392696" cy="3524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0A3349-3D82-4552-93CC-C1D1FAFFC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57" y="249985"/>
            <a:ext cx="5488557" cy="34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6663848" y="45064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editSubject.html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A8E582-5C99-4249-B653-F2EFA500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4" y="5727633"/>
            <a:ext cx="9697803" cy="3810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A8FA03-71F6-48E9-B170-4667551DB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9" y="1979340"/>
            <a:ext cx="5048955" cy="1981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C4393-2090-4AE7-B7E6-E276C0FF4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7" y="1650265"/>
            <a:ext cx="5888691" cy="2662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15A317-C5DD-4F2A-95CC-08CE62D67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546" y="1031541"/>
            <a:ext cx="5222901" cy="45636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5F02C4-09E6-4B82-87A0-04CD970D1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08" y="5316569"/>
            <a:ext cx="946917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43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삭제할 수 있도록 해봅시다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1.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DeleteSubjectView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이전처럼 만들고 싶다면 </a:t>
            </a:r>
            <a:r>
              <a:rPr kumimoji="1" lang="en-US" altLang="ko-KR" sz="1600" b="1" dirty="0" err="1"/>
              <a:t>DeleteView</a:t>
            </a:r>
            <a:r>
              <a:rPr kumimoji="1" lang="ko-KR" altLang="en-US" sz="1600" b="1" dirty="0"/>
              <a:t>를 사용하면 되고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ko-KR" altLang="en-US" sz="1600" b="1" dirty="0"/>
              <a:t>기존처럼 함수형식으로 만들어도 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2.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00" y="990958"/>
            <a:ext cx="4575246" cy="319113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2683449" y="4777039"/>
            <a:ext cx="3528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삭제를 클릭하면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정보가 삭제되고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되게 해주세요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A70BE-E660-4020-91F7-8EADD6EC1B19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54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18918-56A5-4A56-B140-9428BCC1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1" y="1893619"/>
            <a:ext cx="6453399" cy="1535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E49C6B-184D-4894-93FC-8CE2232E7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01" y="5148430"/>
            <a:ext cx="7287642" cy="77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7581C5-6820-43E4-87AF-B4677815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632" y="937937"/>
            <a:ext cx="5807540" cy="36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F51B5C-F316-4B61-A780-27BE19EA8A6F}"/>
              </a:ext>
            </a:extLst>
          </p:cNvPr>
          <p:cNvSpPr txBox="1"/>
          <p:nvPr/>
        </p:nvSpPr>
        <p:spPr>
          <a:xfrm>
            <a:off x="6168632" y="436939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computer.html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29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5520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전공 과목 보는 페이지는 왜 없지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컴퓨터학과 외에 추가했던 전공 하나를 골라서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그 전공의 과목만 보여주는 페이지를 만들어주세요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할 일 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Template </a:t>
            </a:r>
            <a:r>
              <a:rPr kumimoji="1" lang="ko-KR" altLang="en-US" sz="2000" b="1" dirty="0"/>
              <a:t>생성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 </a:t>
            </a:r>
            <a:r>
              <a:rPr kumimoji="1" lang="en-US" altLang="ko-KR" sz="2000" b="1" dirty="0"/>
              <a:t>/ URL</a:t>
            </a:r>
            <a:r>
              <a:rPr kumimoji="1" lang="ko-KR" altLang="en-US" sz="2000" b="1" dirty="0"/>
              <a:t>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마지막</a:t>
            </a:r>
            <a:r>
              <a:rPr lang="en-US" altLang="ko-KR" sz="2400" b="1" dirty="0">
                <a:solidFill>
                  <a:schemeClr val="dk1"/>
                </a:solidFill>
              </a:rPr>
              <a:t>! </a:t>
            </a: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3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FAFADF-DEF2-492C-B9C6-18E78A70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69" y="606237"/>
            <a:ext cx="5121475" cy="344099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9818F-4C1D-4988-8DA6-880C9CBA4078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20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D5B6-F2CA-47BF-B41C-F7C6E04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26234-CAB9-484E-B3C9-B00AD240A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56983-FA31-4BE5-A1BB-4AB5152CBF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0749C-40BF-48A1-9CEE-1999844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12" y="681037"/>
            <a:ext cx="6250881" cy="5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과목을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http://127.0.0.1:8000/addMajor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전공을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DE518E-3E67-485F-A62D-F82E495F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2" y="2603625"/>
            <a:ext cx="4372585" cy="2715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6C4D2D-CCF7-42A4-BA60-560CCBEB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6" y="2603625"/>
            <a:ext cx="3979002" cy="35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7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아까 예고했듯이</a:t>
            </a:r>
            <a:r>
              <a:rPr lang="en-US" altLang="ko-KR" b="1" dirty="0">
                <a:solidFill>
                  <a:srgbClr val="7F7F7F"/>
                </a:solidFill>
              </a:rPr>
              <a:t>..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967564" y="1922226"/>
            <a:ext cx="10027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전공도 수정 삭제 할 수 있도록 페이지를 고쳐주세요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-&gt;</a:t>
            </a:r>
            <a:r>
              <a:rPr kumimoji="1" lang="ko-KR" altLang="en-US" sz="1600" b="1" dirty="0"/>
              <a:t>삭제 시 다른 페이지를 거쳐서 삭제되게 해야 </a:t>
            </a:r>
            <a:r>
              <a:rPr kumimoji="1" lang="ko-KR" altLang="en-US" sz="1600" b="1" dirty="0" err="1"/>
              <a:t>리다이렉션</a:t>
            </a:r>
            <a:r>
              <a:rPr kumimoji="1" lang="ko-KR" altLang="en-US" sz="1600" b="1" dirty="0"/>
              <a:t> 문제가 생기지 않습니다</a:t>
            </a:r>
            <a:r>
              <a:rPr kumimoji="1"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CSS</a:t>
            </a:r>
            <a:r>
              <a:rPr kumimoji="1" lang="ko-KR" altLang="en-US" sz="2000" b="1" dirty="0"/>
              <a:t>로 페이지를 예쁘게 꾸며주세요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처음부터 앱을 다시 만들면 아주 좋겠지만 </a:t>
            </a:r>
            <a:r>
              <a:rPr kumimoji="1" lang="ko-KR" altLang="en-US" sz="2000" b="1" dirty="0" err="1"/>
              <a:t>시험기간이니</a:t>
            </a:r>
            <a:r>
              <a:rPr kumimoji="1" lang="ko-KR" altLang="en-US" sz="2000" b="1" dirty="0"/>
              <a:t> 이건 선택으로 남겨두겠습니다</a:t>
            </a:r>
            <a:r>
              <a:rPr kumimoji="1"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그래도 다음 세션 전까지 </a:t>
            </a:r>
            <a:r>
              <a:rPr kumimoji="1" lang="en-US" altLang="ko-KR" sz="2000" b="1" dirty="0"/>
              <a:t>MTV</a:t>
            </a:r>
            <a:r>
              <a:rPr kumimoji="1" lang="ko-KR" altLang="en-US" sz="2000" b="1" dirty="0"/>
              <a:t>패턴 복습은 꼭 하고 와주세요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그래도 나는 시간이 남는다 하시는 분들을 위해</a:t>
            </a:r>
            <a:endParaRPr kumimoji="1" lang="en-US" altLang="ko-KR" sz="2000" b="1" dirty="0"/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03882-C865-4FD9-9B67-943EAD7F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59" y="754656"/>
            <a:ext cx="4835653" cy="4616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460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나는 시험 </a:t>
            </a:r>
            <a:r>
              <a:rPr lang="ko-KR" altLang="en-US" b="1" dirty="0" err="1">
                <a:solidFill>
                  <a:srgbClr val="7F7F7F"/>
                </a:solidFill>
              </a:rPr>
              <a:t>안보는데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870551" y="1739386"/>
            <a:ext cx="93174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그래도 나는 시간이 남는다 하시는 분들을 위한 추가 과제 ♡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선택입니다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r>
              <a:rPr kumimoji="1" lang="ko-KR" altLang="en-US" sz="2000" dirty="0"/>
              <a:t>저희는 전공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추가했고 전공별 과목을 보기 위한 페이지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만들었습니다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우리 학교 전공이 대충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정도 되는데요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이중 융합 합치면 더 많겠죠</a:t>
            </a:r>
            <a:r>
              <a:rPr kumimoji="1" lang="en-US" altLang="ko-KR" sz="2000" dirty="0"/>
              <a:t>?)</a:t>
            </a:r>
          </a:p>
          <a:p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전공을 위한 세부페이지를 하나하나 만들면 너무 괴롭고 코드 </a:t>
            </a:r>
            <a:r>
              <a:rPr kumimoji="1" lang="ko-KR" altLang="en-US" sz="2000" dirty="0" err="1"/>
              <a:t>낭비겠죠</a:t>
            </a:r>
            <a:r>
              <a:rPr kumimoji="1" lang="en-US" altLang="ko-KR" sz="2000" dirty="0"/>
              <a:t>?</a:t>
            </a:r>
          </a:p>
          <a:p>
            <a:r>
              <a:rPr kumimoji="1" lang="en-US" altLang="ko-KR" sz="2000" dirty="0"/>
              <a:t>(html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view 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</a:t>
            </a:r>
            <a:r>
              <a:rPr kumimoji="1" lang="en-US" altLang="ko-KR" sz="2000" dirty="0" err="1"/>
              <a:t>url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과제는</a:t>
            </a:r>
            <a:r>
              <a:rPr kumimoji="1" lang="en-US" altLang="ko-KR" sz="2000" dirty="0"/>
              <a:t>!</a:t>
            </a:r>
          </a:p>
          <a:p>
            <a:r>
              <a:rPr kumimoji="1" lang="ko-KR" altLang="en-US" sz="2000" dirty="0"/>
              <a:t>지금까지 만든 앱을 </a:t>
            </a:r>
            <a:r>
              <a:rPr kumimoji="1" lang="en-US" altLang="ko-KR" sz="2000" dirty="0" err="1"/>
              <a:t>querystring</a:t>
            </a:r>
            <a:r>
              <a:rPr kumimoji="1" lang="ko-KR" altLang="en-US" sz="2000" dirty="0"/>
              <a:t>을 이용해서 중복되는 코드를 줄이고 </a:t>
            </a:r>
            <a:r>
              <a:rPr kumimoji="1" lang="en-US" altLang="ko-KR" sz="2000" dirty="0"/>
              <a:t>template</a:t>
            </a:r>
            <a:r>
              <a:rPr kumimoji="1" lang="ko-KR" altLang="en-US" sz="2000" dirty="0"/>
              <a:t> 개수를 줄여보세요</a:t>
            </a:r>
            <a:r>
              <a:rPr kumimoji="1" lang="en-US" altLang="ko-KR" sz="2000" dirty="0"/>
              <a:t> </a:t>
            </a:r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82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http://127.0.0.1:8000/likelion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http://127.0.0.1:8000/computer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4F432-5C75-4195-BCAA-6774F7AE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1" y="2607079"/>
            <a:ext cx="5000081" cy="348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16" y="2616067"/>
            <a:ext cx="5121475" cy="34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http://127.0.0.1:8000/deleteSubject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과목을 삭제할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http://127.0.0.1:8000/editSubject</a:t>
            </a:r>
          </a:p>
          <a:p>
            <a:endParaRPr kumimoji="1"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 정보를 수정할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25" y="2467211"/>
            <a:ext cx="5121475" cy="3440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3707B7-351B-4F40-AFE0-9A797886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9" y="2579919"/>
            <a:ext cx="3795732" cy="344099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6684374-65A7-4B3B-94A4-823D3902BAAA}"/>
              </a:ext>
            </a:extLst>
          </p:cNvPr>
          <p:cNvSpPr/>
          <p:nvPr/>
        </p:nvSpPr>
        <p:spPr>
          <a:xfrm>
            <a:off x="10255829" y="3812107"/>
            <a:ext cx="472070" cy="507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3606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chemeClr val="dk1"/>
                </a:solidFill>
              </a:rPr>
              <a:t>앱을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39371"/>
            <a:ext cx="101105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mkdir</a:t>
            </a:r>
            <a:r>
              <a:rPr kumimoji="1" lang="en-US" altLang="ko-KR" sz="2000" b="1" dirty="0"/>
              <a:t>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shell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install </a:t>
            </a:r>
            <a:r>
              <a:rPr kumimoji="1" lang="en-US" altLang="ko-KR" sz="2000" b="1" dirty="0" err="1"/>
              <a:t>django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django</a:t>
            </a:r>
            <a:r>
              <a:rPr kumimoji="1" lang="en-US" altLang="ko-KR" sz="2000" b="1" dirty="0"/>
              <a:t>-admin </a:t>
            </a:r>
            <a:r>
              <a:rPr kumimoji="1" lang="en-US" altLang="ko-KR" sz="2000" b="1" dirty="0" err="1"/>
              <a:t>startproject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startapp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subjectApp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 err="1"/>
              <a:t>Vscode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settings.py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INSTALLED_APPS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subjectApp</a:t>
            </a:r>
            <a:r>
              <a:rPr kumimoji="1" lang="ko-KR" altLang="en-US" sz="2000" b="1" dirty="0"/>
              <a:t>추가</a:t>
            </a:r>
            <a:endParaRPr kumimoji="1"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FD59D-7467-4A33-93AD-8C6ED894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96" y="2690588"/>
            <a:ext cx="3158548" cy="20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4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88303"/>
            <a:ext cx="58911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DB</a:t>
            </a:r>
            <a:r>
              <a:rPr lang="ko-KR" altLang="en-US" sz="2400" b="1" dirty="0">
                <a:solidFill>
                  <a:schemeClr val="dk1"/>
                </a:solidFill>
              </a:rPr>
              <a:t>와 관리자 계정을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28738"/>
            <a:ext cx="101105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makemigrations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migrate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$ python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manage.py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createsuperuser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winpty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 manage.py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createsuperuser</a:t>
            </a:r>
            <a:endParaRPr kumimoji="1" lang="en-US" altLang="ko-KR" sz="1100" b="1" dirty="0"/>
          </a:p>
          <a:p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351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A70F0-6826-4BAA-B866-86001365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53" y="1481373"/>
            <a:ext cx="2765200" cy="3485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1452</Words>
  <Application>Microsoft Office PowerPoint</Application>
  <PresentationFormat>와이드스크린</PresentationFormat>
  <Paragraphs>350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kyliecamila</cp:lastModifiedBy>
  <cp:revision>158</cp:revision>
  <dcterms:created xsi:type="dcterms:W3CDTF">2021-01-16T07:18:29Z</dcterms:created>
  <dcterms:modified xsi:type="dcterms:W3CDTF">2022-04-07T09:39:30Z</dcterms:modified>
</cp:coreProperties>
</file>