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71993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8" d="100"/>
          <a:sy n="58" d="100"/>
        </p:scale>
        <p:origin x="88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2356703"/>
            <a:ext cx="6119416" cy="501340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7563446"/>
            <a:ext cx="5399485" cy="34767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68C0-8C86-48D8-AAD1-F514F1827A1C}" type="datetimeFigureOut">
              <a:rPr lang="de-CH" smtClean="0"/>
              <a:t>08.09.2021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7665-5EC1-4BBA-87DD-2FA0B27C4C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253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68C0-8C86-48D8-AAD1-F514F1827A1C}" type="datetimeFigureOut">
              <a:rPr lang="de-CH" smtClean="0"/>
              <a:t>08.09.2021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7665-5EC1-4BBA-87DD-2FA0B27C4C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627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766678"/>
            <a:ext cx="1552352" cy="12203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766678"/>
            <a:ext cx="4567064" cy="1220351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68C0-8C86-48D8-AAD1-F514F1827A1C}" type="datetimeFigureOut">
              <a:rPr lang="de-CH" smtClean="0"/>
              <a:t>08.09.2021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7665-5EC1-4BBA-87DD-2FA0B27C4C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750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68C0-8C86-48D8-AAD1-F514F1827A1C}" type="datetimeFigureOut">
              <a:rPr lang="de-CH" smtClean="0"/>
              <a:t>08.09.2021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7665-5EC1-4BBA-87DD-2FA0B27C4C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905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3590057"/>
            <a:ext cx="6209407" cy="599008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9636813"/>
            <a:ext cx="6209407" cy="3150046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68C0-8C86-48D8-AAD1-F514F1827A1C}" type="datetimeFigureOut">
              <a:rPr lang="de-CH" smtClean="0"/>
              <a:t>08.09.2021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7665-5EC1-4BBA-87DD-2FA0B27C4C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026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3833390"/>
            <a:ext cx="3059708" cy="9136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3833390"/>
            <a:ext cx="3059708" cy="91368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68C0-8C86-48D8-AAD1-F514F1827A1C}" type="datetimeFigureOut">
              <a:rPr lang="de-CH" smtClean="0"/>
              <a:t>08.09.2021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7665-5EC1-4BBA-87DD-2FA0B27C4C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916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766681"/>
            <a:ext cx="6209407" cy="27833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3530053"/>
            <a:ext cx="3045646" cy="1730025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5260078"/>
            <a:ext cx="3045646" cy="77367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3530053"/>
            <a:ext cx="3060646" cy="1730025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5260078"/>
            <a:ext cx="3060646" cy="77367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68C0-8C86-48D8-AAD1-F514F1827A1C}" type="datetimeFigureOut">
              <a:rPr lang="de-CH" smtClean="0"/>
              <a:t>08.09.2021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7665-5EC1-4BBA-87DD-2FA0B27C4C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265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68C0-8C86-48D8-AAD1-F514F1827A1C}" type="datetimeFigureOut">
              <a:rPr lang="de-CH" smtClean="0"/>
              <a:t>08.09.2021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7665-5EC1-4BBA-87DD-2FA0B27C4C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552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68C0-8C86-48D8-AAD1-F514F1827A1C}" type="datetimeFigureOut">
              <a:rPr lang="de-CH" smtClean="0"/>
              <a:t>08.09.2021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7665-5EC1-4BBA-87DD-2FA0B27C4C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154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960014"/>
            <a:ext cx="2321966" cy="336005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2073367"/>
            <a:ext cx="3644652" cy="1023348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4320064"/>
            <a:ext cx="2321966" cy="8003453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68C0-8C86-48D8-AAD1-F514F1827A1C}" type="datetimeFigureOut">
              <a:rPr lang="de-CH" smtClean="0"/>
              <a:t>08.09.2021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7665-5EC1-4BBA-87DD-2FA0B27C4C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956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960014"/>
            <a:ext cx="2321966" cy="336005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2073367"/>
            <a:ext cx="3644652" cy="1023348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4320064"/>
            <a:ext cx="2321966" cy="8003453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368C0-8C86-48D8-AAD1-F514F1827A1C}" type="datetimeFigureOut">
              <a:rPr lang="de-CH" smtClean="0"/>
              <a:t>08.09.2021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67665-5EC1-4BBA-87DD-2FA0B27C4C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124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766681"/>
            <a:ext cx="620940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3833390"/>
            <a:ext cx="620940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3346867"/>
            <a:ext cx="161984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368C0-8C86-48D8-AAD1-F514F1827A1C}" type="datetimeFigureOut">
              <a:rPr lang="de-CH" smtClean="0"/>
              <a:t>08.09.2021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3346867"/>
            <a:ext cx="242976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3346867"/>
            <a:ext cx="161984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67665-5EC1-4BBA-87DD-2FA0B27C4C8D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179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Sencast</a:t>
            </a:r>
            <a:r>
              <a:rPr lang="de-CH" dirty="0" smtClean="0"/>
              <a:t> </a:t>
            </a:r>
            <a:r>
              <a:rPr lang="de-CH" dirty="0" err="1" smtClean="0"/>
              <a:t>Flowchart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508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3724" indent="-303724">
              <a:buFont typeface="+mj-lt"/>
              <a:buAutoNum type="arabicPeriod"/>
            </a:pPr>
            <a:r>
              <a:rPr lang="de-CH" dirty="0" smtClean="0"/>
              <a:t>Search </a:t>
            </a:r>
            <a:r>
              <a:rPr lang="de-CH" dirty="0" err="1" smtClean="0"/>
              <a:t>for</a:t>
            </a:r>
            <a:r>
              <a:rPr lang="de-CH" dirty="0" smtClean="0"/>
              <a:t> </a:t>
            </a:r>
            <a:r>
              <a:rPr lang="de-CH" dirty="0" err="1" smtClean="0"/>
              <a:t>products</a:t>
            </a:r>
            <a:r>
              <a:rPr lang="de-CH" dirty="0" smtClean="0"/>
              <a:t> (</a:t>
            </a:r>
            <a:r>
              <a:rPr lang="de-CH" dirty="0" err="1" smtClean="0"/>
              <a:t>params</a:t>
            </a:r>
            <a:r>
              <a:rPr lang="de-CH" dirty="0" smtClean="0"/>
              <a:t> </a:t>
            </a:r>
            <a:r>
              <a:rPr lang="de-CH" dirty="0" err="1" smtClean="0"/>
              <a:t>file</a:t>
            </a:r>
            <a:r>
              <a:rPr lang="de-CH" dirty="0" smtClean="0"/>
              <a:t>) -&gt; </a:t>
            </a:r>
            <a:r>
              <a:rPr lang="de-CH" dirty="0" err="1" smtClean="0"/>
              <a:t>download</a:t>
            </a:r>
            <a:r>
              <a:rPr lang="de-CH" dirty="0" smtClean="0"/>
              <a:t> </a:t>
            </a:r>
            <a:r>
              <a:rPr lang="de-CH" dirty="0" err="1" smtClean="0"/>
              <a:t>requests</a:t>
            </a:r>
            <a:endParaRPr lang="de-CH" dirty="0" smtClean="0"/>
          </a:p>
          <a:p>
            <a:pPr marL="303724" indent="-303724">
              <a:buFont typeface="+mj-lt"/>
              <a:buAutoNum type="arabicPeriod"/>
            </a:pPr>
            <a:r>
              <a:rPr lang="de-CH" dirty="0" smtClean="0"/>
              <a:t>Group </a:t>
            </a:r>
            <a:r>
              <a:rPr lang="de-CH" dirty="0" err="1" smtClean="0"/>
              <a:t>products</a:t>
            </a:r>
            <a:r>
              <a:rPr lang="de-CH" dirty="0" smtClean="0"/>
              <a:t> (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date</a:t>
            </a:r>
            <a:r>
              <a:rPr lang="de-CH" dirty="0" smtClean="0"/>
              <a:t>) -&gt; </a:t>
            </a:r>
            <a:r>
              <a:rPr lang="de-CH" dirty="0" err="1" smtClean="0"/>
              <a:t>grouped</a:t>
            </a:r>
            <a:r>
              <a:rPr lang="de-CH" dirty="0" smtClean="0"/>
              <a:t> </a:t>
            </a:r>
            <a:r>
              <a:rPr lang="de-CH" dirty="0" err="1" smtClean="0"/>
              <a:t>download</a:t>
            </a:r>
            <a:r>
              <a:rPr lang="de-CH" dirty="0" smtClean="0"/>
              <a:t> </a:t>
            </a:r>
            <a:r>
              <a:rPr lang="de-CH" dirty="0" err="1" smtClean="0"/>
              <a:t>requests</a:t>
            </a:r>
            <a:endParaRPr lang="de-CH" dirty="0" smtClean="0"/>
          </a:p>
          <a:p>
            <a:pPr marL="303724" indent="-303724">
              <a:buFont typeface="+mj-lt"/>
              <a:buAutoNum type="arabicPeriod"/>
            </a:pPr>
            <a:r>
              <a:rPr lang="de-CH" dirty="0" smtClean="0"/>
              <a:t>Download </a:t>
            </a:r>
            <a:r>
              <a:rPr lang="de-CH" dirty="0" err="1" smtClean="0"/>
              <a:t>prodcuts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</a:t>
            </a:r>
            <a:r>
              <a:rPr lang="de-CH" dirty="0" err="1" smtClean="0"/>
              <a:t>group</a:t>
            </a:r>
            <a:r>
              <a:rPr lang="de-CH" dirty="0" smtClean="0"/>
              <a:t> (</a:t>
            </a:r>
            <a:r>
              <a:rPr lang="de-CH" dirty="0" err="1" smtClean="0"/>
              <a:t>starting</a:t>
            </a:r>
            <a:r>
              <a:rPr lang="de-CH" dirty="0" smtClean="0"/>
              <a:t> </a:t>
            </a:r>
            <a:r>
              <a:rPr lang="de-CH" dirty="0" err="1" smtClean="0"/>
              <a:t>with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smallest</a:t>
            </a:r>
            <a:r>
              <a:rPr lang="de-CH" dirty="0" smtClean="0"/>
              <a:t> </a:t>
            </a:r>
            <a:r>
              <a:rPr lang="de-CH" dirty="0" err="1" smtClean="0"/>
              <a:t>group</a:t>
            </a:r>
            <a:r>
              <a:rPr lang="de-CH" dirty="0" smtClean="0"/>
              <a:t>)</a:t>
            </a:r>
          </a:p>
          <a:p>
            <a:pPr marL="303724" indent="-303724">
              <a:buFont typeface="+mj-lt"/>
              <a:buAutoNum type="arabicPeriod"/>
            </a:pPr>
            <a:r>
              <a:rPr lang="de-CH" dirty="0" err="1" smtClean="0"/>
              <a:t>Process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</a:t>
            </a:r>
            <a:r>
              <a:rPr lang="de-CH" dirty="0" err="1" smtClean="0"/>
              <a:t>products</a:t>
            </a:r>
            <a:r>
              <a:rPr lang="de-CH" dirty="0" smtClean="0"/>
              <a:t> </a:t>
            </a:r>
            <a:r>
              <a:rPr lang="de-CH" dirty="0" smtClean="0"/>
              <a:t>-&gt; L2 </a:t>
            </a:r>
            <a:r>
              <a:rPr lang="de-CH" dirty="0" err="1" smtClean="0"/>
              <a:t>products</a:t>
            </a:r>
            <a:endParaRPr lang="de-CH" dirty="0" smtClean="0"/>
          </a:p>
          <a:p>
            <a:pPr marL="303724" indent="-303724">
              <a:buFont typeface="+mj-lt"/>
              <a:buAutoNum type="arabicPeriod"/>
            </a:pPr>
            <a:r>
              <a:rPr lang="de-CH" dirty="0" err="1" smtClean="0"/>
              <a:t>Mosaic</a:t>
            </a:r>
            <a:r>
              <a:rPr lang="de-CH" dirty="0" smtClean="0"/>
              <a:t> L2 </a:t>
            </a:r>
            <a:r>
              <a:rPr lang="de-CH" dirty="0" err="1" smtClean="0"/>
              <a:t>products</a:t>
            </a:r>
            <a:endParaRPr lang="de-CH" dirty="0" smtClean="0"/>
          </a:p>
          <a:p>
            <a:pPr marL="303724" indent="-303724">
              <a:buFont typeface="+mj-lt"/>
              <a:buAutoNum type="arabicPeriod"/>
            </a:pPr>
            <a:r>
              <a:rPr lang="de-CH" dirty="0" err="1" smtClean="0"/>
              <a:t>Apply</a:t>
            </a:r>
            <a:r>
              <a:rPr lang="de-CH" dirty="0" smtClean="0"/>
              <a:t> </a:t>
            </a:r>
            <a:r>
              <a:rPr lang="de-CH" dirty="0" err="1" smtClean="0"/>
              <a:t>adapters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the</a:t>
            </a:r>
            <a:r>
              <a:rPr lang="de-CH" dirty="0" smtClean="0"/>
              <a:t> L2 </a:t>
            </a:r>
            <a:r>
              <a:rPr lang="de-CH" dirty="0" err="1" smtClean="0"/>
              <a:t>products</a:t>
            </a:r>
            <a:endParaRPr lang="de-CH" dirty="0" smtClean="0"/>
          </a:p>
          <a:p>
            <a:pPr marL="303724" indent="-303724">
              <a:buFont typeface="+mj-lt"/>
              <a:buAutoNum type="arabicPeriod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4071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2567813" y="4752024"/>
            <a:ext cx="2080260" cy="5516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25021" y="4752024"/>
            <a:ext cx="2080260" cy="5516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87" name="Rounded Rectangle 86"/>
          <p:cNvSpPr/>
          <p:nvPr/>
        </p:nvSpPr>
        <p:spPr>
          <a:xfrm>
            <a:off x="4716780" y="4732020"/>
            <a:ext cx="2080260" cy="55168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accent1"/>
                </a:solidFill>
              </a:rPr>
              <a:t>i</a:t>
            </a:r>
            <a:r>
              <a:rPr lang="de-CH" dirty="0" smtClean="0">
                <a:solidFill>
                  <a:schemeClr val="accent1"/>
                </a:solidFill>
              </a:rPr>
              <a:t>ndividual </a:t>
            </a:r>
            <a:r>
              <a:rPr lang="de-CH" dirty="0" err="1" smtClean="0">
                <a:solidFill>
                  <a:schemeClr val="accent1"/>
                </a:solidFill>
              </a:rPr>
              <a:t>thread</a:t>
            </a:r>
            <a:r>
              <a:rPr lang="de-CH" dirty="0" smtClean="0">
                <a:solidFill>
                  <a:schemeClr val="accent1"/>
                </a:solidFill>
              </a:rPr>
              <a:t> per </a:t>
            </a:r>
            <a:r>
              <a:rPr lang="de-CH" dirty="0" err="1" smtClean="0">
                <a:solidFill>
                  <a:schemeClr val="accent1"/>
                </a:solidFill>
              </a:rPr>
              <a:t>product</a:t>
            </a:r>
            <a:r>
              <a:rPr lang="de-CH" dirty="0" smtClean="0">
                <a:solidFill>
                  <a:schemeClr val="accent1"/>
                </a:solidFill>
              </a:rPr>
              <a:t> </a:t>
            </a:r>
            <a:r>
              <a:rPr lang="de-CH" dirty="0" err="1" smtClean="0">
                <a:solidFill>
                  <a:schemeClr val="accent1"/>
                </a:solidFill>
              </a:rPr>
              <a:t>group</a:t>
            </a:r>
            <a:endParaRPr lang="de-CH" dirty="0">
              <a:solidFill>
                <a:schemeClr val="accent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354282" y="374071"/>
            <a:ext cx="539948" cy="34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dirty="0" err="1"/>
              <a:t>start</a:t>
            </a:r>
            <a:endParaRPr lang="de-CH" sz="1200" dirty="0"/>
          </a:p>
        </p:txBody>
      </p:sp>
      <p:sp>
        <p:nvSpPr>
          <p:cNvPr id="10" name="Rectangle 9"/>
          <p:cNvSpPr/>
          <p:nvPr/>
        </p:nvSpPr>
        <p:spPr>
          <a:xfrm>
            <a:off x="2724259" y="1741672"/>
            <a:ext cx="1800000" cy="539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dirty="0" err="1"/>
              <a:t>search</a:t>
            </a:r>
            <a:r>
              <a:rPr lang="de-CH" sz="1200" dirty="0"/>
              <a:t> </a:t>
            </a:r>
            <a:r>
              <a:rPr lang="de-CH" sz="1200" dirty="0" err="1"/>
              <a:t>for</a:t>
            </a:r>
            <a:r>
              <a:rPr lang="de-CH" sz="1200" dirty="0"/>
              <a:t> </a:t>
            </a:r>
            <a:r>
              <a:rPr lang="de-CH" sz="1200" dirty="0" err="1"/>
              <a:t>products</a:t>
            </a:r>
            <a:endParaRPr lang="de-CH" sz="1200" dirty="0"/>
          </a:p>
        </p:txBody>
      </p:sp>
      <p:sp>
        <p:nvSpPr>
          <p:cNvPr id="12" name="Rectangle 11"/>
          <p:cNvSpPr/>
          <p:nvPr/>
        </p:nvSpPr>
        <p:spPr>
          <a:xfrm>
            <a:off x="2724259" y="3297234"/>
            <a:ext cx="1800000" cy="539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dirty="0" err="1"/>
              <a:t>group</a:t>
            </a:r>
            <a:r>
              <a:rPr lang="de-CH" sz="1200" dirty="0"/>
              <a:t> </a:t>
            </a:r>
            <a:r>
              <a:rPr lang="de-CH" sz="1200" dirty="0" err="1"/>
              <a:t>download</a:t>
            </a:r>
            <a:r>
              <a:rPr lang="de-CH" sz="1200" dirty="0"/>
              <a:t> </a:t>
            </a:r>
            <a:r>
              <a:rPr lang="de-CH" sz="1200" dirty="0" err="1"/>
              <a:t>requests</a:t>
            </a:r>
            <a:endParaRPr lang="de-CH" sz="1200" dirty="0"/>
          </a:p>
        </p:txBody>
      </p:sp>
      <p:sp>
        <p:nvSpPr>
          <p:cNvPr id="14" name="Rectangle 13"/>
          <p:cNvSpPr/>
          <p:nvPr/>
        </p:nvSpPr>
        <p:spPr>
          <a:xfrm>
            <a:off x="2724258" y="4852796"/>
            <a:ext cx="1800000" cy="539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dirty="0" err="1"/>
              <a:t>download</a:t>
            </a:r>
            <a:r>
              <a:rPr lang="de-CH" sz="1200" dirty="0"/>
              <a:t> </a:t>
            </a:r>
            <a:r>
              <a:rPr lang="de-CH" sz="1200" dirty="0" err="1" smtClean="0"/>
              <a:t>products</a:t>
            </a:r>
            <a:endParaRPr lang="de-CH" sz="1200" dirty="0"/>
          </a:p>
        </p:txBody>
      </p:sp>
      <p:sp>
        <p:nvSpPr>
          <p:cNvPr id="15" name="Parallelogram 14"/>
          <p:cNvSpPr/>
          <p:nvPr/>
        </p:nvSpPr>
        <p:spPr>
          <a:xfrm>
            <a:off x="2724256" y="993835"/>
            <a:ext cx="1800000" cy="48006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/>
              <a:t>env</a:t>
            </a:r>
            <a:r>
              <a:rPr lang="de-CH" sz="1200" dirty="0" smtClean="0"/>
              <a:t> </a:t>
            </a:r>
            <a:r>
              <a:rPr lang="de-CH" sz="1200" dirty="0" err="1" smtClean="0"/>
              <a:t>file</a:t>
            </a:r>
            <a:r>
              <a:rPr lang="de-CH" sz="1200" dirty="0" smtClean="0"/>
              <a:t>, </a:t>
            </a:r>
            <a:r>
              <a:rPr lang="de-CH" sz="1200" dirty="0" err="1" smtClean="0"/>
              <a:t>params</a:t>
            </a:r>
            <a:r>
              <a:rPr lang="de-CH" sz="1200" dirty="0" smtClean="0"/>
              <a:t> </a:t>
            </a:r>
            <a:r>
              <a:rPr lang="de-CH" sz="1200" dirty="0" err="1" smtClean="0"/>
              <a:t>file</a:t>
            </a:r>
            <a:endParaRPr lang="de-CH" sz="1200" dirty="0"/>
          </a:p>
        </p:txBody>
      </p:sp>
      <p:sp>
        <p:nvSpPr>
          <p:cNvPr id="16" name="Parallelogram 15"/>
          <p:cNvSpPr/>
          <p:nvPr/>
        </p:nvSpPr>
        <p:spPr>
          <a:xfrm>
            <a:off x="2724257" y="2549397"/>
            <a:ext cx="1800000" cy="48006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/>
              <a:t>d</a:t>
            </a:r>
            <a:r>
              <a:rPr lang="de-CH" sz="1200" dirty="0" err="1" smtClean="0"/>
              <a:t>ownload</a:t>
            </a:r>
            <a:r>
              <a:rPr lang="de-CH" sz="1200" dirty="0" smtClean="0"/>
              <a:t> </a:t>
            </a:r>
            <a:r>
              <a:rPr lang="de-CH" sz="1200" dirty="0" err="1" smtClean="0"/>
              <a:t>requests</a:t>
            </a:r>
            <a:endParaRPr lang="de-CH" sz="1200" dirty="0"/>
          </a:p>
        </p:txBody>
      </p:sp>
      <p:sp>
        <p:nvSpPr>
          <p:cNvPr id="17" name="Parallelogram 16"/>
          <p:cNvSpPr/>
          <p:nvPr/>
        </p:nvSpPr>
        <p:spPr>
          <a:xfrm>
            <a:off x="2724257" y="4104959"/>
            <a:ext cx="1800000" cy="48006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/>
              <a:t>g</a:t>
            </a:r>
            <a:r>
              <a:rPr lang="de-CH" sz="1200" dirty="0" err="1" smtClean="0"/>
              <a:t>roups</a:t>
            </a:r>
            <a:r>
              <a:rPr lang="de-CH" sz="1200" dirty="0" smtClean="0"/>
              <a:t> </a:t>
            </a:r>
            <a:r>
              <a:rPr lang="de-CH" sz="1200" dirty="0" err="1" smtClean="0"/>
              <a:t>of</a:t>
            </a:r>
            <a:r>
              <a:rPr lang="de-CH" sz="1200" dirty="0" smtClean="0"/>
              <a:t> </a:t>
            </a:r>
            <a:r>
              <a:rPr lang="de-CH" sz="1200" dirty="0" err="1" smtClean="0"/>
              <a:t>download</a:t>
            </a:r>
            <a:r>
              <a:rPr lang="de-CH" sz="1200" dirty="0" smtClean="0"/>
              <a:t> </a:t>
            </a:r>
            <a:r>
              <a:rPr lang="de-CH" sz="1200" dirty="0" err="1" smtClean="0"/>
              <a:t>requests</a:t>
            </a:r>
            <a:endParaRPr lang="de-CH" sz="1200" dirty="0"/>
          </a:p>
        </p:txBody>
      </p:sp>
      <p:sp>
        <p:nvSpPr>
          <p:cNvPr id="18" name="Rectangle 17"/>
          <p:cNvSpPr/>
          <p:nvPr/>
        </p:nvSpPr>
        <p:spPr>
          <a:xfrm>
            <a:off x="628759" y="4852796"/>
            <a:ext cx="1800000" cy="539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dirty="0" err="1"/>
              <a:t>download</a:t>
            </a:r>
            <a:r>
              <a:rPr lang="de-CH" sz="1200" dirty="0"/>
              <a:t> </a:t>
            </a:r>
            <a:r>
              <a:rPr lang="de-CH" sz="1200" dirty="0" err="1" smtClean="0"/>
              <a:t>products</a:t>
            </a:r>
            <a:endParaRPr lang="de-CH" sz="1200" dirty="0"/>
          </a:p>
        </p:txBody>
      </p:sp>
      <p:sp>
        <p:nvSpPr>
          <p:cNvPr id="19" name="Rectangle 18"/>
          <p:cNvSpPr/>
          <p:nvPr/>
        </p:nvSpPr>
        <p:spPr>
          <a:xfrm>
            <a:off x="4819757" y="4852796"/>
            <a:ext cx="1800000" cy="539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dirty="0" err="1"/>
              <a:t>download</a:t>
            </a:r>
            <a:r>
              <a:rPr lang="de-CH" sz="1200" dirty="0"/>
              <a:t> </a:t>
            </a:r>
            <a:r>
              <a:rPr lang="de-CH" sz="1200" dirty="0" err="1" smtClean="0"/>
              <a:t>products</a:t>
            </a:r>
            <a:endParaRPr lang="de-CH" sz="1200" dirty="0"/>
          </a:p>
        </p:txBody>
      </p:sp>
      <p:sp>
        <p:nvSpPr>
          <p:cNvPr id="21" name="Parallelogram 20"/>
          <p:cNvSpPr/>
          <p:nvPr/>
        </p:nvSpPr>
        <p:spPr>
          <a:xfrm>
            <a:off x="2724256" y="7213805"/>
            <a:ext cx="1800000" cy="48006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L2 </a:t>
            </a:r>
            <a:r>
              <a:rPr lang="de-CH" sz="1200" dirty="0" err="1" smtClean="0"/>
              <a:t>products</a:t>
            </a:r>
            <a:endParaRPr lang="de-CH" sz="1200" dirty="0"/>
          </a:p>
        </p:txBody>
      </p:sp>
      <p:sp>
        <p:nvSpPr>
          <p:cNvPr id="22" name="Rectangle 21"/>
          <p:cNvSpPr/>
          <p:nvPr/>
        </p:nvSpPr>
        <p:spPr>
          <a:xfrm>
            <a:off x="2724256" y="6407219"/>
            <a:ext cx="1800000" cy="539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dirty="0" err="1" smtClean="0"/>
              <a:t>Process</a:t>
            </a:r>
            <a:r>
              <a:rPr lang="de-CH" sz="1200" dirty="0" smtClean="0"/>
              <a:t> L1 </a:t>
            </a:r>
            <a:r>
              <a:rPr lang="de-CH" sz="1200" dirty="0" err="1" smtClean="0"/>
              <a:t>products</a:t>
            </a:r>
            <a:endParaRPr lang="de-CH" sz="1200" dirty="0"/>
          </a:p>
        </p:txBody>
      </p:sp>
      <p:sp>
        <p:nvSpPr>
          <p:cNvPr id="26" name="Rectangle 25"/>
          <p:cNvSpPr/>
          <p:nvPr/>
        </p:nvSpPr>
        <p:spPr>
          <a:xfrm>
            <a:off x="2724256" y="7954692"/>
            <a:ext cx="1800000" cy="539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dirty="0" err="1" smtClean="0"/>
              <a:t>mosaic</a:t>
            </a:r>
            <a:r>
              <a:rPr lang="de-CH" sz="1200" dirty="0" smtClean="0"/>
              <a:t> </a:t>
            </a:r>
            <a:r>
              <a:rPr lang="de-CH" sz="1200" dirty="0" err="1" smtClean="0"/>
              <a:t>products</a:t>
            </a:r>
            <a:r>
              <a:rPr lang="de-CH" sz="1200" dirty="0"/>
              <a:t> </a:t>
            </a:r>
            <a:r>
              <a:rPr lang="de-CH" sz="1200" dirty="0" err="1" smtClean="0"/>
              <a:t>to</a:t>
            </a:r>
            <a:r>
              <a:rPr lang="de-CH" sz="1200" dirty="0" smtClean="0"/>
              <a:t> a </a:t>
            </a:r>
            <a:r>
              <a:rPr lang="de-CH" sz="1200" dirty="0" err="1" smtClean="0"/>
              <a:t>single</a:t>
            </a:r>
            <a:r>
              <a:rPr lang="de-CH" sz="1200" dirty="0" smtClean="0"/>
              <a:t> </a:t>
            </a:r>
            <a:r>
              <a:rPr lang="de-CH" sz="1200" dirty="0" err="1" smtClean="0"/>
              <a:t>product</a:t>
            </a:r>
            <a:r>
              <a:rPr lang="de-CH" sz="1200" dirty="0" smtClean="0"/>
              <a:t> (per </a:t>
            </a:r>
            <a:r>
              <a:rPr lang="de-CH" sz="1200" dirty="0" err="1" smtClean="0"/>
              <a:t>group</a:t>
            </a:r>
            <a:r>
              <a:rPr lang="de-CH" sz="1200" dirty="0" smtClean="0"/>
              <a:t>)</a:t>
            </a:r>
            <a:endParaRPr lang="de-CH" sz="1200" dirty="0"/>
          </a:p>
        </p:txBody>
      </p:sp>
      <p:sp>
        <p:nvSpPr>
          <p:cNvPr id="31" name="Parallelogram 30"/>
          <p:cNvSpPr/>
          <p:nvPr/>
        </p:nvSpPr>
        <p:spPr>
          <a:xfrm>
            <a:off x="2724256" y="5655907"/>
            <a:ext cx="1800000" cy="48006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L1 </a:t>
            </a:r>
            <a:r>
              <a:rPr lang="de-CH" sz="1200" dirty="0" err="1" smtClean="0"/>
              <a:t>products</a:t>
            </a:r>
            <a:endParaRPr lang="de-CH" sz="1200" dirty="0"/>
          </a:p>
        </p:txBody>
      </p:sp>
      <p:sp>
        <p:nvSpPr>
          <p:cNvPr id="34" name="Parallelogram 33"/>
          <p:cNvSpPr/>
          <p:nvPr/>
        </p:nvSpPr>
        <p:spPr>
          <a:xfrm>
            <a:off x="2724256" y="8762417"/>
            <a:ext cx="1800000" cy="48006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smtClean="0"/>
              <a:t>L2 </a:t>
            </a:r>
            <a:r>
              <a:rPr lang="de-CH" sz="1200" dirty="0" err="1" smtClean="0"/>
              <a:t>product</a:t>
            </a:r>
            <a:endParaRPr lang="de-CH" sz="1200" dirty="0"/>
          </a:p>
        </p:txBody>
      </p:sp>
      <p:sp>
        <p:nvSpPr>
          <p:cNvPr id="38" name="Rectangle 37"/>
          <p:cNvSpPr/>
          <p:nvPr/>
        </p:nvSpPr>
        <p:spPr>
          <a:xfrm>
            <a:off x="2724256" y="9510254"/>
            <a:ext cx="1800000" cy="539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dirty="0" err="1" smtClean="0"/>
              <a:t>apply</a:t>
            </a:r>
            <a:r>
              <a:rPr lang="de-CH" sz="1200" dirty="0" smtClean="0"/>
              <a:t> </a:t>
            </a:r>
            <a:r>
              <a:rPr lang="de-CH" sz="1200" dirty="0" err="1" smtClean="0"/>
              <a:t>adpaters</a:t>
            </a:r>
            <a:r>
              <a:rPr lang="de-CH" sz="1200" dirty="0" smtClean="0"/>
              <a:t> </a:t>
            </a:r>
            <a:r>
              <a:rPr lang="de-CH" sz="1200" dirty="0" err="1" smtClean="0"/>
              <a:t>to</a:t>
            </a:r>
            <a:r>
              <a:rPr lang="de-CH" sz="1200" dirty="0" smtClean="0"/>
              <a:t> L2 </a:t>
            </a:r>
            <a:r>
              <a:rPr lang="de-CH" sz="1200" dirty="0" err="1" smtClean="0"/>
              <a:t>product</a:t>
            </a:r>
            <a:endParaRPr lang="de-CH" sz="1200" dirty="0"/>
          </a:p>
        </p:txBody>
      </p:sp>
      <p:sp>
        <p:nvSpPr>
          <p:cNvPr id="41" name="Rounded Rectangle 40"/>
          <p:cNvSpPr/>
          <p:nvPr/>
        </p:nvSpPr>
        <p:spPr>
          <a:xfrm>
            <a:off x="3354282" y="11125704"/>
            <a:ext cx="539948" cy="34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3995" tIns="26997" rIns="53995" bIns="269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CH" sz="1200" dirty="0" smtClean="0"/>
              <a:t>end</a:t>
            </a:r>
            <a:endParaRPr lang="de-CH" sz="1200" dirty="0"/>
          </a:p>
        </p:txBody>
      </p:sp>
      <p:sp>
        <p:nvSpPr>
          <p:cNvPr id="42" name="Diamond 41"/>
          <p:cNvSpPr/>
          <p:nvPr/>
        </p:nvSpPr>
        <p:spPr>
          <a:xfrm>
            <a:off x="2724256" y="10317979"/>
            <a:ext cx="1800000" cy="53994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 err="1" smtClean="0"/>
              <a:t>Wait</a:t>
            </a:r>
            <a:r>
              <a:rPr lang="de-CH" sz="1200" dirty="0" smtClean="0"/>
              <a:t> </a:t>
            </a:r>
            <a:r>
              <a:rPr lang="de-CH" sz="1200" dirty="0" err="1" smtClean="0"/>
              <a:t>for</a:t>
            </a:r>
            <a:r>
              <a:rPr lang="de-CH" sz="1200" dirty="0" smtClean="0"/>
              <a:t> all </a:t>
            </a:r>
            <a:r>
              <a:rPr lang="de-CH" sz="1200" dirty="0" err="1" smtClean="0"/>
              <a:t>groups</a:t>
            </a:r>
            <a:r>
              <a:rPr lang="de-CH" sz="1200" dirty="0" smtClean="0"/>
              <a:t> </a:t>
            </a:r>
            <a:r>
              <a:rPr lang="de-CH" sz="1200" dirty="0" err="1" smtClean="0"/>
              <a:t>to</a:t>
            </a:r>
            <a:r>
              <a:rPr lang="de-CH" sz="1200" dirty="0" smtClean="0"/>
              <a:t> finish</a:t>
            </a:r>
            <a:endParaRPr lang="de-CH" sz="1200" dirty="0"/>
          </a:p>
        </p:txBody>
      </p:sp>
      <p:cxnSp>
        <p:nvCxnSpPr>
          <p:cNvPr id="44" name="Straight Arrow Connector 43"/>
          <p:cNvCxnSpPr>
            <a:stCxn id="4" idx="2"/>
            <a:endCxn id="15" idx="0"/>
          </p:cNvCxnSpPr>
          <p:nvPr/>
        </p:nvCxnSpPr>
        <p:spPr>
          <a:xfrm>
            <a:off x="3624256" y="722583"/>
            <a:ext cx="0" cy="271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5" idx="4"/>
            <a:endCxn id="10" idx="0"/>
          </p:cNvCxnSpPr>
          <p:nvPr/>
        </p:nvCxnSpPr>
        <p:spPr>
          <a:xfrm>
            <a:off x="3624256" y="1473895"/>
            <a:ext cx="3" cy="267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0" idx="2"/>
            <a:endCxn id="16" idx="0"/>
          </p:cNvCxnSpPr>
          <p:nvPr/>
        </p:nvCxnSpPr>
        <p:spPr>
          <a:xfrm flipH="1">
            <a:off x="3624257" y="2281620"/>
            <a:ext cx="2" cy="267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6" idx="4"/>
            <a:endCxn id="12" idx="0"/>
          </p:cNvCxnSpPr>
          <p:nvPr/>
        </p:nvCxnSpPr>
        <p:spPr>
          <a:xfrm>
            <a:off x="3624257" y="3029457"/>
            <a:ext cx="2" cy="267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2" idx="2"/>
            <a:endCxn id="17" idx="0"/>
          </p:cNvCxnSpPr>
          <p:nvPr/>
        </p:nvCxnSpPr>
        <p:spPr>
          <a:xfrm flipH="1">
            <a:off x="3624257" y="3837182"/>
            <a:ext cx="2" cy="267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4"/>
            <a:endCxn id="14" idx="0"/>
          </p:cNvCxnSpPr>
          <p:nvPr/>
        </p:nvCxnSpPr>
        <p:spPr>
          <a:xfrm>
            <a:off x="3624257" y="4585019"/>
            <a:ext cx="1" cy="267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4" idx="2"/>
            <a:endCxn id="31" idx="0"/>
          </p:cNvCxnSpPr>
          <p:nvPr/>
        </p:nvCxnSpPr>
        <p:spPr>
          <a:xfrm flipH="1">
            <a:off x="3624256" y="5392744"/>
            <a:ext cx="2" cy="263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1" idx="4"/>
            <a:endCxn id="22" idx="0"/>
          </p:cNvCxnSpPr>
          <p:nvPr/>
        </p:nvCxnSpPr>
        <p:spPr>
          <a:xfrm>
            <a:off x="3624256" y="6135967"/>
            <a:ext cx="0" cy="271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2" idx="2"/>
            <a:endCxn id="21" idx="0"/>
          </p:cNvCxnSpPr>
          <p:nvPr/>
        </p:nvCxnSpPr>
        <p:spPr>
          <a:xfrm>
            <a:off x="3624256" y="6947167"/>
            <a:ext cx="0" cy="2666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1" idx="4"/>
            <a:endCxn id="26" idx="0"/>
          </p:cNvCxnSpPr>
          <p:nvPr/>
        </p:nvCxnSpPr>
        <p:spPr>
          <a:xfrm>
            <a:off x="3624256" y="7693865"/>
            <a:ext cx="0" cy="260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6" idx="2"/>
            <a:endCxn id="34" idx="0"/>
          </p:cNvCxnSpPr>
          <p:nvPr/>
        </p:nvCxnSpPr>
        <p:spPr>
          <a:xfrm>
            <a:off x="3624256" y="8494640"/>
            <a:ext cx="0" cy="267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4" idx="4"/>
            <a:endCxn id="38" idx="0"/>
          </p:cNvCxnSpPr>
          <p:nvPr/>
        </p:nvCxnSpPr>
        <p:spPr>
          <a:xfrm>
            <a:off x="3624256" y="9242477"/>
            <a:ext cx="0" cy="267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8" idx="2"/>
            <a:endCxn id="42" idx="0"/>
          </p:cNvCxnSpPr>
          <p:nvPr/>
        </p:nvCxnSpPr>
        <p:spPr>
          <a:xfrm>
            <a:off x="3624256" y="10050202"/>
            <a:ext cx="0" cy="267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2" idx="2"/>
            <a:endCxn id="41" idx="0"/>
          </p:cNvCxnSpPr>
          <p:nvPr/>
        </p:nvCxnSpPr>
        <p:spPr>
          <a:xfrm>
            <a:off x="3624256" y="10857927"/>
            <a:ext cx="0" cy="267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18" idx="2"/>
            <a:endCxn id="42" idx="1"/>
          </p:cNvCxnSpPr>
          <p:nvPr/>
        </p:nvCxnSpPr>
        <p:spPr>
          <a:xfrm rot="16200000" flipH="1">
            <a:off x="-471097" y="7392599"/>
            <a:ext cx="5195209" cy="119549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17" idx="2"/>
            <a:endCxn id="19" idx="0"/>
          </p:cNvCxnSpPr>
          <p:nvPr/>
        </p:nvCxnSpPr>
        <p:spPr>
          <a:xfrm>
            <a:off x="4464250" y="4344989"/>
            <a:ext cx="1255507" cy="5078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17" idx="5"/>
            <a:endCxn id="18" idx="0"/>
          </p:cNvCxnSpPr>
          <p:nvPr/>
        </p:nvCxnSpPr>
        <p:spPr>
          <a:xfrm rot="10800000" flipV="1">
            <a:off x="1528759" y="4344988"/>
            <a:ext cx="1255506" cy="5078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9" idx="2"/>
            <a:endCxn id="87" idx="2"/>
          </p:cNvCxnSpPr>
          <p:nvPr/>
        </p:nvCxnSpPr>
        <p:spPr>
          <a:xfrm>
            <a:off x="5719757" y="5392744"/>
            <a:ext cx="37153" cy="48561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7" idx="2"/>
            <a:endCxn id="42" idx="3"/>
          </p:cNvCxnSpPr>
          <p:nvPr/>
        </p:nvCxnSpPr>
        <p:spPr>
          <a:xfrm rot="5400000">
            <a:off x="4971057" y="9802099"/>
            <a:ext cx="339053" cy="123265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71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</Words>
  <Application>Microsoft Office PowerPoint</Application>
  <PresentationFormat>Custom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Sencast Flowchart</vt:lpstr>
      <vt:lpstr>PowerPoint Presentation</vt:lpstr>
      <vt:lpstr>PowerPoint Presentation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Sencast Flowchart</dc:title>
  <dc:creator>Scheuner, Rolf</dc:creator>
  <cp:lastModifiedBy>Scheuner, Rolf</cp:lastModifiedBy>
  <cp:revision>9</cp:revision>
  <dcterms:created xsi:type="dcterms:W3CDTF">2021-08-09T09:10:02Z</dcterms:created>
  <dcterms:modified xsi:type="dcterms:W3CDTF">2021-09-08T13:16:12Z</dcterms:modified>
</cp:coreProperties>
</file>