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sldIdLst>
    <p:sldId id="263" r:id="rId2"/>
    <p:sldId id="264" r:id="rId3"/>
    <p:sldId id="265" r:id="rId4"/>
    <p:sldId id="266" r:id="rId5"/>
    <p:sldId id="267" r:id="rId6"/>
    <p:sldId id="268" r:id="rId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72C37-C8C7-8744-ACD1-5FAD9AB8E172}" v="2321" dt="2018-06-14T20:03:07.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p:cViewPr varScale="1">
        <p:scale>
          <a:sx n="124" d="100"/>
          <a:sy n="124" d="100"/>
        </p:scale>
        <p:origin x="1824" y="16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martin" userId="ea5f5544c4fad63c" providerId="LiveId" clId="{CD472C37-C8C7-8744-ACD1-5FAD9AB8E172}"/>
    <pc:docChg chg="undo custSel addSld delSld modSld">
      <pc:chgData name="rob martin" userId="ea5f5544c4fad63c" providerId="LiveId" clId="{CD472C37-C8C7-8744-ACD1-5FAD9AB8E172}" dt="2018-06-14T20:03:07.200" v="2061" actId="20577"/>
      <pc:docMkLst>
        <pc:docMk/>
      </pc:docMkLst>
      <pc:sldChg chg="del">
        <pc:chgData name="rob martin" userId="ea5f5544c4fad63c" providerId="LiveId" clId="{CD472C37-C8C7-8744-ACD1-5FAD9AB8E172}" dt="2018-06-14T19:36:02.373" v="1210" actId="2696"/>
        <pc:sldMkLst>
          <pc:docMk/>
          <pc:sldMk cId="0" sldId="257"/>
        </pc:sldMkLst>
      </pc:sldChg>
      <pc:sldChg chg="del">
        <pc:chgData name="rob martin" userId="ea5f5544c4fad63c" providerId="LiveId" clId="{CD472C37-C8C7-8744-ACD1-5FAD9AB8E172}" dt="2018-06-14T19:36:06.485" v="1212" actId="2696"/>
        <pc:sldMkLst>
          <pc:docMk/>
          <pc:sldMk cId="0" sldId="259"/>
        </pc:sldMkLst>
      </pc:sldChg>
      <pc:sldChg chg="addSp delSp modSp">
        <pc:chgData name="rob martin" userId="ea5f5544c4fad63c" providerId="LiveId" clId="{CD472C37-C8C7-8744-ACD1-5FAD9AB8E172}" dt="2018-06-14T19:44:09.341" v="1230" actId="14100"/>
        <pc:sldMkLst>
          <pc:docMk/>
          <pc:sldMk cId="0" sldId="263"/>
        </pc:sldMkLst>
        <pc:spChg chg="mod">
          <ac:chgData name="rob martin" userId="ea5f5544c4fad63c" providerId="LiveId" clId="{CD472C37-C8C7-8744-ACD1-5FAD9AB8E172}" dt="2018-06-14T19:15:25.109" v="75" actId="20577"/>
          <ac:spMkLst>
            <pc:docMk/>
            <pc:sldMk cId="0" sldId="263"/>
            <ac:spMk id="9219" creationId="{00000000-0000-0000-0000-000000000000}"/>
          </ac:spMkLst>
        </pc:spChg>
        <pc:spChg chg="mod">
          <ac:chgData name="rob martin" userId="ea5f5544c4fad63c" providerId="LiveId" clId="{CD472C37-C8C7-8744-ACD1-5FAD9AB8E172}" dt="2018-06-14T19:43:43.513" v="1228" actId="1076"/>
          <ac:spMkLst>
            <pc:docMk/>
            <pc:sldMk cId="0" sldId="263"/>
            <ac:spMk id="9220" creationId="{00000000-0000-0000-0000-000000000000}"/>
          </ac:spMkLst>
        </pc:spChg>
        <pc:spChg chg="mod">
          <ac:chgData name="rob martin" userId="ea5f5544c4fad63c" providerId="LiveId" clId="{CD472C37-C8C7-8744-ACD1-5FAD9AB8E172}" dt="2018-06-14T19:31:18.819" v="1024" actId="6549"/>
          <ac:spMkLst>
            <pc:docMk/>
            <pc:sldMk cId="0" sldId="263"/>
            <ac:spMk id="9222" creationId="{00000000-0000-0000-0000-000000000000}"/>
          </ac:spMkLst>
        </pc:spChg>
        <pc:spChg chg="mod">
          <ac:chgData name="rob martin" userId="ea5f5544c4fad63c" providerId="LiveId" clId="{CD472C37-C8C7-8744-ACD1-5FAD9AB8E172}" dt="2018-06-14T19:35:26.027" v="1208" actId="20577"/>
          <ac:spMkLst>
            <pc:docMk/>
            <pc:sldMk cId="0" sldId="263"/>
            <ac:spMk id="9223" creationId="{00000000-0000-0000-0000-000000000000}"/>
          </ac:spMkLst>
        </pc:spChg>
        <pc:picChg chg="add del mod">
          <ac:chgData name="rob martin" userId="ea5f5544c4fad63c" providerId="LiveId" clId="{CD472C37-C8C7-8744-ACD1-5FAD9AB8E172}" dt="2018-06-14T19:43:25.541" v="1225" actId="478"/>
          <ac:picMkLst>
            <pc:docMk/>
            <pc:sldMk cId="0" sldId="263"/>
            <ac:picMk id="1026" creationId="{A7EFAECF-5920-4C4A-9F87-CAE262BA2442}"/>
          </ac:picMkLst>
        </pc:picChg>
        <pc:picChg chg="add del mod">
          <ac:chgData name="rob martin" userId="ea5f5544c4fad63c" providerId="LiveId" clId="{CD472C37-C8C7-8744-ACD1-5FAD9AB8E172}" dt="2018-06-14T19:43:54.046" v="1229" actId="478"/>
          <ac:picMkLst>
            <pc:docMk/>
            <pc:sldMk cId="0" sldId="263"/>
            <ac:picMk id="1028" creationId="{D72D66E9-B397-994F-AE2C-739F1AEA436C}"/>
          </ac:picMkLst>
        </pc:picChg>
        <pc:picChg chg="mod">
          <ac:chgData name="rob martin" userId="ea5f5544c4fad63c" providerId="LiveId" clId="{CD472C37-C8C7-8744-ACD1-5FAD9AB8E172}" dt="2018-06-14T19:44:09.341" v="1230" actId="14100"/>
          <ac:picMkLst>
            <pc:docMk/>
            <pc:sldMk cId="0" sldId="263"/>
            <ac:picMk id="9224" creationId="{00000000-0000-0000-0000-000000000000}"/>
          </ac:picMkLst>
        </pc:picChg>
      </pc:sldChg>
      <pc:sldChg chg="delSp modSp del">
        <pc:chgData name="rob martin" userId="ea5f5544c4fad63c" providerId="LiveId" clId="{CD472C37-C8C7-8744-ACD1-5FAD9AB8E172}" dt="2018-06-14T19:58:30.224" v="1901"/>
        <pc:sldMkLst>
          <pc:docMk/>
          <pc:sldMk cId="1426510356" sldId="264"/>
        </pc:sldMkLst>
        <pc:spChg chg="mod">
          <ac:chgData name="rob martin" userId="ea5f5544c4fad63c" providerId="LiveId" clId="{CD472C37-C8C7-8744-ACD1-5FAD9AB8E172}" dt="2018-06-14T19:58:04.921" v="1898" actId="20577"/>
          <ac:spMkLst>
            <pc:docMk/>
            <pc:sldMk cId="1426510356" sldId="264"/>
            <ac:spMk id="8" creationId="{6E92970F-232D-A14C-A054-70785910A709}"/>
          </ac:spMkLst>
        </pc:spChg>
        <pc:spChg chg="del mod">
          <ac:chgData name="rob martin" userId="ea5f5544c4fad63c" providerId="LiveId" clId="{CD472C37-C8C7-8744-ACD1-5FAD9AB8E172}" dt="2018-06-14T19:58:30.224" v="1901"/>
          <ac:spMkLst>
            <pc:docMk/>
            <pc:sldMk cId="1426510356" sldId="264"/>
            <ac:spMk id="9" creationId="{703EE7E5-670B-6A48-B56A-9E673F5C2986}"/>
          </ac:spMkLst>
        </pc:spChg>
      </pc:sldChg>
      <pc:sldChg chg="addSp add">
        <pc:chgData name="rob martin" userId="ea5f5544c4fad63c" providerId="LiveId" clId="{CD472C37-C8C7-8744-ACD1-5FAD9AB8E172}" dt="2018-06-14T19:44:56.807" v="1232"/>
        <pc:sldMkLst>
          <pc:docMk/>
          <pc:sldMk cId="1426510356" sldId="264"/>
        </pc:sldMkLst>
        <pc:spChg chg="add">
          <ac:chgData name="rob martin" userId="ea5f5544c4fad63c" providerId="LiveId" clId="{CD472C37-C8C7-8744-ACD1-5FAD9AB8E172}" dt="2018-06-14T19:44:56.807" v="1232"/>
          <ac:spMkLst>
            <pc:docMk/>
            <pc:sldMk cId="1426510356" sldId="264"/>
            <ac:spMk id="5" creationId="{BDC65D77-B969-9342-8A1C-C9A77638B597}"/>
          </ac:spMkLst>
        </pc:spChg>
        <pc:spChg chg="add">
          <ac:chgData name="rob martin" userId="ea5f5544c4fad63c" providerId="LiveId" clId="{CD472C37-C8C7-8744-ACD1-5FAD9AB8E172}" dt="2018-06-14T19:44:56.807" v="1232"/>
          <ac:spMkLst>
            <pc:docMk/>
            <pc:sldMk cId="1426510356" sldId="264"/>
            <ac:spMk id="6" creationId="{AA862FF8-08FE-1F46-91D2-991E5BB0048C}"/>
          </ac:spMkLst>
        </pc:spChg>
        <pc:spChg chg="add">
          <ac:chgData name="rob martin" userId="ea5f5544c4fad63c" providerId="LiveId" clId="{CD472C37-C8C7-8744-ACD1-5FAD9AB8E172}" dt="2018-06-14T19:44:56.807" v="1232"/>
          <ac:spMkLst>
            <pc:docMk/>
            <pc:sldMk cId="1426510356" sldId="264"/>
            <ac:spMk id="7" creationId="{EEFE8C77-3911-7C4F-B65E-20E2EF3254CD}"/>
          </ac:spMkLst>
        </pc:spChg>
        <pc:spChg chg="add">
          <ac:chgData name="rob martin" userId="ea5f5544c4fad63c" providerId="LiveId" clId="{CD472C37-C8C7-8744-ACD1-5FAD9AB8E172}" dt="2018-06-14T19:44:56.807" v="1232"/>
          <ac:spMkLst>
            <pc:docMk/>
            <pc:sldMk cId="1426510356" sldId="264"/>
            <ac:spMk id="8" creationId="{6E92970F-232D-A14C-A054-70785910A709}"/>
          </ac:spMkLst>
        </pc:spChg>
        <pc:spChg chg="add">
          <ac:chgData name="rob martin" userId="ea5f5544c4fad63c" providerId="LiveId" clId="{CD472C37-C8C7-8744-ACD1-5FAD9AB8E172}" dt="2018-06-14T19:44:56.807" v="1232"/>
          <ac:spMkLst>
            <pc:docMk/>
            <pc:sldMk cId="1426510356" sldId="264"/>
            <ac:spMk id="9" creationId="{703EE7E5-670B-6A48-B56A-9E673F5C2986}"/>
          </ac:spMkLst>
        </pc:spChg>
        <pc:spChg chg="add">
          <ac:chgData name="rob martin" userId="ea5f5544c4fad63c" providerId="LiveId" clId="{CD472C37-C8C7-8744-ACD1-5FAD9AB8E172}" dt="2018-06-14T19:44:56.807" v="1232"/>
          <ac:spMkLst>
            <pc:docMk/>
            <pc:sldMk cId="1426510356" sldId="264"/>
            <ac:spMk id="11" creationId="{D742EBFD-B1E5-884B-BBEC-9895E0550954}"/>
          </ac:spMkLst>
        </pc:spChg>
        <pc:spChg chg="add">
          <ac:chgData name="rob martin" userId="ea5f5544c4fad63c" providerId="LiveId" clId="{CD472C37-C8C7-8744-ACD1-5FAD9AB8E172}" dt="2018-06-14T19:44:56.807" v="1232"/>
          <ac:spMkLst>
            <pc:docMk/>
            <pc:sldMk cId="1426510356" sldId="264"/>
            <ac:spMk id="12" creationId="{F0A6E4A4-1CEE-6345-9E55-203CE840AA49}"/>
          </ac:spMkLst>
        </pc:spChg>
        <pc:spChg chg="add">
          <ac:chgData name="rob martin" userId="ea5f5544c4fad63c" providerId="LiveId" clId="{CD472C37-C8C7-8744-ACD1-5FAD9AB8E172}" dt="2018-06-14T19:44:56.807" v="1232"/>
          <ac:spMkLst>
            <pc:docMk/>
            <pc:sldMk cId="1426510356" sldId="264"/>
            <ac:spMk id="13" creationId="{4D81BC30-C9F3-114B-B3E4-D44076C4D295}"/>
          </ac:spMkLst>
        </pc:spChg>
        <pc:spChg chg="add">
          <ac:chgData name="rob martin" userId="ea5f5544c4fad63c" providerId="LiveId" clId="{CD472C37-C8C7-8744-ACD1-5FAD9AB8E172}" dt="2018-06-14T19:44:56.807" v="1232"/>
          <ac:spMkLst>
            <pc:docMk/>
            <pc:sldMk cId="1426510356" sldId="264"/>
            <ac:spMk id="14" creationId="{6BE5229C-FBC9-A247-B29F-AD122A04F938}"/>
          </ac:spMkLst>
        </pc:spChg>
        <pc:picChg chg="add">
          <ac:chgData name="rob martin" userId="ea5f5544c4fad63c" providerId="LiveId" clId="{CD472C37-C8C7-8744-ACD1-5FAD9AB8E172}" dt="2018-06-14T19:44:56.807" v="1232"/>
          <ac:picMkLst>
            <pc:docMk/>
            <pc:sldMk cId="1426510356" sldId="264"/>
            <ac:picMk id="4" creationId="{C7C4EA11-48E2-804D-9A03-4C74A2C10386}"/>
          </ac:picMkLst>
        </pc:picChg>
        <pc:picChg chg="add">
          <ac:chgData name="rob martin" userId="ea5f5544c4fad63c" providerId="LiveId" clId="{CD472C37-C8C7-8744-ACD1-5FAD9AB8E172}" dt="2018-06-14T19:44:56.807" v="1232"/>
          <ac:picMkLst>
            <pc:docMk/>
            <pc:sldMk cId="1426510356" sldId="264"/>
            <ac:picMk id="10" creationId="{B9C190C2-82A5-3E44-824C-DB73DFBF5CA3}"/>
          </ac:picMkLst>
        </pc:picChg>
      </pc:sldChg>
      <pc:sldChg chg="del">
        <pc:chgData name="rob martin" userId="ea5f5544c4fad63c" providerId="LiveId" clId="{CD472C37-C8C7-8744-ACD1-5FAD9AB8E172}" dt="2018-06-14T19:36:02.394" v="1211" actId="2696"/>
        <pc:sldMkLst>
          <pc:docMk/>
          <pc:sldMk cId="0" sldId="265"/>
        </pc:sldMkLst>
      </pc:sldChg>
      <pc:sldChg chg="modSp add">
        <pc:chgData name="rob martin" userId="ea5f5544c4fad63c" providerId="LiveId" clId="{CD472C37-C8C7-8744-ACD1-5FAD9AB8E172}" dt="2018-06-14T19:59:21.062" v="1917" actId="6549"/>
        <pc:sldMkLst>
          <pc:docMk/>
          <pc:sldMk cId="3443556380" sldId="265"/>
        </pc:sldMkLst>
        <pc:spChg chg="mod">
          <ac:chgData name="rob martin" userId="ea5f5544c4fad63c" providerId="LiveId" clId="{CD472C37-C8C7-8744-ACD1-5FAD9AB8E172}" dt="2018-06-14T19:59:21.062" v="1917" actId="6549"/>
          <ac:spMkLst>
            <pc:docMk/>
            <pc:sldMk cId="3443556380" sldId="265"/>
            <ac:spMk id="8" creationId="{6E92970F-232D-A14C-A054-70785910A709}"/>
          </ac:spMkLst>
        </pc:spChg>
      </pc:sldChg>
      <pc:sldChg chg="del">
        <pc:chgData name="rob martin" userId="ea5f5544c4fad63c" providerId="LiveId" clId="{CD472C37-C8C7-8744-ACD1-5FAD9AB8E172}" dt="2018-06-14T19:36:06.509" v="1213" actId="2696"/>
        <pc:sldMkLst>
          <pc:docMk/>
          <pc:sldMk cId="0" sldId="266"/>
        </pc:sldMkLst>
      </pc:sldChg>
      <pc:sldChg chg="modSp add">
        <pc:chgData name="rob martin" userId="ea5f5544c4fad63c" providerId="LiveId" clId="{CD472C37-C8C7-8744-ACD1-5FAD9AB8E172}" dt="2018-06-14T19:59:37.599" v="1930" actId="20577"/>
        <pc:sldMkLst>
          <pc:docMk/>
          <pc:sldMk cId="1447221932" sldId="266"/>
        </pc:sldMkLst>
        <pc:spChg chg="mod">
          <ac:chgData name="rob martin" userId="ea5f5544c4fad63c" providerId="LiveId" clId="{CD472C37-C8C7-8744-ACD1-5FAD9AB8E172}" dt="2018-06-14T19:59:37.599" v="1930" actId="20577"/>
          <ac:spMkLst>
            <pc:docMk/>
            <pc:sldMk cId="1447221932" sldId="266"/>
            <ac:spMk id="8" creationId="{6E92970F-232D-A14C-A054-70785910A709}"/>
          </ac:spMkLst>
        </pc:spChg>
      </pc:sldChg>
      <pc:sldChg chg="modSp add">
        <pc:chgData name="rob martin" userId="ea5f5544c4fad63c" providerId="LiveId" clId="{CD472C37-C8C7-8744-ACD1-5FAD9AB8E172}" dt="2018-06-14T20:00:44.995" v="1945" actId="14100"/>
        <pc:sldMkLst>
          <pc:docMk/>
          <pc:sldMk cId="2065368616" sldId="267"/>
        </pc:sldMkLst>
        <pc:spChg chg="mod">
          <ac:chgData name="rob martin" userId="ea5f5544c4fad63c" providerId="LiveId" clId="{CD472C37-C8C7-8744-ACD1-5FAD9AB8E172}" dt="2018-06-14T20:00:44.995" v="1945" actId="14100"/>
          <ac:spMkLst>
            <pc:docMk/>
            <pc:sldMk cId="2065368616" sldId="267"/>
            <ac:spMk id="8" creationId="{6E92970F-232D-A14C-A054-70785910A709}"/>
          </ac:spMkLst>
        </pc:spChg>
      </pc:sldChg>
      <pc:sldChg chg="modSp add">
        <pc:chgData name="rob martin" userId="ea5f5544c4fad63c" providerId="LiveId" clId="{CD472C37-C8C7-8744-ACD1-5FAD9AB8E172}" dt="2018-06-14T20:03:07.200" v="2061" actId="20577"/>
        <pc:sldMkLst>
          <pc:docMk/>
          <pc:sldMk cId="2279127873" sldId="268"/>
        </pc:sldMkLst>
        <pc:spChg chg="mod">
          <ac:chgData name="rob martin" userId="ea5f5544c4fad63c" providerId="LiveId" clId="{CD472C37-C8C7-8744-ACD1-5FAD9AB8E172}" dt="2018-06-14T20:03:07.200" v="2061" actId="20577"/>
          <ac:spMkLst>
            <pc:docMk/>
            <pc:sldMk cId="2279127873" sldId="268"/>
            <ac:spMk id="8" creationId="{6E92970F-232D-A14C-A054-70785910A7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900A26A-958B-4E52-8101-AEB32C9EC3A8}"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5963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9220" name="Rectangle 4"/>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13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Application Launched</a:t>
            </a:r>
            <a:endParaRPr lang="en-US" altLang="en-US" sz="1200" dirty="0">
              <a:solidFill>
                <a:srgbClr val="4C4C4C"/>
              </a:solidFill>
              <a:latin typeface="Arial" panose="020B0604020202020204" pitchFamily="34" charset="0"/>
            </a:endParaRPr>
          </a:p>
          <a:p>
            <a:pPr>
              <a:spcBef>
                <a:spcPct val="50000"/>
              </a:spcBef>
            </a:pPr>
            <a:r>
              <a:rPr lang="en-US" altLang="en-US" sz="1200" dirty="0">
                <a:solidFill>
                  <a:srgbClr val="4C4C4C"/>
                </a:solidFill>
                <a:latin typeface="Arial" panose="020B0604020202020204" pitchFamily="34" charset="0"/>
              </a:rPr>
              <a:t>A team of dedicated application developers at the UNC-Chapel Hill Coding Bootcamp have released an initial version of an application that lets readers rate news articles and provide comments.  The individual article ratings are  aggregated to provide ratings for news organizations.</a:t>
            </a:r>
            <a:endParaRPr lang="en-US" altLang="en-US" b="1" dirty="0">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304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The development team claims this application will allow readers to broaden the scope of their news sources resulting in more critical review of the news they receive. The app provides articles from several news sources. Readers provide feedback in the form of ratings and comments. It is believed that aggregating these ratings will provide readers with insight into the quality of various news sources.</a:t>
            </a:r>
            <a:endParaRPr lang="en-US" altLang="en-US" sz="1200" dirty="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9226" name="Text Box 12"/>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A5C-B185-2E4A-B5C7-555EF9FE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2321-F0A8-2949-A5DF-F1CE47262B3B}"/>
              </a:ext>
            </a:extLst>
          </p:cNvPr>
          <p:cNvSpPr>
            <a:spLocks noGrp="1"/>
          </p:cNvSpPr>
          <p:nvPr>
            <p:ph idx="1"/>
          </p:nvPr>
        </p:nvSpPr>
        <p:spPr/>
        <p:txBody>
          <a:bodyPr/>
          <a:lstStyle/>
          <a:p>
            <a:endParaRPr lang="en-US"/>
          </a:p>
        </p:txBody>
      </p:sp>
      <p:pic>
        <p:nvPicPr>
          <p:cNvPr id="4" name="Picture 10" descr="newspaper3">
            <a:extLst>
              <a:ext uri="{FF2B5EF4-FFF2-40B4-BE49-F238E27FC236}">
                <a16:creationId xmlns:a16="http://schemas.microsoft.com/office/drawing/2014/main" id="{C7C4EA11-48E2-804D-9A03-4C74A2C1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BDC65D77-B969-9342-8A1C-C9A77638B597}"/>
              </a:ext>
            </a:extLst>
          </p:cNvPr>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6" name="Rectangle 4">
            <a:extLst>
              <a:ext uri="{FF2B5EF4-FFF2-40B4-BE49-F238E27FC236}">
                <a16:creationId xmlns:a16="http://schemas.microsoft.com/office/drawing/2014/main" id="{AA862FF8-08FE-1F46-91D2-991E5BB0048C}"/>
              </a:ext>
            </a:extLst>
          </p:cNvPr>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 name="Text Box 5">
            <a:extLst>
              <a:ext uri="{FF2B5EF4-FFF2-40B4-BE49-F238E27FC236}">
                <a16:creationId xmlns:a16="http://schemas.microsoft.com/office/drawing/2014/main" id="{EEFE8C77-3911-7C4F-B65E-20E2EF3254CD}"/>
              </a:ext>
            </a:extLst>
          </p:cNvPr>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8" name="Text Box 6">
            <a:extLst>
              <a:ext uri="{FF2B5EF4-FFF2-40B4-BE49-F238E27FC236}">
                <a16:creationId xmlns:a16="http://schemas.microsoft.com/office/drawing/2014/main" id="{6E92970F-232D-A14C-A054-70785910A709}"/>
              </a:ext>
            </a:extLst>
          </p:cNvPr>
          <p:cNvSpPr txBox="1">
            <a:spLocks noChangeArrowheads="1"/>
          </p:cNvSpPr>
          <p:nvPr/>
        </p:nvSpPr>
        <p:spPr bwMode="auto">
          <a:xfrm>
            <a:off x="4572000" y="3429000"/>
            <a:ext cx="2133600" cy="3693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Motivation</a:t>
            </a:r>
            <a:endParaRPr lang="en-US" altLang="en-US" sz="1200" dirty="0">
              <a:solidFill>
                <a:srgbClr val="4C4C4C"/>
              </a:solidFill>
              <a:latin typeface="Arial" panose="020B0604020202020204" pitchFamily="34" charset="0"/>
            </a:endParaRPr>
          </a:p>
          <a:p>
            <a:pPr>
              <a:spcBef>
                <a:spcPct val="50000"/>
              </a:spcBef>
            </a:pPr>
            <a:r>
              <a:rPr lang="en-US" altLang="en-US" sz="1200" dirty="0">
                <a:solidFill>
                  <a:srgbClr val="4C4C4C"/>
                </a:solidFill>
                <a:latin typeface="Arial" panose="020B0604020202020204" pitchFamily="34" charset="0"/>
              </a:rPr>
              <a:t>Today’s political landscape is growing more toxic by the day. Accusations of fake, biased and misleading news come from the left and the right. Divisiveness seems to have become the new norm.</a:t>
            </a:r>
          </a:p>
          <a:p>
            <a:pPr>
              <a:spcBef>
                <a:spcPct val="50000"/>
              </a:spcBef>
            </a:pPr>
            <a:r>
              <a:rPr lang="en-US" altLang="en-US" sz="1200" dirty="0">
                <a:solidFill>
                  <a:srgbClr val="4C4C4C"/>
                </a:solidFill>
                <a:latin typeface="Arial" panose="020B0604020202020204" pitchFamily="34" charset="0"/>
              </a:rPr>
              <a:t>The teams motivation is to provide articles from several news sources in one place, allowing readers to expand the scope of their sources.</a:t>
            </a:r>
          </a:p>
          <a:p>
            <a:pPr>
              <a:spcBef>
                <a:spcPct val="50000"/>
              </a:spcBef>
            </a:pPr>
            <a:endParaRPr lang="en-US" altLang="en-US" sz="1200" dirty="0">
              <a:solidFill>
                <a:srgbClr val="4C4C4C"/>
              </a:solidFill>
              <a:latin typeface="Arial" panose="020B0604020202020204" pitchFamily="34" charset="0"/>
            </a:endParaRPr>
          </a:p>
          <a:p>
            <a:pPr>
              <a:spcBef>
                <a:spcPct val="50000"/>
              </a:spcBef>
            </a:pPr>
            <a:endParaRPr lang="en-US" altLang="en-US" b="1" dirty="0">
              <a:solidFill>
                <a:srgbClr val="4383B4"/>
              </a:solidFill>
              <a:latin typeface="Arial" panose="020B0604020202020204" pitchFamily="34" charset="0"/>
            </a:endParaRPr>
          </a:p>
        </p:txBody>
      </p:sp>
      <p:pic>
        <p:nvPicPr>
          <p:cNvPr id="10" name="Picture 8" descr="shadow">
            <a:extLst>
              <a:ext uri="{FF2B5EF4-FFF2-40B4-BE49-F238E27FC236}">
                <a16:creationId xmlns:a16="http://schemas.microsoft.com/office/drawing/2014/main" id="{B9C190C2-82A5-3E44-824C-DB73DFBF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D742EBFD-B1E5-884B-BBEC-9895E0550954}"/>
              </a:ext>
            </a:extLst>
          </p:cNvPr>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12" name="Text Box 12">
            <a:extLst>
              <a:ext uri="{FF2B5EF4-FFF2-40B4-BE49-F238E27FC236}">
                <a16:creationId xmlns:a16="http://schemas.microsoft.com/office/drawing/2014/main" id="{F0A6E4A4-1CEE-6345-9E55-203CE840AA49}"/>
              </a:ext>
            </a:extLst>
          </p:cNvPr>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13" name="Text Box 13">
            <a:extLst>
              <a:ext uri="{FF2B5EF4-FFF2-40B4-BE49-F238E27FC236}">
                <a16:creationId xmlns:a16="http://schemas.microsoft.com/office/drawing/2014/main" id="{4D81BC30-C9F3-114B-B3E4-D44076C4D295}"/>
              </a:ext>
            </a:extLst>
          </p:cNvPr>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14" name="Text Box 14">
            <a:extLst>
              <a:ext uri="{FF2B5EF4-FFF2-40B4-BE49-F238E27FC236}">
                <a16:creationId xmlns:a16="http://schemas.microsoft.com/office/drawing/2014/main" id="{6BE5229C-FBC9-A247-B29F-AD122A04F938}"/>
              </a:ext>
            </a:extLst>
          </p:cNvPr>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extLst>
      <p:ext uri="{BB962C8B-B14F-4D97-AF65-F5344CB8AC3E}">
        <p14:creationId xmlns:p14="http://schemas.microsoft.com/office/powerpoint/2010/main" val="142651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A5C-B185-2E4A-B5C7-555EF9FE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2321-F0A8-2949-A5DF-F1CE47262B3B}"/>
              </a:ext>
            </a:extLst>
          </p:cNvPr>
          <p:cNvSpPr>
            <a:spLocks noGrp="1"/>
          </p:cNvSpPr>
          <p:nvPr>
            <p:ph idx="1"/>
          </p:nvPr>
        </p:nvSpPr>
        <p:spPr/>
        <p:txBody>
          <a:bodyPr/>
          <a:lstStyle/>
          <a:p>
            <a:endParaRPr lang="en-US"/>
          </a:p>
        </p:txBody>
      </p:sp>
      <p:pic>
        <p:nvPicPr>
          <p:cNvPr id="4" name="Picture 10" descr="newspaper3">
            <a:extLst>
              <a:ext uri="{FF2B5EF4-FFF2-40B4-BE49-F238E27FC236}">
                <a16:creationId xmlns:a16="http://schemas.microsoft.com/office/drawing/2014/main" id="{C7C4EA11-48E2-804D-9A03-4C74A2C1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BDC65D77-B969-9342-8A1C-C9A77638B597}"/>
              </a:ext>
            </a:extLst>
          </p:cNvPr>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6" name="Rectangle 4">
            <a:extLst>
              <a:ext uri="{FF2B5EF4-FFF2-40B4-BE49-F238E27FC236}">
                <a16:creationId xmlns:a16="http://schemas.microsoft.com/office/drawing/2014/main" id="{AA862FF8-08FE-1F46-91D2-991E5BB0048C}"/>
              </a:ext>
            </a:extLst>
          </p:cNvPr>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 name="Text Box 5">
            <a:extLst>
              <a:ext uri="{FF2B5EF4-FFF2-40B4-BE49-F238E27FC236}">
                <a16:creationId xmlns:a16="http://schemas.microsoft.com/office/drawing/2014/main" id="{EEFE8C77-3911-7C4F-B65E-20E2EF3254CD}"/>
              </a:ext>
            </a:extLst>
          </p:cNvPr>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8" name="Text Box 6">
            <a:extLst>
              <a:ext uri="{FF2B5EF4-FFF2-40B4-BE49-F238E27FC236}">
                <a16:creationId xmlns:a16="http://schemas.microsoft.com/office/drawing/2014/main" id="{6E92970F-232D-A14C-A054-70785910A709}"/>
              </a:ext>
            </a:extLst>
          </p:cNvPr>
          <p:cNvSpPr txBox="1">
            <a:spLocks noChangeArrowheads="1"/>
          </p:cNvSpPr>
          <p:nvPr/>
        </p:nvSpPr>
        <p:spPr bwMode="auto">
          <a:xfrm>
            <a:off x="4572000" y="3429000"/>
            <a:ext cx="2133600" cy="1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Design Process</a:t>
            </a:r>
            <a:endParaRPr lang="en-US" altLang="en-US" sz="1200" dirty="0">
              <a:solidFill>
                <a:srgbClr val="4C4C4C"/>
              </a:solidFill>
              <a:latin typeface="Arial" panose="020B0604020202020204" pitchFamily="34" charset="0"/>
            </a:endParaRPr>
          </a:p>
          <a:p>
            <a:pPr>
              <a:spcBef>
                <a:spcPct val="50000"/>
              </a:spcBef>
            </a:pPr>
            <a:endParaRPr lang="en-US" altLang="en-US" sz="1200" dirty="0">
              <a:solidFill>
                <a:srgbClr val="4C4C4C"/>
              </a:solidFill>
              <a:latin typeface="Arial" panose="020B0604020202020204" pitchFamily="34" charset="0"/>
            </a:endParaRPr>
          </a:p>
          <a:p>
            <a:pPr>
              <a:spcBef>
                <a:spcPct val="50000"/>
              </a:spcBef>
            </a:pPr>
            <a:endParaRPr lang="en-US" altLang="en-US" b="1" dirty="0">
              <a:solidFill>
                <a:srgbClr val="4383B4"/>
              </a:solidFill>
              <a:latin typeface="Arial" panose="020B0604020202020204" pitchFamily="34" charset="0"/>
            </a:endParaRPr>
          </a:p>
        </p:txBody>
      </p:sp>
      <p:pic>
        <p:nvPicPr>
          <p:cNvPr id="10" name="Picture 8" descr="shadow">
            <a:extLst>
              <a:ext uri="{FF2B5EF4-FFF2-40B4-BE49-F238E27FC236}">
                <a16:creationId xmlns:a16="http://schemas.microsoft.com/office/drawing/2014/main" id="{B9C190C2-82A5-3E44-824C-DB73DFBF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D742EBFD-B1E5-884B-BBEC-9895E0550954}"/>
              </a:ext>
            </a:extLst>
          </p:cNvPr>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12" name="Text Box 12">
            <a:extLst>
              <a:ext uri="{FF2B5EF4-FFF2-40B4-BE49-F238E27FC236}">
                <a16:creationId xmlns:a16="http://schemas.microsoft.com/office/drawing/2014/main" id="{F0A6E4A4-1CEE-6345-9E55-203CE840AA49}"/>
              </a:ext>
            </a:extLst>
          </p:cNvPr>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13" name="Text Box 13">
            <a:extLst>
              <a:ext uri="{FF2B5EF4-FFF2-40B4-BE49-F238E27FC236}">
                <a16:creationId xmlns:a16="http://schemas.microsoft.com/office/drawing/2014/main" id="{4D81BC30-C9F3-114B-B3E4-D44076C4D295}"/>
              </a:ext>
            </a:extLst>
          </p:cNvPr>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14" name="Text Box 14">
            <a:extLst>
              <a:ext uri="{FF2B5EF4-FFF2-40B4-BE49-F238E27FC236}">
                <a16:creationId xmlns:a16="http://schemas.microsoft.com/office/drawing/2014/main" id="{6BE5229C-FBC9-A247-B29F-AD122A04F938}"/>
              </a:ext>
            </a:extLst>
          </p:cNvPr>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extLst>
      <p:ext uri="{BB962C8B-B14F-4D97-AF65-F5344CB8AC3E}">
        <p14:creationId xmlns:p14="http://schemas.microsoft.com/office/powerpoint/2010/main" val="344355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A5C-B185-2E4A-B5C7-555EF9FE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2321-F0A8-2949-A5DF-F1CE47262B3B}"/>
              </a:ext>
            </a:extLst>
          </p:cNvPr>
          <p:cNvSpPr>
            <a:spLocks noGrp="1"/>
          </p:cNvSpPr>
          <p:nvPr>
            <p:ph idx="1"/>
          </p:nvPr>
        </p:nvSpPr>
        <p:spPr/>
        <p:txBody>
          <a:bodyPr/>
          <a:lstStyle/>
          <a:p>
            <a:endParaRPr lang="en-US"/>
          </a:p>
        </p:txBody>
      </p:sp>
      <p:pic>
        <p:nvPicPr>
          <p:cNvPr id="4" name="Picture 10" descr="newspaper3">
            <a:extLst>
              <a:ext uri="{FF2B5EF4-FFF2-40B4-BE49-F238E27FC236}">
                <a16:creationId xmlns:a16="http://schemas.microsoft.com/office/drawing/2014/main" id="{C7C4EA11-48E2-804D-9A03-4C74A2C1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BDC65D77-B969-9342-8A1C-C9A77638B597}"/>
              </a:ext>
            </a:extLst>
          </p:cNvPr>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6" name="Rectangle 4">
            <a:extLst>
              <a:ext uri="{FF2B5EF4-FFF2-40B4-BE49-F238E27FC236}">
                <a16:creationId xmlns:a16="http://schemas.microsoft.com/office/drawing/2014/main" id="{AA862FF8-08FE-1F46-91D2-991E5BB0048C}"/>
              </a:ext>
            </a:extLst>
          </p:cNvPr>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 name="Text Box 5">
            <a:extLst>
              <a:ext uri="{FF2B5EF4-FFF2-40B4-BE49-F238E27FC236}">
                <a16:creationId xmlns:a16="http://schemas.microsoft.com/office/drawing/2014/main" id="{EEFE8C77-3911-7C4F-B65E-20E2EF3254CD}"/>
              </a:ext>
            </a:extLst>
          </p:cNvPr>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8" name="Text Box 6">
            <a:extLst>
              <a:ext uri="{FF2B5EF4-FFF2-40B4-BE49-F238E27FC236}">
                <a16:creationId xmlns:a16="http://schemas.microsoft.com/office/drawing/2014/main" id="{6E92970F-232D-A14C-A054-70785910A709}"/>
              </a:ext>
            </a:extLst>
          </p:cNvPr>
          <p:cNvSpPr txBox="1">
            <a:spLocks noChangeArrowheads="1"/>
          </p:cNvSpPr>
          <p:nvPr/>
        </p:nvSpPr>
        <p:spPr bwMode="auto">
          <a:xfrm>
            <a:off x="4572000" y="3429000"/>
            <a:ext cx="2133600" cy="129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Technologies</a:t>
            </a:r>
            <a:endParaRPr lang="en-US" altLang="en-US" sz="1200" dirty="0">
              <a:solidFill>
                <a:srgbClr val="4C4C4C"/>
              </a:solidFill>
              <a:latin typeface="Arial" panose="020B0604020202020204" pitchFamily="34" charset="0"/>
            </a:endParaRPr>
          </a:p>
          <a:p>
            <a:pPr>
              <a:spcBef>
                <a:spcPct val="50000"/>
              </a:spcBef>
            </a:pPr>
            <a:endParaRPr lang="en-US" altLang="en-US" sz="1200" dirty="0">
              <a:solidFill>
                <a:srgbClr val="4C4C4C"/>
              </a:solidFill>
              <a:latin typeface="Arial" panose="020B0604020202020204" pitchFamily="34" charset="0"/>
            </a:endParaRPr>
          </a:p>
          <a:p>
            <a:pPr>
              <a:spcBef>
                <a:spcPct val="50000"/>
              </a:spcBef>
            </a:pPr>
            <a:endParaRPr lang="en-US" altLang="en-US" b="1" dirty="0">
              <a:solidFill>
                <a:srgbClr val="4383B4"/>
              </a:solidFill>
              <a:latin typeface="Arial" panose="020B0604020202020204" pitchFamily="34" charset="0"/>
            </a:endParaRPr>
          </a:p>
        </p:txBody>
      </p:sp>
      <p:pic>
        <p:nvPicPr>
          <p:cNvPr id="10" name="Picture 8" descr="shadow">
            <a:extLst>
              <a:ext uri="{FF2B5EF4-FFF2-40B4-BE49-F238E27FC236}">
                <a16:creationId xmlns:a16="http://schemas.microsoft.com/office/drawing/2014/main" id="{B9C190C2-82A5-3E44-824C-DB73DFBF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D742EBFD-B1E5-884B-BBEC-9895E0550954}"/>
              </a:ext>
            </a:extLst>
          </p:cNvPr>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12" name="Text Box 12">
            <a:extLst>
              <a:ext uri="{FF2B5EF4-FFF2-40B4-BE49-F238E27FC236}">
                <a16:creationId xmlns:a16="http://schemas.microsoft.com/office/drawing/2014/main" id="{F0A6E4A4-1CEE-6345-9E55-203CE840AA49}"/>
              </a:ext>
            </a:extLst>
          </p:cNvPr>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13" name="Text Box 13">
            <a:extLst>
              <a:ext uri="{FF2B5EF4-FFF2-40B4-BE49-F238E27FC236}">
                <a16:creationId xmlns:a16="http://schemas.microsoft.com/office/drawing/2014/main" id="{4D81BC30-C9F3-114B-B3E4-D44076C4D295}"/>
              </a:ext>
            </a:extLst>
          </p:cNvPr>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14" name="Text Box 14">
            <a:extLst>
              <a:ext uri="{FF2B5EF4-FFF2-40B4-BE49-F238E27FC236}">
                <a16:creationId xmlns:a16="http://schemas.microsoft.com/office/drawing/2014/main" id="{6BE5229C-FBC9-A247-B29F-AD122A04F938}"/>
              </a:ext>
            </a:extLst>
          </p:cNvPr>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extLst>
      <p:ext uri="{BB962C8B-B14F-4D97-AF65-F5344CB8AC3E}">
        <p14:creationId xmlns:p14="http://schemas.microsoft.com/office/powerpoint/2010/main" val="144722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A5C-B185-2E4A-B5C7-555EF9FE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2321-F0A8-2949-A5DF-F1CE47262B3B}"/>
              </a:ext>
            </a:extLst>
          </p:cNvPr>
          <p:cNvSpPr>
            <a:spLocks noGrp="1"/>
          </p:cNvSpPr>
          <p:nvPr>
            <p:ph idx="1"/>
          </p:nvPr>
        </p:nvSpPr>
        <p:spPr/>
        <p:txBody>
          <a:bodyPr/>
          <a:lstStyle/>
          <a:p>
            <a:endParaRPr lang="en-US"/>
          </a:p>
        </p:txBody>
      </p:sp>
      <p:pic>
        <p:nvPicPr>
          <p:cNvPr id="4" name="Picture 10" descr="newspaper3">
            <a:extLst>
              <a:ext uri="{FF2B5EF4-FFF2-40B4-BE49-F238E27FC236}">
                <a16:creationId xmlns:a16="http://schemas.microsoft.com/office/drawing/2014/main" id="{C7C4EA11-48E2-804D-9A03-4C74A2C1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BDC65D77-B969-9342-8A1C-C9A77638B597}"/>
              </a:ext>
            </a:extLst>
          </p:cNvPr>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6" name="Rectangle 4">
            <a:extLst>
              <a:ext uri="{FF2B5EF4-FFF2-40B4-BE49-F238E27FC236}">
                <a16:creationId xmlns:a16="http://schemas.microsoft.com/office/drawing/2014/main" id="{AA862FF8-08FE-1F46-91D2-991E5BB0048C}"/>
              </a:ext>
            </a:extLst>
          </p:cNvPr>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 name="Text Box 5">
            <a:extLst>
              <a:ext uri="{FF2B5EF4-FFF2-40B4-BE49-F238E27FC236}">
                <a16:creationId xmlns:a16="http://schemas.microsoft.com/office/drawing/2014/main" id="{EEFE8C77-3911-7C4F-B65E-20E2EF3254CD}"/>
              </a:ext>
            </a:extLst>
          </p:cNvPr>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8" name="Text Box 6">
            <a:extLst>
              <a:ext uri="{FF2B5EF4-FFF2-40B4-BE49-F238E27FC236}">
                <a16:creationId xmlns:a16="http://schemas.microsoft.com/office/drawing/2014/main" id="{6E92970F-232D-A14C-A054-70785910A709}"/>
              </a:ext>
            </a:extLst>
          </p:cNvPr>
          <p:cNvSpPr txBox="1">
            <a:spLocks noChangeArrowheads="1"/>
          </p:cNvSpPr>
          <p:nvPr/>
        </p:nvSpPr>
        <p:spPr bwMode="auto">
          <a:xfrm>
            <a:off x="4572000" y="3429000"/>
            <a:ext cx="2412268" cy="129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Demonstration</a:t>
            </a:r>
            <a:endParaRPr lang="en-US" altLang="en-US" sz="1200" dirty="0">
              <a:solidFill>
                <a:srgbClr val="4C4C4C"/>
              </a:solidFill>
              <a:latin typeface="Arial" panose="020B0604020202020204" pitchFamily="34" charset="0"/>
            </a:endParaRPr>
          </a:p>
          <a:p>
            <a:pPr>
              <a:spcBef>
                <a:spcPct val="50000"/>
              </a:spcBef>
            </a:pPr>
            <a:endParaRPr lang="en-US" altLang="en-US" sz="1200" dirty="0">
              <a:solidFill>
                <a:srgbClr val="4C4C4C"/>
              </a:solidFill>
              <a:latin typeface="Arial" panose="020B0604020202020204" pitchFamily="34" charset="0"/>
            </a:endParaRPr>
          </a:p>
          <a:p>
            <a:pPr>
              <a:spcBef>
                <a:spcPct val="50000"/>
              </a:spcBef>
            </a:pPr>
            <a:endParaRPr lang="en-US" altLang="en-US" b="1" dirty="0">
              <a:solidFill>
                <a:srgbClr val="4383B4"/>
              </a:solidFill>
              <a:latin typeface="Arial" panose="020B0604020202020204" pitchFamily="34" charset="0"/>
            </a:endParaRPr>
          </a:p>
        </p:txBody>
      </p:sp>
      <p:pic>
        <p:nvPicPr>
          <p:cNvPr id="10" name="Picture 8" descr="shadow">
            <a:extLst>
              <a:ext uri="{FF2B5EF4-FFF2-40B4-BE49-F238E27FC236}">
                <a16:creationId xmlns:a16="http://schemas.microsoft.com/office/drawing/2014/main" id="{B9C190C2-82A5-3E44-824C-DB73DFBF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D742EBFD-B1E5-884B-BBEC-9895E0550954}"/>
              </a:ext>
            </a:extLst>
          </p:cNvPr>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12" name="Text Box 12">
            <a:extLst>
              <a:ext uri="{FF2B5EF4-FFF2-40B4-BE49-F238E27FC236}">
                <a16:creationId xmlns:a16="http://schemas.microsoft.com/office/drawing/2014/main" id="{F0A6E4A4-1CEE-6345-9E55-203CE840AA49}"/>
              </a:ext>
            </a:extLst>
          </p:cNvPr>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13" name="Text Box 13">
            <a:extLst>
              <a:ext uri="{FF2B5EF4-FFF2-40B4-BE49-F238E27FC236}">
                <a16:creationId xmlns:a16="http://schemas.microsoft.com/office/drawing/2014/main" id="{4D81BC30-C9F3-114B-B3E4-D44076C4D295}"/>
              </a:ext>
            </a:extLst>
          </p:cNvPr>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14" name="Text Box 14">
            <a:extLst>
              <a:ext uri="{FF2B5EF4-FFF2-40B4-BE49-F238E27FC236}">
                <a16:creationId xmlns:a16="http://schemas.microsoft.com/office/drawing/2014/main" id="{6BE5229C-FBC9-A247-B29F-AD122A04F938}"/>
              </a:ext>
            </a:extLst>
          </p:cNvPr>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extLst>
      <p:ext uri="{BB962C8B-B14F-4D97-AF65-F5344CB8AC3E}">
        <p14:creationId xmlns:p14="http://schemas.microsoft.com/office/powerpoint/2010/main" val="206536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A5C-B185-2E4A-B5C7-555EF9FE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22321-F0A8-2949-A5DF-F1CE47262B3B}"/>
              </a:ext>
            </a:extLst>
          </p:cNvPr>
          <p:cNvSpPr>
            <a:spLocks noGrp="1"/>
          </p:cNvSpPr>
          <p:nvPr>
            <p:ph idx="1"/>
          </p:nvPr>
        </p:nvSpPr>
        <p:spPr/>
        <p:txBody>
          <a:bodyPr/>
          <a:lstStyle/>
          <a:p>
            <a:endParaRPr lang="en-US"/>
          </a:p>
        </p:txBody>
      </p:sp>
      <p:pic>
        <p:nvPicPr>
          <p:cNvPr id="4" name="Picture 10" descr="newspaper3">
            <a:extLst>
              <a:ext uri="{FF2B5EF4-FFF2-40B4-BE49-F238E27FC236}">
                <a16:creationId xmlns:a16="http://schemas.microsoft.com/office/drawing/2014/main" id="{C7C4EA11-48E2-804D-9A03-4C74A2C1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BDC65D77-B969-9342-8A1C-C9A77638B597}"/>
              </a:ext>
            </a:extLst>
          </p:cNvPr>
          <p:cNvSpPr txBox="1">
            <a:spLocks noChangeArrowheads="1"/>
          </p:cNvSpPr>
          <p:nvPr/>
        </p:nvSpPr>
        <p:spPr bwMode="auto">
          <a:xfrm>
            <a:off x="239713" y="2605088"/>
            <a:ext cx="8599487" cy="646331"/>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chemeClr val="bg1"/>
                </a:solidFill>
                <a:latin typeface="Arial Black" panose="020B0A04020102020204" pitchFamily="34" charset="0"/>
              </a:rPr>
              <a:t>Rate news </a:t>
            </a:r>
            <a:r>
              <a:rPr lang="en-US" altLang="en-US" sz="3600" b="1" dirty="0" err="1">
                <a:solidFill>
                  <a:schemeClr val="bg1"/>
                </a:solidFill>
                <a:latin typeface="Arial Black" panose="020B0A04020102020204" pitchFamily="34" charset="0"/>
              </a:rPr>
              <a:t>articles,organizations</a:t>
            </a:r>
            <a:endParaRPr lang="en-US" altLang="en-US" sz="3600" b="1" dirty="0"/>
          </a:p>
        </p:txBody>
      </p:sp>
      <p:sp>
        <p:nvSpPr>
          <p:cNvPr id="6" name="Rectangle 4">
            <a:extLst>
              <a:ext uri="{FF2B5EF4-FFF2-40B4-BE49-F238E27FC236}">
                <a16:creationId xmlns:a16="http://schemas.microsoft.com/office/drawing/2014/main" id="{AA862FF8-08FE-1F46-91D2-991E5BB0048C}"/>
              </a:ext>
            </a:extLst>
          </p:cNvPr>
          <p:cNvSpPr>
            <a:spLocks noChangeArrowheads="1"/>
          </p:cNvSpPr>
          <p:nvPr/>
        </p:nvSpPr>
        <p:spPr bwMode="auto">
          <a:xfrm>
            <a:off x="-904667" y="5287758"/>
            <a:ext cx="289670" cy="1968328"/>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 name="Text Box 5">
            <a:extLst>
              <a:ext uri="{FF2B5EF4-FFF2-40B4-BE49-F238E27FC236}">
                <a16:creationId xmlns:a16="http://schemas.microsoft.com/office/drawing/2014/main" id="{EEFE8C77-3911-7C4F-B65E-20E2EF3254CD}"/>
              </a:ext>
            </a:extLst>
          </p:cNvPr>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8" name="Text Box 6">
            <a:extLst>
              <a:ext uri="{FF2B5EF4-FFF2-40B4-BE49-F238E27FC236}">
                <a16:creationId xmlns:a16="http://schemas.microsoft.com/office/drawing/2014/main" id="{6E92970F-232D-A14C-A054-70785910A709}"/>
              </a:ext>
            </a:extLst>
          </p:cNvPr>
          <p:cNvSpPr txBox="1">
            <a:spLocks noChangeArrowheads="1"/>
          </p:cNvSpPr>
          <p:nvPr/>
        </p:nvSpPr>
        <p:spPr bwMode="auto">
          <a:xfrm>
            <a:off x="4572000" y="3429000"/>
            <a:ext cx="2412268" cy="3231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dirty="0">
                <a:solidFill>
                  <a:srgbClr val="4C4C4C"/>
                </a:solidFill>
                <a:latin typeface="Arial" panose="020B0604020202020204" pitchFamily="34" charset="0"/>
              </a:rPr>
              <a:t>Future Development</a:t>
            </a:r>
          </a:p>
          <a:p>
            <a:pPr>
              <a:spcBef>
                <a:spcPct val="50000"/>
              </a:spcBef>
            </a:pPr>
            <a:r>
              <a:rPr lang="en-US" altLang="en-US" sz="1200" b="1" dirty="0">
                <a:solidFill>
                  <a:srgbClr val="4C4C4C"/>
                </a:solidFill>
                <a:latin typeface="Arial" panose="020B0604020202020204" pitchFamily="34" charset="0"/>
              </a:rPr>
              <a:t>Authenticate users</a:t>
            </a:r>
          </a:p>
          <a:p>
            <a:pPr>
              <a:spcBef>
                <a:spcPct val="50000"/>
              </a:spcBef>
            </a:pPr>
            <a:endParaRPr lang="en-US" altLang="en-US" sz="1200" b="1" dirty="0">
              <a:solidFill>
                <a:srgbClr val="4C4C4C"/>
              </a:solidFill>
              <a:latin typeface="Arial" panose="020B0604020202020204" pitchFamily="34" charset="0"/>
            </a:endParaRPr>
          </a:p>
          <a:p>
            <a:pPr>
              <a:spcBef>
                <a:spcPct val="50000"/>
              </a:spcBef>
            </a:pPr>
            <a:r>
              <a:rPr lang="en-US" altLang="en-US" sz="1200" b="1" dirty="0">
                <a:solidFill>
                  <a:srgbClr val="4C4C4C"/>
                </a:solidFill>
                <a:latin typeface="Arial" panose="020B0604020202020204" pitchFamily="34" charset="0"/>
              </a:rPr>
              <a:t>Expand Scope of news Sources</a:t>
            </a:r>
          </a:p>
          <a:p>
            <a:pPr>
              <a:spcBef>
                <a:spcPct val="50000"/>
              </a:spcBef>
            </a:pPr>
            <a:endParaRPr lang="en-US" altLang="en-US" sz="1200" b="1" dirty="0">
              <a:solidFill>
                <a:srgbClr val="4C4C4C"/>
              </a:solidFill>
              <a:latin typeface="Arial" panose="020B0604020202020204" pitchFamily="34" charset="0"/>
            </a:endParaRPr>
          </a:p>
          <a:p>
            <a:pPr>
              <a:spcBef>
                <a:spcPct val="50000"/>
              </a:spcBef>
            </a:pPr>
            <a:r>
              <a:rPr lang="en-US" altLang="en-US" sz="1200" b="1">
                <a:solidFill>
                  <a:srgbClr val="4C4C4C"/>
                </a:solidFill>
                <a:latin typeface="Arial" panose="020B0604020202020204" pitchFamily="34" charset="0"/>
              </a:rPr>
              <a:t>Filter and Categorize </a:t>
            </a:r>
            <a:r>
              <a:rPr lang="en-US" altLang="en-US" sz="1200" b="1" dirty="0">
                <a:solidFill>
                  <a:srgbClr val="4C4C4C"/>
                </a:solidFill>
                <a:latin typeface="Arial" panose="020B0604020202020204" pitchFamily="34" charset="0"/>
              </a:rPr>
              <a:t>Articles</a:t>
            </a:r>
            <a:endParaRPr lang="en-US" altLang="en-US" sz="1200" dirty="0">
              <a:solidFill>
                <a:srgbClr val="4C4C4C"/>
              </a:solidFill>
              <a:latin typeface="Arial" panose="020B0604020202020204" pitchFamily="34" charset="0"/>
            </a:endParaRPr>
          </a:p>
          <a:p>
            <a:pPr>
              <a:spcBef>
                <a:spcPct val="50000"/>
              </a:spcBef>
            </a:pPr>
            <a:endParaRPr lang="en-US" altLang="en-US" sz="1200" dirty="0">
              <a:solidFill>
                <a:srgbClr val="4C4C4C"/>
              </a:solidFill>
              <a:latin typeface="Arial" panose="020B0604020202020204" pitchFamily="34" charset="0"/>
            </a:endParaRPr>
          </a:p>
          <a:p>
            <a:pPr>
              <a:spcBef>
                <a:spcPct val="50000"/>
              </a:spcBef>
            </a:pPr>
            <a:endParaRPr lang="en-US" altLang="en-US" b="1" dirty="0">
              <a:solidFill>
                <a:srgbClr val="4383B4"/>
              </a:solidFill>
              <a:latin typeface="Arial" panose="020B0604020202020204" pitchFamily="34" charset="0"/>
            </a:endParaRPr>
          </a:p>
        </p:txBody>
      </p:sp>
      <p:pic>
        <p:nvPicPr>
          <p:cNvPr id="10" name="Picture 8" descr="shadow">
            <a:extLst>
              <a:ext uri="{FF2B5EF4-FFF2-40B4-BE49-F238E27FC236}">
                <a16:creationId xmlns:a16="http://schemas.microsoft.com/office/drawing/2014/main" id="{B9C190C2-82A5-3E44-824C-DB73DFBF5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577862"/>
            <a:ext cx="2892884" cy="315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D742EBFD-B1E5-884B-BBEC-9895E0550954}"/>
              </a:ext>
            </a:extLst>
          </p:cNvPr>
          <p:cNvSpPr txBox="1">
            <a:spLocks noChangeArrowheads="1"/>
          </p:cNvSpPr>
          <p:nvPr/>
        </p:nvSpPr>
        <p:spPr bwMode="auto">
          <a:xfrm>
            <a:off x="231775" y="2168525"/>
            <a:ext cx="218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a:solidFill>
                  <a:srgbClr val="4C4C4C"/>
                </a:solidFill>
                <a:latin typeface="Arial" panose="020B0604020202020204" pitchFamily="34" charset="0"/>
              </a:rPr>
              <a:t>Fake News Deathmatch</a:t>
            </a:r>
          </a:p>
        </p:txBody>
      </p:sp>
      <p:sp>
        <p:nvSpPr>
          <p:cNvPr id="12" name="Text Box 12">
            <a:extLst>
              <a:ext uri="{FF2B5EF4-FFF2-40B4-BE49-F238E27FC236}">
                <a16:creationId xmlns:a16="http://schemas.microsoft.com/office/drawing/2014/main" id="{F0A6E4A4-1CEE-6345-9E55-203CE840AA49}"/>
              </a:ext>
            </a:extLst>
          </p:cNvPr>
          <p:cNvSpPr txBox="1">
            <a:spLocks noChangeArrowheads="1"/>
          </p:cNvSpPr>
          <p:nvPr/>
        </p:nvSpPr>
        <p:spPr bwMode="auto">
          <a:xfrm>
            <a:off x="6804025" y="2168525"/>
            <a:ext cx="1529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dirty="0" err="1">
                <a:solidFill>
                  <a:srgbClr val="4C4C4C"/>
                </a:solidFill>
                <a:latin typeface="Arial" panose="020B0604020202020204" pitchFamily="34" charset="0"/>
              </a:rPr>
              <a:t>www.aaaa.bbbb</a:t>
            </a:r>
            <a:endParaRPr lang="en-GB" altLang="en-US" sz="1400" b="1" i="1" dirty="0">
              <a:solidFill>
                <a:srgbClr val="4C4C4C"/>
              </a:solidFill>
              <a:latin typeface="Arial" panose="020B0604020202020204" pitchFamily="34" charset="0"/>
            </a:endParaRPr>
          </a:p>
        </p:txBody>
      </p:sp>
      <p:sp>
        <p:nvSpPr>
          <p:cNvPr id="13" name="Text Box 13">
            <a:extLst>
              <a:ext uri="{FF2B5EF4-FFF2-40B4-BE49-F238E27FC236}">
                <a16:creationId xmlns:a16="http://schemas.microsoft.com/office/drawing/2014/main" id="{4D81BC30-C9F3-114B-B3E4-D44076C4D295}"/>
              </a:ext>
            </a:extLst>
          </p:cNvPr>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14" name="Text Box 14">
            <a:extLst>
              <a:ext uri="{FF2B5EF4-FFF2-40B4-BE49-F238E27FC236}">
                <a16:creationId xmlns:a16="http://schemas.microsoft.com/office/drawing/2014/main" id="{6BE5229C-FBC9-A247-B29F-AD122A04F938}"/>
              </a:ext>
            </a:extLst>
          </p:cNvPr>
          <p:cNvSpPr txBox="1">
            <a:spLocks noChangeArrowheads="1"/>
          </p:cNvSpPr>
          <p:nvPr/>
        </p:nvSpPr>
        <p:spPr bwMode="auto">
          <a:xfrm>
            <a:off x="287338" y="714375"/>
            <a:ext cx="695414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dirty="0">
                <a:solidFill>
                  <a:schemeClr val="bg1"/>
                </a:solidFill>
                <a:latin typeface="Tahoma" panose="020B0604030504040204" pitchFamily="34" charset="0"/>
              </a:rPr>
              <a:t>News or Not</a:t>
            </a:r>
          </a:p>
        </p:txBody>
      </p:sp>
    </p:spTree>
    <p:extLst>
      <p:ext uri="{BB962C8B-B14F-4D97-AF65-F5344CB8AC3E}">
        <p14:creationId xmlns:p14="http://schemas.microsoft.com/office/powerpoint/2010/main" val="227912787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295</Words>
  <Application>Microsoft Macintosh PowerPoint</Application>
  <PresentationFormat>On-screen Show (4:3)</PresentationFormat>
  <Paragraphs>46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MS PGothic</vt:lpstr>
      <vt:lpstr>Arial</vt:lpstr>
      <vt:lpstr>Arial Black</vt:lpstr>
      <vt:lpstr>Tahoma</vt:lpstr>
      <vt:lpstr>Times</vt:lpstr>
      <vt:lpstr>Blank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 Magazine</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rob martin</cp:lastModifiedBy>
  <cp:revision>18</cp:revision>
  <dcterms:created xsi:type="dcterms:W3CDTF">2007-10-10T08:29:48Z</dcterms:created>
  <dcterms:modified xsi:type="dcterms:W3CDTF">2018-06-14T20:03:12Z</dcterms:modified>
</cp:coreProperties>
</file>