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1" r:id="rId3"/>
    <p:sldId id="279" r:id="rId4"/>
    <p:sldId id="280" r:id="rId5"/>
    <p:sldId id="262" r:id="rId6"/>
    <p:sldId id="263" r:id="rId7"/>
    <p:sldId id="265" r:id="rId8"/>
    <p:sldId id="266" r:id="rId9"/>
    <p:sldId id="268" r:id="rId10"/>
    <p:sldId id="270" r:id="rId11"/>
    <p:sldId id="269" r:id="rId12"/>
    <p:sldId id="277" r:id="rId13"/>
    <p:sldId id="278" r:id="rId14"/>
    <p:sldId id="271" r:id="rId15"/>
    <p:sldId id="282" r:id="rId16"/>
    <p:sldId id="275" r:id="rId17"/>
    <p:sldId id="283" r:id="rId18"/>
    <p:sldId id="28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7CBA7-A2B0-4BCE-A63C-B211619D0918}" v="2" dt="2023-02-15T20:12:00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einz" userId="0b966bd3a4741b37" providerId="LiveId" clId="{02C7CBA7-A2B0-4BCE-A63C-B211619D0918}"/>
    <pc:docChg chg="undo custSel addSld modSld">
      <pc:chgData name="Alexander Heinz" userId="0b966bd3a4741b37" providerId="LiveId" clId="{02C7CBA7-A2B0-4BCE-A63C-B211619D0918}" dt="2023-02-15T20:14:22.823" v="265" actId="20577"/>
      <pc:docMkLst>
        <pc:docMk/>
      </pc:docMkLst>
      <pc:sldChg chg="delSp mod">
        <pc:chgData name="Alexander Heinz" userId="0b966bd3a4741b37" providerId="LiveId" clId="{02C7CBA7-A2B0-4BCE-A63C-B211619D0918}" dt="2023-02-15T20:05:06.410" v="13" actId="478"/>
        <pc:sldMkLst>
          <pc:docMk/>
          <pc:sldMk cId="3085552439" sldId="262"/>
        </pc:sldMkLst>
        <pc:spChg chg="del">
          <ac:chgData name="Alexander Heinz" userId="0b966bd3a4741b37" providerId="LiveId" clId="{02C7CBA7-A2B0-4BCE-A63C-B211619D0918}" dt="2023-02-15T20:05:05.973" v="12" actId="478"/>
          <ac:spMkLst>
            <pc:docMk/>
            <pc:sldMk cId="3085552439" sldId="262"/>
            <ac:spMk id="3" creationId="{7E640626-4008-8CA8-48A2-0A43702CF63E}"/>
          </ac:spMkLst>
        </pc:spChg>
        <pc:spChg chg="del">
          <ac:chgData name="Alexander Heinz" userId="0b966bd3a4741b37" providerId="LiveId" clId="{02C7CBA7-A2B0-4BCE-A63C-B211619D0918}" dt="2023-02-15T20:05:06.410" v="13" actId="478"/>
          <ac:spMkLst>
            <pc:docMk/>
            <pc:sldMk cId="3085552439" sldId="262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09.583" v="16" actId="478"/>
        <pc:sldMkLst>
          <pc:docMk/>
          <pc:sldMk cId="94428285" sldId="263"/>
        </pc:sldMkLst>
        <pc:spChg chg="del">
          <ac:chgData name="Alexander Heinz" userId="0b966bd3a4741b37" providerId="LiveId" clId="{02C7CBA7-A2B0-4BCE-A63C-B211619D0918}" dt="2023-02-15T20:05:08.339" v="14" actId="478"/>
          <ac:spMkLst>
            <pc:docMk/>
            <pc:sldMk cId="94428285" sldId="263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8.718" v="15" actId="478"/>
          <ac:spMkLst>
            <pc:docMk/>
            <pc:sldMk cId="94428285" sldId="263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9.583" v="16" actId="478"/>
          <ac:grpSpMkLst>
            <pc:docMk/>
            <pc:sldMk cId="94428285" sldId="263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0.385" v="1" actId="478"/>
        <pc:sldMkLst>
          <pc:docMk/>
          <pc:sldMk cId="3228032943" sldId="264"/>
        </pc:sldMkLst>
        <pc:spChg chg="del">
          <ac:chgData name="Alexander Heinz" userId="0b966bd3a4741b37" providerId="LiveId" clId="{02C7CBA7-A2B0-4BCE-A63C-B211619D0918}" dt="2023-02-15T20:04:50.385" v="1" actId="478"/>
          <ac:spMkLst>
            <pc:docMk/>
            <pc:sldMk cId="3228032943" sldId="264"/>
            <ac:spMk id="7" creationId="{0035A1B8-5CED-65A9-0933-09E1E69EA7D5}"/>
          </ac:spMkLst>
        </pc:spChg>
        <pc:spChg chg="del">
          <ac:chgData name="Alexander Heinz" userId="0b966bd3a4741b37" providerId="LiveId" clId="{02C7CBA7-A2B0-4BCE-A63C-B211619D0918}" dt="2023-02-15T20:04:49.278" v="0" actId="478"/>
          <ac:spMkLst>
            <pc:docMk/>
            <pc:sldMk cId="3228032943" sldId="264"/>
            <ac:spMk id="15" creationId="{A3136DDE-81F6-7627-6E09-4241419F89F2}"/>
          </ac:spMkLst>
        </pc:spChg>
      </pc:sldChg>
      <pc:sldChg chg="delSp mod">
        <pc:chgData name="Alexander Heinz" userId="0b966bd3a4741b37" providerId="LiveId" clId="{02C7CBA7-A2B0-4BCE-A63C-B211619D0918}" dt="2023-02-15T20:05:12.759" v="19" actId="478"/>
        <pc:sldMkLst>
          <pc:docMk/>
          <pc:sldMk cId="2498533710" sldId="265"/>
        </pc:sldMkLst>
        <pc:spChg chg="del">
          <ac:chgData name="Alexander Heinz" userId="0b966bd3a4741b37" providerId="LiveId" clId="{02C7CBA7-A2B0-4BCE-A63C-B211619D0918}" dt="2023-02-15T20:05:12.759" v="19" actId="478"/>
          <ac:spMkLst>
            <pc:docMk/>
            <pc:sldMk cId="2498533710" sldId="26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2.035" v="18" actId="478"/>
          <ac:spMkLst>
            <pc:docMk/>
            <pc:sldMk cId="2498533710" sldId="26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1.416" v="17" actId="478"/>
          <ac:grpSpMkLst>
            <pc:docMk/>
            <pc:sldMk cId="2498533710" sldId="26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16.962" v="22" actId="478"/>
        <pc:sldMkLst>
          <pc:docMk/>
          <pc:sldMk cId="3038028356" sldId="266"/>
        </pc:sldMkLst>
        <pc:spChg chg="del">
          <ac:chgData name="Alexander Heinz" userId="0b966bd3a4741b37" providerId="LiveId" clId="{02C7CBA7-A2B0-4BCE-A63C-B211619D0918}" dt="2023-02-15T20:05:16.962" v="22" actId="478"/>
          <ac:spMkLst>
            <pc:docMk/>
            <pc:sldMk cId="3038028356" sldId="266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5.097" v="20" actId="478"/>
          <ac:spMkLst>
            <pc:docMk/>
            <pc:sldMk cId="3038028356" sldId="266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15.960" v="21" actId="478"/>
          <ac:grpSpMkLst>
            <pc:docMk/>
            <pc:sldMk cId="3038028356" sldId="266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0.393" v="25" actId="478"/>
        <pc:sldMkLst>
          <pc:docMk/>
          <pc:sldMk cId="3735442363" sldId="268"/>
        </pc:sldMkLst>
        <pc:spChg chg="del">
          <ac:chgData name="Alexander Heinz" userId="0b966bd3a4741b37" providerId="LiveId" clId="{02C7CBA7-A2B0-4BCE-A63C-B211619D0918}" dt="2023-02-15T20:05:18.271" v="23" actId="478"/>
          <ac:spMkLst>
            <pc:docMk/>
            <pc:sldMk cId="3735442363" sldId="268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18.654" v="24" actId="478"/>
          <ac:spMkLst>
            <pc:docMk/>
            <pc:sldMk cId="3735442363" sldId="26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0.393" v="25" actId="478"/>
          <ac:grpSpMkLst>
            <pc:docMk/>
            <pc:sldMk cId="3735442363" sldId="268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2.336" v="31" actId="478"/>
        <pc:sldMkLst>
          <pc:docMk/>
          <pc:sldMk cId="1313575800" sldId="269"/>
        </pc:sldMkLst>
        <pc:spChg chg="del">
          <ac:chgData name="Alexander Heinz" userId="0b966bd3a4741b37" providerId="LiveId" clId="{02C7CBA7-A2B0-4BCE-A63C-B211619D0918}" dt="2023-02-15T20:05:32.336" v="31" actId="478"/>
          <ac:spMkLst>
            <pc:docMk/>
            <pc:sldMk cId="1313575800" sldId="269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1.691" v="30" actId="478"/>
          <ac:spMkLst>
            <pc:docMk/>
            <pc:sldMk cId="1313575800" sldId="26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0.770" v="29" actId="478"/>
          <ac:grpSpMkLst>
            <pc:docMk/>
            <pc:sldMk cId="1313575800" sldId="26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24.144" v="28" actId="478"/>
        <pc:sldMkLst>
          <pc:docMk/>
          <pc:sldMk cId="1878531927" sldId="270"/>
        </pc:sldMkLst>
        <pc:spChg chg="del">
          <ac:chgData name="Alexander Heinz" userId="0b966bd3a4741b37" providerId="LiveId" clId="{02C7CBA7-A2B0-4BCE-A63C-B211619D0918}" dt="2023-02-15T20:05:21.976" v="26" actId="478"/>
          <ac:spMkLst>
            <pc:docMk/>
            <pc:sldMk cId="1878531927" sldId="27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22.555" v="27" actId="478"/>
          <ac:spMkLst>
            <pc:docMk/>
            <pc:sldMk cId="1878531927" sldId="27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24.144" v="28" actId="478"/>
          <ac:grpSpMkLst>
            <pc:docMk/>
            <pc:sldMk cId="1878531927" sldId="27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4.683" v="41" actId="478"/>
        <pc:sldMkLst>
          <pc:docMk/>
          <pc:sldMk cId="346109612" sldId="271"/>
        </pc:sldMkLst>
        <pc:spChg chg="del">
          <ac:chgData name="Alexander Heinz" userId="0b966bd3a4741b37" providerId="LiveId" clId="{02C7CBA7-A2B0-4BCE-A63C-B211619D0918}" dt="2023-02-15T20:05:42.754" v="39" actId="478"/>
          <ac:spMkLst>
            <pc:docMk/>
            <pc:sldMk cId="346109612" sldId="27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3.773" v="40" actId="478"/>
          <ac:spMkLst>
            <pc:docMk/>
            <pc:sldMk cId="346109612" sldId="27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4.683" v="41" actId="478"/>
          <ac:grpSpMkLst>
            <pc:docMk/>
            <pc:sldMk cId="346109612" sldId="27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51.122" v="47" actId="478"/>
        <pc:sldMkLst>
          <pc:docMk/>
          <pc:sldMk cId="3041266090" sldId="275"/>
        </pc:sldMkLst>
        <pc:spChg chg="del">
          <ac:chgData name="Alexander Heinz" userId="0b966bd3a4741b37" providerId="LiveId" clId="{02C7CBA7-A2B0-4BCE-A63C-B211619D0918}" dt="2023-02-15T20:05:49.761" v="45" actId="478"/>
          <ac:spMkLst>
            <pc:docMk/>
            <pc:sldMk cId="3041266090" sldId="275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50.285" v="46" actId="478"/>
          <ac:spMkLst>
            <pc:docMk/>
            <pc:sldMk cId="3041266090" sldId="275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51.122" v="47" actId="478"/>
          <ac:grpSpMkLst>
            <pc:docMk/>
            <pc:sldMk cId="3041266090" sldId="275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35.617" v="34" actId="478"/>
        <pc:sldMkLst>
          <pc:docMk/>
          <pc:sldMk cId="735990719" sldId="277"/>
        </pc:sldMkLst>
        <pc:spChg chg="del">
          <ac:chgData name="Alexander Heinz" userId="0b966bd3a4741b37" providerId="LiveId" clId="{02C7CBA7-A2B0-4BCE-A63C-B211619D0918}" dt="2023-02-15T20:05:34.394" v="32" actId="478"/>
          <ac:spMkLst>
            <pc:docMk/>
            <pc:sldMk cId="735990719" sldId="277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34.841" v="33" actId="478"/>
          <ac:spMkLst>
            <pc:docMk/>
            <pc:sldMk cId="735990719" sldId="277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35.617" v="34" actId="478"/>
          <ac:grpSpMkLst>
            <pc:docMk/>
            <pc:sldMk cId="735990719" sldId="277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41.247" v="38" actId="478"/>
        <pc:sldMkLst>
          <pc:docMk/>
          <pc:sldMk cId="846448361" sldId="278"/>
        </pc:sldMkLst>
        <pc:spChg chg="del">
          <ac:chgData name="Alexander Heinz" userId="0b966bd3a4741b37" providerId="LiveId" clId="{02C7CBA7-A2B0-4BCE-A63C-B211619D0918}" dt="2023-02-15T20:05:37.407" v="35" actId="478"/>
          <ac:spMkLst>
            <pc:docMk/>
            <pc:sldMk cId="846448361" sldId="278"/>
            <ac:spMk id="3" creationId="{6AA9C506-3174-112A-3456-79BAA87638A4}"/>
          </ac:spMkLst>
        </pc:spChg>
        <pc:spChg chg="del mod">
          <ac:chgData name="Alexander Heinz" userId="0b966bd3a4741b37" providerId="LiveId" clId="{02C7CBA7-A2B0-4BCE-A63C-B211619D0918}" dt="2023-02-15T20:05:40.167" v="37" actId="478"/>
          <ac:spMkLst>
            <pc:docMk/>
            <pc:sldMk cId="846448361" sldId="278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1.247" v="38" actId="478"/>
          <ac:grpSpMkLst>
            <pc:docMk/>
            <pc:sldMk cId="846448361" sldId="278"/>
            <ac:grpSpMk id="2" creationId="{EDDC5C7A-D170-C227-66E5-ABE350D953EA}"/>
          </ac:grpSpMkLst>
        </pc:grpChg>
      </pc:sldChg>
      <pc:sldChg chg="delSp modSp mod">
        <pc:chgData name="Alexander Heinz" userId="0b966bd3a4741b37" providerId="LiveId" clId="{02C7CBA7-A2B0-4BCE-A63C-B211619D0918}" dt="2023-02-15T20:05:00.681" v="8" actId="478"/>
        <pc:sldMkLst>
          <pc:docMk/>
          <pc:sldMk cId="4047246200" sldId="279"/>
        </pc:sldMkLst>
        <pc:spChg chg="del">
          <ac:chgData name="Alexander Heinz" userId="0b966bd3a4741b37" providerId="LiveId" clId="{02C7CBA7-A2B0-4BCE-A63C-B211619D0918}" dt="2023-02-15T20:04:58.703" v="5" actId="478"/>
          <ac:spMkLst>
            <pc:docMk/>
            <pc:sldMk cId="4047246200" sldId="279"/>
            <ac:spMk id="3" creationId="{6AA9C506-3174-112A-3456-79BAA87638A4}"/>
          </ac:spMkLst>
        </pc:spChg>
        <pc:spChg chg="mod">
          <ac:chgData name="Alexander Heinz" userId="0b966bd3a4741b37" providerId="LiveId" clId="{02C7CBA7-A2B0-4BCE-A63C-B211619D0918}" dt="2023-02-15T20:04:59.690" v="7" actId="6549"/>
          <ac:spMkLst>
            <pc:docMk/>
            <pc:sldMk cId="4047246200" sldId="279"/>
            <ac:spMk id="4" creationId="{B38482AD-7231-F00F-FB7E-E9120F7AEA47}"/>
          </ac:spMkLst>
        </pc:spChg>
        <pc:spChg chg="del">
          <ac:chgData name="Alexander Heinz" userId="0b966bd3a4741b37" providerId="LiveId" clId="{02C7CBA7-A2B0-4BCE-A63C-B211619D0918}" dt="2023-02-15T20:04:59.134" v="6" actId="478"/>
          <ac:spMkLst>
            <pc:docMk/>
            <pc:sldMk cId="4047246200" sldId="279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0.681" v="8" actId="478"/>
          <ac:grpSpMkLst>
            <pc:docMk/>
            <pc:sldMk cId="4047246200" sldId="279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04.498" v="11" actId="478"/>
        <pc:sldMkLst>
          <pc:docMk/>
          <pc:sldMk cId="2659839607" sldId="280"/>
        </pc:sldMkLst>
        <pc:spChg chg="del">
          <ac:chgData name="Alexander Heinz" userId="0b966bd3a4741b37" providerId="LiveId" clId="{02C7CBA7-A2B0-4BCE-A63C-B211619D0918}" dt="2023-02-15T20:05:04.498" v="11" actId="478"/>
          <ac:spMkLst>
            <pc:docMk/>
            <pc:sldMk cId="2659839607" sldId="280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03.921" v="10" actId="478"/>
          <ac:spMkLst>
            <pc:docMk/>
            <pc:sldMk cId="2659839607" sldId="280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03.218" v="9" actId="478"/>
          <ac:grpSpMkLst>
            <pc:docMk/>
            <pc:sldMk cId="2659839607" sldId="280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4:56.365" v="4" actId="478"/>
        <pc:sldMkLst>
          <pc:docMk/>
          <pc:sldMk cId="3308753595" sldId="281"/>
        </pc:sldMkLst>
        <pc:spChg chg="del">
          <ac:chgData name="Alexander Heinz" userId="0b966bd3a4741b37" providerId="LiveId" clId="{02C7CBA7-A2B0-4BCE-A63C-B211619D0918}" dt="2023-02-15T20:04:56.365" v="4" actId="478"/>
          <ac:spMkLst>
            <pc:docMk/>
            <pc:sldMk cId="3308753595" sldId="281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4:55.351" v="3" actId="478"/>
          <ac:spMkLst>
            <pc:docMk/>
            <pc:sldMk cId="3308753595" sldId="281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4:54.550" v="2" actId="478"/>
          <ac:grpSpMkLst>
            <pc:docMk/>
            <pc:sldMk cId="3308753595" sldId="281"/>
            <ac:grpSpMk id="2" creationId="{EDDC5C7A-D170-C227-66E5-ABE350D953EA}"/>
          </ac:grpSpMkLst>
        </pc:grpChg>
      </pc:sldChg>
      <pc:sldChg chg="delSp mod">
        <pc:chgData name="Alexander Heinz" userId="0b966bd3a4741b37" providerId="LiveId" clId="{02C7CBA7-A2B0-4BCE-A63C-B211619D0918}" dt="2023-02-15T20:05:47.786" v="44" actId="478"/>
        <pc:sldMkLst>
          <pc:docMk/>
          <pc:sldMk cId="1842514794" sldId="282"/>
        </pc:sldMkLst>
        <pc:spChg chg="del">
          <ac:chgData name="Alexander Heinz" userId="0b966bd3a4741b37" providerId="LiveId" clId="{02C7CBA7-A2B0-4BCE-A63C-B211619D0918}" dt="2023-02-15T20:05:46.547" v="42" actId="478"/>
          <ac:spMkLst>
            <pc:docMk/>
            <pc:sldMk cId="1842514794" sldId="282"/>
            <ac:spMk id="3" creationId="{6AA9C506-3174-112A-3456-79BAA87638A4}"/>
          </ac:spMkLst>
        </pc:spChg>
        <pc:spChg chg="del">
          <ac:chgData name="Alexander Heinz" userId="0b966bd3a4741b37" providerId="LiveId" clId="{02C7CBA7-A2B0-4BCE-A63C-B211619D0918}" dt="2023-02-15T20:05:47" v="43" actId="478"/>
          <ac:spMkLst>
            <pc:docMk/>
            <pc:sldMk cId="1842514794" sldId="282"/>
            <ac:spMk id="15" creationId="{A3136DDE-81F6-7627-6E09-4241419F89F2}"/>
          </ac:spMkLst>
        </pc:spChg>
        <pc:grpChg chg="del">
          <ac:chgData name="Alexander Heinz" userId="0b966bd3a4741b37" providerId="LiveId" clId="{02C7CBA7-A2B0-4BCE-A63C-B211619D0918}" dt="2023-02-15T20:05:47.786" v="44" actId="478"/>
          <ac:grpSpMkLst>
            <pc:docMk/>
            <pc:sldMk cId="1842514794" sldId="282"/>
            <ac:grpSpMk id="2" creationId="{EDDC5C7A-D170-C227-66E5-ABE350D953EA}"/>
          </ac:grpSpMkLst>
        </pc:grpChg>
      </pc:sldChg>
      <pc:sldChg chg="addSp delSp modSp add mod">
        <pc:chgData name="Alexander Heinz" userId="0b966bd3a4741b37" providerId="LiveId" clId="{02C7CBA7-A2B0-4BCE-A63C-B211619D0918}" dt="2023-02-15T20:08:16.749" v="128" actId="20577"/>
        <pc:sldMkLst>
          <pc:docMk/>
          <pc:sldMk cId="2729515623" sldId="283"/>
        </pc:sldMkLst>
        <pc:spChg chg="mod">
          <ac:chgData name="Alexander Heinz" userId="0b966bd3a4741b37" providerId="LiveId" clId="{02C7CBA7-A2B0-4BCE-A63C-B211619D0918}" dt="2023-02-15T20:07:47.651" v="59" actId="14100"/>
          <ac:spMkLst>
            <pc:docMk/>
            <pc:sldMk cId="2729515623" sldId="283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08:16.749" v="128" actId="20577"/>
          <ac:spMkLst>
            <pc:docMk/>
            <pc:sldMk cId="2729515623" sldId="283"/>
            <ac:spMk id="10" creationId="{D9B1325F-A997-18B3-F9BC-4E766F896C3A}"/>
          </ac:spMkLst>
        </pc:spChg>
        <pc:spChg chg="del">
          <ac:chgData name="Alexander Heinz" userId="0b966bd3a4741b37" providerId="LiveId" clId="{02C7CBA7-A2B0-4BCE-A63C-B211619D0918}" dt="2023-02-15T20:06:15.709" v="50" actId="478"/>
          <ac:spMkLst>
            <pc:docMk/>
            <pc:sldMk cId="2729515623" sldId="283"/>
            <ac:spMk id="14" creationId="{CDA75399-F398-19E2-4F51-D62724E514A6}"/>
          </ac:spMkLst>
        </pc:spChg>
        <pc:picChg chg="add mod ord">
          <ac:chgData name="Alexander Heinz" userId="0b966bd3a4741b37" providerId="LiveId" clId="{02C7CBA7-A2B0-4BCE-A63C-B211619D0918}" dt="2023-02-15T20:07:42.365" v="57" actId="1076"/>
          <ac:picMkLst>
            <pc:docMk/>
            <pc:sldMk cId="2729515623" sldId="283"/>
            <ac:picMk id="3" creationId="{0633968A-F0D1-A0E6-095A-3DE8E37E0E1E}"/>
          </ac:picMkLst>
        </pc:picChg>
        <pc:picChg chg="del">
          <ac:chgData name="Alexander Heinz" userId="0b966bd3a4741b37" providerId="LiveId" clId="{02C7CBA7-A2B0-4BCE-A63C-B211619D0918}" dt="2023-02-15T20:07:19.173" v="52" actId="478"/>
          <ac:picMkLst>
            <pc:docMk/>
            <pc:sldMk cId="2729515623" sldId="283"/>
            <ac:picMk id="6" creationId="{C254D19C-8124-9FD0-4AEA-139CE98EC73C}"/>
          </ac:picMkLst>
        </pc:picChg>
        <pc:picChg chg="del">
          <ac:chgData name="Alexander Heinz" userId="0b966bd3a4741b37" providerId="LiveId" clId="{02C7CBA7-A2B0-4BCE-A63C-B211619D0918}" dt="2023-02-15T20:06:14.937" v="49" actId="478"/>
          <ac:picMkLst>
            <pc:docMk/>
            <pc:sldMk cId="2729515623" sldId="283"/>
            <ac:picMk id="13" creationId="{ABBCB070-9082-66AD-6BC5-8959E78EB551}"/>
          </ac:picMkLst>
        </pc:picChg>
      </pc:sldChg>
      <pc:sldChg chg="delSp modSp add mod">
        <pc:chgData name="Alexander Heinz" userId="0b966bd3a4741b37" providerId="LiveId" clId="{02C7CBA7-A2B0-4BCE-A63C-B211619D0918}" dt="2023-02-15T20:14:22.823" v="265" actId="20577"/>
        <pc:sldMkLst>
          <pc:docMk/>
          <pc:sldMk cId="2211996707" sldId="284"/>
        </pc:sldMkLst>
        <pc:spChg chg="del">
          <ac:chgData name="Alexander Heinz" userId="0b966bd3a4741b37" providerId="LiveId" clId="{02C7CBA7-A2B0-4BCE-A63C-B211619D0918}" dt="2023-02-15T20:13:27.715" v="196" actId="478"/>
          <ac:spMkLst>
            <pc:docMk/>
            <pc:sldMk cId="2211996707" sldId="284"/>
            <ac:spMk id="7" creationId="{5E184C37-EEF5-D623-A145-92DE8B2AEBCA}"/>
          </ac:spMkLst>
        </pc:spChg>
        <pc:spChg chg="mod">
          <ac:chgData name="Alexander Heinz" userId="0b966bd3a4741b37" providerId="LiveId" clId="{02C7CBA7-A2B0-4BCE-A63C-B211619D0918}" dt="2023-02-15T20:14:22.823" v="265" actId="20577"/>
          <ac:spMkLst>
            <pc:docMk/>
            <pc:sldMk cId="2211996707" sldId="284"/>
            <ac:spMk id="10" creationId="{D9B1325F-A997-18B3-F9BC-4E766F896C3A}"/>
          </ac:spMkLst>
        </pc:spChg>
        <pc:picChg chg="del">
          <ac:chgData name="Alexander Heinz" userId="0b966bd3a4741b37" providerId="LiveId" clId="{02C7CBA7-A2B0-4BCE-A63C-B211619D0918}" dt="2023-02-15T20:12:02.772" v="130" actId="478"/>
          <ac:picMkLst>
            <pc:docMk/>
            <pc:sldMk cId="2211996707" sldId="284"/>
            <ac:picMk id="3" creationId="{0633968A-F0D1-A0E6-095A-3DE8E37E0E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8C3EC-A46E-9FD2-8156-312EE0D7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40A903-E829-D608-2202-DEDD1CFD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D4206-F173-BE25-EBB8-B41D782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EBD91-754F-81D8-0FF5-61D1B498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94B7F-FA0D-8ACE-C79D-67F5123D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5749E-7010-C0B4-7071-57585BB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1D847-FA61-7254-4083-428E0629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81F737-D5A8-9BD9-5056-3D7C1154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37909-5F49-BB2F-D4D7-31CC4E67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69481-3182-6B05-9742-AE4C9EAB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2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36F28-A074-9798-13EB-995F8DCA5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CBF56-CA23-B910-2856-0D68DCBD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EC3A32-A67E-5E77-8B46-E917D66F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D11-6DC0-24D0-FEA6-69746B44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1F2C8-E6A0-0D81-6AB2-57943C1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E25FE-6AE3-C18A-B120-C1EFB2C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8549D-8729-8569-15A1-464CE5AE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781D94-844C-C331-FEBB-6EE9BBA4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66F7DA-22BF-EF01-CB37-740BDDB2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D0B79-4445-FFCC-74D0-950D8389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AC5CE-9474-09A6-93CC-98346BD4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B7FD3C-FB88-0B76-1338-44E2F6C6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356D-77F6-1D4E-9F79-9D3E2D57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54725-E96C-3B01-BA6A-77EB9261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CB52F-2AD1-B5E6-2A79-CD46FAC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10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D485E-93E1-49C7-D33A-90065984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6BDF7-B4C2-0CE5-3784-606948378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A06AE-4D0A-BD7F-8B7E-F25D8E13C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DCE08-B6E1-F067-4C09-49F8DDC9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89020E-2A75-DB68-871D-A4072CC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45FEA-7CCF-EB0A-0626-3C76AE5B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5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02292-4CC1-B40C-9273-5C51ADA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B244E-C38B-33D1-0FA4-F707B6EF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99C572-90A6-1330-3F79-798365E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D63497-6C36-699A-3ADE-48132A37E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CA262F-9CB1-DF11-8723-BCC823EB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361BD-7838-35B8-84D8-90C096A9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8FCD4-D366-4936-9CBA-A96CFD0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B652D1-5EBC-3334-C311-60C779C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88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26D1C-2BC5-85B7-DEA8-A3B0093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5E4219-692D-A63D-001F-7C8785B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0F16B-9AA9-36FE-513D-A7C9B2A5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997AC5-A063-BEF6-DE82-6B8081B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7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0733A7-AA6B-AE78-B0E3-7C14B386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2A207E-9029-5A14-BE6D-16D16EB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3F377-4888-3B24-A4F8-8AA33254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7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99AC-380C-C245-77B2-3C7B4490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09018-65C5-A80D-A826-A82D8493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1D6E92-9D22-BD40-1859-C5AF47AE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FA056-BF66-EF0B-FAA0-0B6B2EB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D4A96C-1751-7F34-CB41-7FFD746A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AE070C-BE53-0A7D-CFD4-745CD2DD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21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C3512-61A2-5B71-C8DA-1B2C19F1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94FE1-A110-DBE9-732F-70BFAC131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67997E-EE21-0794-CFC7-C8449C0A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BBF39-7EEC-4C95-777F-A09B575A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D0017D-DEB9-DDB0-8E46-78909CD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089C11-5CF5-EC55-6D31-DE4AF6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5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EC05A6-3384-09ED-C681-A3415319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4BCD5-0EE8-7221-162A-6D2C52E0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078A1-05A0-EF82-6836-6E935038B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BBF5C-6DA2-4FDE-AE3D-507ED6B62B72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3B2E04-9E05-704A-7752-9A6D48A7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517743-68A3-A67F-CBF6-4817D13F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D0934-A3EC-4F1A-8301-A7A9761D01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2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eaziso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B26CEE1-0B0A-18CA-0D40-9E659EF9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232"/>
            <a:ext cx="12192000" cy="582353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7531509" y="2472303"/>
            <a:ext cx="3514813" cy="1200329"/>
            <a:chOff x="2438400" y="1545812"/>
            <a:chExt cx="3514813" cy="120032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911631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Length</a:t>
              </a:r>
              <a:r>
                <a:rPr lang="de-DE" dirty="0"/>
                <a:t> </a:t>
              </a:r>
              <a:r>
                <a:rPr lang="de-DE" dirty="0" err="1"/>
                <a:t>should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shown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While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line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better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understanding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dimensions</a:t>
              </a:r>
              <a:endParaRPr lang="de-DE" dirty="0"/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4C1DF84-E80B-A3BD-37EB-1591420AFD54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0503F1F-1366-84F7-3A85-9FAAD0961E8A}"/>
              </a:ext>
            </a:extLst>
          </p:cNvPr>
          <p:cNvSpPr/>
          <p:nvPr/>
        </p:nvSpPr>
        <p:spPr>
          <a:xfrm>
            <a:off x="9085006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6E81955-43F7-45EB-AA00-1D063DA8864F}"/>
              </a:ext>
            </a:extLst>
          </p:cNvPr>
          <p:cNvSpPr/>
          <p:nvPr/>
        </p:nvSpPr>
        <p:spPr>
          <a:xfrm>
            <a:off x="8696632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B43B78-90EE-9D44-0911-E2D027DE8EC8}"/>
              </a:ext>
            </a:extLst>
          </p:cNvPr>
          <p:cNvGrpSpPr/>
          <p:nvPr/>
        </p:nvGrpSpPr>
        <p:grpSpPr>
          <a:xfrm>
            <a:off x="8849032" y="4856113"/>
            <a:ext cx="2829836" cy="905589"/>
            <a:chOff x="2708787" y="2245594"/>
            <a:chExt cx="2829836" cy="905589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DE3385DF-71E8-3378-180C-6EF2D1B17CDC}"/>
                </a:ext>
              </a:extLst>
            </p:cNvPr>
            <p:cNvSpPr txBox="1"/>
            <p:nvPr/>
          </p:nvSpPr>
          <p:spPr>
            <a:xfrm>
              <a:off x="3222220" y="2245594"/>
              <a:ext cx="23164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Repeat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endParaRPr lang="de-DE" dirty="0"/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endParaRPr lang="de-DE" dirty="0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CC5FCC5-4261-15F5-2604-5AD6673A2E6C}"/>
                </a:ext>
              </a:extLst>
            </p:cNvPr>
            <p:cNvCxnSpPr>
              <a:cxnSpLocks/>
              <a:stCxn id="14" idx="1"/>
              <a:endCxn id="12" idx="0"/>
            </p:cNvCxnSpPr>
            <p:nvPr/>
          </p:nvCxnSpPr>
          <p:spPr>
            <a:xfrm flipH="1">
              <a:off x="2708787" y="2568760"/>
              <a:ext cx="513433" cy="5824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C2127D4-E355-6626-A76B-615ADA44E6A9}"/>
              </a:ext>
            </a:extLst>
          </p:cNvPr>
          <p:cNvSpPr txBox="1"/>
          <p:nvPr/>
        </p:nvSpPr>
        <p:spPr>
          <a:xfrm>
            <a:off x="2702587" y="4885838"/>
            <a:ext cx="426937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positioned</a:t>
            </a:r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placed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Should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adjusted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meet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edge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    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precisely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C2956A5-E9EE-21FA-EE07-C95A0B54FB72}"/>
              </a:ext>
            </a:extLst>
          </p:cNvPr>
          <p:cNvCxnSpPr>
            <a:cxnSpLocks/>
          </p:cNvCxnSpPr>
          <p:nvPr/>
        </p:nvCxnSpPr>
        <p:spPr>
          <a:xfrm flipH="1" flipV="1">
            <a:off x="4336026" y="4528657"/>
            <a:ext cx="137651" cy="274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79DBDB5-E37A-53DC-0D0F-20594ED1F370}"/>
              </a:ext>
            </a:extLst>
          </p:cNvPr>
          <p:cNvSpPr/>
          <p:nvPr/>
        </p:nvSpPr>
        <p:spPr>
          <a:xfrm>
            <a:off x="8262100" y="5761702"/>
            <a:ext cx="304800" cy="324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D43961E-AA2E-4122-AD5A-59C64214B841}"/>
              </a:ext>
            </a:extLst>
          </p:cNvPr>
          <p:cNvGrpSpPr/>
          <p:nvPr/>
        </p:nvGrpSpPr>
        <p:grpSpPr>
          <a:xfrm>
            <a:off x="8414500" y="3748825"/>
            <a:ext cx="4574268" cy="2010352"/>
            <a:chOff x="2431328" y="1275849"/>
            <a:chExt cx="4574268" cy="2010352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80D78791-F42C-5510-98B8-6D8CDAC18C11}"/>
                </a:ext>
              </a:extLst>
            </p:cNvPr>
            <p:cNvSpPr txBox="1"/>
            <p:nvPr/>
          </p:nvSpPr>
          <p:spPr>
            <a:xfrm>
              <a:off x="2921657" y="1275849"/>
              <a:ext cx="40839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/>
                <a:t>Move </a:t>
              </a:r>
              <a:r>
                <a:rPr lang="de-DE" dirty="0" err="1"/>
                <a:t>function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</a:p>
            <a:p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navigate</a:t>
              </a:r>
              <a:r>
                <a:rPr lang="de-DE" dirty="0"/>
                <a:t> (</a:t>
              </a:r>
              <a:r>
                <a:rPr lang="de-DE" dirty="0" err="1"/>
                <a:t>left</a:t>
              </a:r>
              <a:r>
                <a:rPr lang="de-DE" dirty="0"/>
                <a:t>/</a:t>
              </a:r>
              <a:r>
                <a:rPr lang="de-DE" dirty="0" err="1"/>
                <a:t>right</a:t>
              </a:r>
              <a:r>
                <a:rPr lang="de-DE" dirty="0"/>
                <a:t>/</a:t>
              </a:r>
              <a:r>
                <a:rPr lang="de-DE" dirty="0" err="1"/>
                <a:t>up</a:t>
              </a:r>
              <a:r>
                <a:rPr lang="de-DE" dirty="0"/>
                <a:t>/down) </a:t>
              </a:r>
            </a:p>
            <a:p>
              <a:r>
                <a:rPr lang="de-DE" dirty="0" err="1"/>
                <a:t>throughThe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endParaRPr lang="de-DE" dirty="0"/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9B531EC-F423-F27B-7AAC-BA3E484373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1328" y="1918138"/>
              <a:ext cx="528181" cy="1368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03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12841" y="279215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56853" y="2095344"/>
            <a:ext cx="8891384" cy="2123658"/>
            <a:chOff x="2404445" y="1545812"/>
            <a:chExt cx="8891384" cy="2123658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8254247" cy="212365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The </a:t>
              </a:r>
              <a:r>
                <a:rPr lang="de-DE" sz="1200" dirty="0" err="1"/>
                <a:t>valve</a:t>
              </a:r>
              <a:r>
                <a:rPr lang="de-DE" sz="1200" dirty="0"/>
                <a:t> box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without</a:t>
              </a:r>
              <a:r>
                <a:rPr lang="de-DE" sz="1200" dirty="0"/>
                <a:t>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instead</a:t>
              </a:r>
              <a:r>
                <a:rPr lang="de-DE" sz="1200" dirty="0"/>
                <a:t> </a:t>
              </a:r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driven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the</a:t>
              </a:r>
              <a:r>
                <a:rPr lang="de-DE" sz="1200" dirty="0"/>
                <a:t> </a:t>
              </a:r>
              <a:r>
                <a:rPr lang="de-DE" sz="1200" dirty="0" err="1"/>
                <a:t>quantity</a:t>
              </a:r>
              <a:r>
                <a:rPr lang="de-DE" sz="1200" dirty="0"/>
                <a:t> </a:t>
              </a:r>
              <a:r>
                <a:rPr lang="de-DE" sz="1200" dirty="0" err="1"/>
                <a:t>of</a:t>
              </a:r>
              <a:r>
                <a:rPr lang="de-DE" sz="1200" dirty="0"/>
                <a:t> PE </a:t>
              </a:r>
              <a:r>
                <a:rPr lang="de-DE" sz="1200" dirty="0" err="1"/>
                <a:t>pipeline</a:t>
              </a:r>
              <a:r>
                <a:rPr lang="de-DE" sz="1200" dirty="0"/>
                <a:t> </a:t>
              </a:r>
              <a:r>
                <a:rPr lang="de-DE" sz="1200" dirty="0" err="1"/>
                <a:t>circles</a:t>
              </a:r>
              <a:r>
                <a:rPr lang="de-DE" sz="1200" dirty="0"/>
                <a:t>.</a:t>
              </a:r>
            </a:p>
            <a:p>
              <a:r>
                <a:rPr lang="de-DE" sz="1200" dirty="0"/>
                <a:t>See, </a:t>
              </a:r>
              <a:r>
                <a:rPr lang="de-DE" sz="1200" dirty="0" err="1"/>
                <a:t>if</a:t>
              </a:r>
              <a:r>
                <a:rPr lang="de-DE" sz="1200" dirty="0"/>
                <a:t> </a:t>
              </a:r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example</a:t>
              </a:r>
              <a:r>
                <a:rPr lang="de-DE" sz="1200" dirty="0"/>
                <a:t> </a:t>
              </a:r>
              <a:r>
                <a:rPr lang="de-DE" sz="1200" dirty="0" err="1"/>
                <a:t>totally</a:t>
              </a:r>
              <a:r>
                <a:rPr lang="de-DE" sz="1200" dirty="0"/>
                <a:t> 3 </a:t>
              </a:r>
              <a:r>
                <a:rPr lang="de-DE" sz="1200" dirty="0" err="1"/>
                <a:t>circles</a:t>
              </a:r>
              <a:r>
                <a:rPr lang="de-DE" sz="1200" dirty="0"/>
                <a:t> </a:t>
              </a:r>
              <a:r>
                <a:rPr lang="de-DE" sz="1200" dirty="0" err="1"/>
                <a:t>planned</a:t>
              </a:r>
              <a:r>
                <a:rPr lang="de-DE" sz="1200" dirty="0"/>
                <a:t> </a:t>
              </a:r>
              <a:r>
                <a:rPr lang="de-DE" sz="1200" dirty="0" err="1"/>
                <a:t>by</a:t>
              </a:r>
              <a:r>
                <a:rPr lang="de-DE" sz="1200" dirty="0"/>
                <a:t> </a:t>
              </a:r>
              <a:r>
                <a:rPr lang="de-DE" sz="1200" dirty="0" err="1"/>
                <a:t>customer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automatically</a:t>
              </a:r>
              <a:endParaRPr lang="de-DE" sz="1200" dirty="0"/>
            </a:p>
            <a:p>
              <a:r>
                <a:rPr lang="de-DE" sz="1200" dirty="0" err="1"/>
                <a:t>Should</a:t>
              </a:r>
              <a:r>
                <a:rPr lang="de-DE" sz="1200" dirty="0"/>
                <a:t>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adjusted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equal</a:t>
              </a:r>
              <a:r>
                <a:rPr lang="de-DE" sz="1200" dirty="0"/>
                <a:t> 3 </a:t>
              </a:r>
              <a:r>
                <a:rPr lang="de-DE" sz="1200" dirty="0" err="1"/>
                <a:t>stations</a:t>
              </a:r>
              <a:r>
                <a:rPr lang="de-DE" sz="1200" dirty="0"/>
                <a:t>. </a:t>
              </a:r>
              <a:r>
                <a:rPr lang="de-DE" sz="1200" dirty="0" err="1"/>
                <a:t>If</a:t>
              </a:r>
              <a:r>
                <a:rPr lang="de-DE" sz="1200" dirty="0"/>
                <a:t> 5 </a:t>
              </a:r>
              <a:r>
                <a:rPr lang="de-DE" sz="1200" dirty="0" err="1"/>
                <a:t>circles</a:t>
              </a:r>
              <a:r>
                <a:rPr lang="de-DE" sz="1200" dirty="0"/>
                <a:t>, </a:t>
              </a:r>
              <a:r>
                <a:rPr lang="de-DE" sz="1200" dirty="0" err="1"/>
                <a:t>then</a:t>
              </a:r>
              <a:r>
                <a:rPr lang="de-DE" sz="1200" dirty="0"/>
                <a:t> 5 </a:t>
              </a:r>
              <a:r>
                <a:rPr lang="de-DE" sz="1200" dirty="0" err="1"/>
                <a:t>stations</a:t>
              </a:r>
              <a:r>
                <a:rPr lang="de-DE" sz="1200" dirty="0"/>
                <a:t>.</a:t>
              </a:r>
            </a:p>
            <a:p>
              <a:endParaRPr lang="de-DE" sz="12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Instead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of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current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drow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customer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should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chose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source, </a:t>
              </a:r>
              <a:r>
                <a:rPr lang="de-DE" sz="1200" dirty="0" err="1">
                  <a:sym typeface="Wingdings" panose="05000000000000000000" pitchFamily="2" charset="2"/>
                </a:rPr>
                <a:t>see</a:t>
              </a:r>
              <a:r>
                <a:rPr lang="de-DE" sz="1200" dirty="0">
                  <a:sym typeface="Wingdings" panose="05000000000000000000" pitchFamily="2" charset="2"/>
                </a:rPr>
                <a:t>:</a:t>
              </a:r>
            </a:p>
            <a:p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Well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 err="1">
                  <a:sym typeface="Wingdings" panose="05000000000000000000" pitchFamily="2" charset="2"/>
                </a:rPr>
                <a:t>Drinking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without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r>
                <a:rPr lang="de-DE" sz="1200" dirty="0">
                  <a:sym typeface="Wingdings" panose="05000000000000000000" pitchFamily="2" charset="2"/>
                </a:rPr>
                <a:t> and </a:t>
              </a:r>
              <a:r>
                <a:rPr lang="de-DE" sz="1200" dirty="0" err="1">
                  <a:sym typeface="Wingdings" panose="05000000000000000000" pitchFamily="2" charset="2"/>
                </a:rPr>
                <a:t>additionally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preselects</a:t>
              </a:r>
              <a:r>
                <a:rPr lang="de-DE" sz="1200" dirty="0">
                  <a:sym typeface="Wingdings" panose="05000000000000000000" pitchFamily="2" charset="2"/>
                </a:rPr>
                <a:t> „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  <a:t>Trinkwasser Trennstation“ </a:t>
              </a:r>
              <a:b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</a:rPr>
              </a:b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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under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Property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folder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customer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should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be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able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deselect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it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,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if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he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likes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to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or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already</a:t>
              </a:r>
              <a:r>
                <a:rPr lang="de-DE" sz="1200" b="0" i="0" dirty="0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 </a:t>
              </a:r>
              <a:r>
                <a:rPr lang="de-DE" sz="1200" b="0" i="0" dirty="0" err="1">
                  <a:solidFill>
                    <a:srgbClr val="555555"/>
                  </a:solidFill>
                  <a:effectLst/>
                  <a:latin typeface="Source Sans Pro" panose="020B0503030403020204" pitchFamily="34" charset="0"/>
                  <a:sym typeface="Wingdings" panose="05000000000000000000" pitchFamily="2" charset="2"/>
                </a:rPr>
                <a:t>have</a:t>
              </a:r>
              <a:endParaRPr lang="de-DE" sz="1200" dirty="0">
                <a:sym typeface="Wingdings" panose="05000000000000000000" pitchFamily="2" charset="2"/>
              </a:endParaRPr>
            </a:p>
            <a:p>
              <a:pPr marL="285750" indent="-285750">
                <a:buFontTx/>
                <a:buChar char="-"/>
              </a:pPr>
              <a:r>
                <a:rPr lang="de-DE" sz="1200" dirty="0">
                  <a:sym typeface="Wingdings" panose="05000000000000000000" pitchFamily="2" charset="2"/>
                </a:rPr>
                <a:t>Rain </a:t>
              </a:r>
              <a:r>
                <a:rPr lang="de-DE" sz="1200" dirty="0" err="1">
                  <a:sym typeface="Wingdings" panose="05000000000000000000" pitchFamily="2" charset="2"/>
                </a:rPr>
                <a:t>water</a:t>
              </a:r>
              <a:r>
                <a:rPr lang="de-DE" sz="1200" dirty="0">
                  <a:sym typeface="Wingdings" panose="05000000000000000000" pitchFamily="2" charset="2"/>
                </a:rPr>
                <a:t>  This </a:t>
              </a:r>
              <a:r>
                <a:rPr lang="de-DE" sz="1200" dirty="0" err="1">
                  <a:sym typeface="Wingdings" panose="05000000000000000000" pitchFamily="2" charset="2"/>
                </a:rPr>
                <a:t>automatically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defines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valve</a:t>
              </a:r>
              <a:r>
                <a:rPr lang="de-DE" sz="1200" dirty="0">
                  <a:sym typeface="Wingdings" panose="05000000000000000000" pitchFamily="2" charset="2"/>
                </a:rPr>
                <a:t> box </a:t>
              </a:r>
              <a:r>
                <a:rPr lang="de-DE" sz="1200" dirty="0" err="1">
                  <a:sym typeface="Wingdings" panose="05000000000000000000" pitchFamily="2" charset="2"/>
                </a:rPr>
                <a:t>with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filter</a:t>
              </a:r>
              <a:endParaRPr lang="de-DE" sz="12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4445" y="1918138"/>
              <a:ext cx="555064" cy="6196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53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564EFBB-6325-2185-63E6-90242FE0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215"/>
            <a:ext cx="12192000" cy="584557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84579D0-8FB6-A4B1-A4AF-86449A323FE6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75F047-53DA-454D-383C-CF5655C2A6CC}"/>
              </a:ext>
            </a:extLst>
          </p:cNvPr>
          <p:cNvSpPr/>
          <p:nvPr/>
        </p:nvSpPr>
        <p:spPr>
          <a:xfrm>
            <a:off x="712841" y="330343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BFBC5EA-5C40-EB14-1A2D-1405FFD821F8}"/>
              </a:ext>
            </a:extLst>
          </p:cNvPr>
          <p:cNvGrpSpPr/>
          <p:nvPr/>
        </p:nvGrpSpPr>
        <p:grpSpPr>
          <a:xfrm>
            <a:off x="1390808" y="2095344"/>
            <a:ext cx="8098760" cy="3539430"/>
            <a:chOff x="2438400" y="1545812"/>
            <a:chExt cx="8098760" cy="353943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CEE488C-A870-6275-DD21-824760BDE6F9}"/>
                </a:ext>
              </a:extLst>
            </p:cNvPr>
            <p:cNvSpPr txBox="1"/>
            <p:nvPr/>
          </p:nvSpPr>
          <p:spPr>
            <a:xfrm>
              <a:off x="3041582" y="1545812"/>
              <a:ext cx="7495578" cy="35394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200" dirty="0" err="1"/>
                <a:t>irrigation</a:t>
              </a:r>
              <a:r>
                <a:rPr lang="de-DE" sz="1200" dirty="0"/>
                <a:t> </a:t>
              </a:r>
              <a:r>
                <a:rPr lang="de-DE" sz="1200" dirty="0" err="1"/>
                <a:t>computer</a:t>
              </a:r>
              <a:r>
                <a:rPr lang="de-DE" sz="12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customer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adjusted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stations</a:t>
              </a:r>
              <a:r>
                <a:rPr lang="de-DE" sz="1400" dirty="0"/>
                <a:t>, </a:t>
              </a:r>
              <a:r>
                <a:rPr lang="de-DE" sz="1400" dirty="0" err="1"/>
                <a:t>see</a:t>
              </a:r>
              <a:r>
                <a:rPr lang="de-DE" sz="1400" dirty="0"/>
                <a:t> 4 </a:t>
              </a:r>
              <a:r>
                <a:rPr lang="de-DE" sz="1400" dirty="0" err="1"/>
                <a:t>stations</a:t>
              </a:r>
              <a:r>
                <a:rPr lang="de-DE" sz="1400" dirty="0"/>
                <a:t>. </a:t>
              </a:r>
              <a:r>
                <a:rPr lang="de-DE" sz="1400" dirty="0" err="1"/>
                <a:t>If</a:t>
              </a:r>
              <a:r>
                <a:rPr lang="de-DE" sz="1400" dirty="0"/>
                <a:t> 5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6 </a:t>
              </a:r>
              <a:r>
                <a:rPr lang="de-DE" sz="1400" dirty="0" err="1"/>
                <a:t>stations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Instead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current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drow</a:t>
              </a:r>
              <a:r>
                <a:rPr lang="de-DE" sz="1400" dirty="0">
                  <a:sym typeface="Wingdings" panose="05000000000000000000" pitchFamily="2" charset="2"/>
                </a:rPr>
                <a:t> down </a:t>
              </a:r>
              <a:r>
                <a:rPr lang="de-DE" sz="1400" dirty="0" err="1">
                  <a:sym typeface="Wingdings" panose="05000000000000000000" pitchFamily="2" charset="2"/>
                </a:rPr>
                <a:t>menu</a:t>
              </a:r>
              <a:r>
                <a:rPr lang="de-DE" sz="1400" dirty="0">
                  <a:sym typeface="Wingdings" panose="05000000000000000000" pitchFamily="2" charset="2"/>
                </a:rPr>
                <a:t>,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chose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Installation </a:t>
              </a:r>
              <a:r>
                <a:rPr lang="de-DE" sz="1400" dirty="0" err="1">
                  <a:sym typeface="Wingdings" panose="05000000000000000000" pitchFamily="2" charset="2"/>
                </a:rPr>
                <a:t>location</a:t>
              </a:r>
              <a:r>
                <a:rPr lang="de-DE" sz="1400" dirty="0">
                  <a:sym typeface="Wingdings" panose="05000000000000000000" pitchFamily="2" charset="2"/>
                </a:rPr>
                <a:t>  Options: indoor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342900" indent="-342900">
                <a:buAutoNum type="arabicPeriod"/>
              </a:pPr>
              <a:r>
                <a:rPr lang="de-DE" sz="1400" dirty="0">
                  <a:sym typeface="Wingdings" panose="05000000000000000000" pitchFamily="2" charset="2"/>
                </a:rPr>
                <a:t>Control Option  Options: Manual </a:t>
              </a:r>
              <a:r>
                <a:rPr lang="de-DE" sz="1400" dirty="0" err="1">
                  <a:sym typeface="Wingdings" panose="05000000000000000000" pitchFamily="2" charset="2"/>
                </a:rPr>
                <a:t>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endParaRPr lang="de-DE" sz="1400" dirty="0">
                <a:sym typeface="Wingdings" panose="05000000000000000000" pitchFamily="2" charset="2"/>
              </a:endParaRPr>
            </a:p>
            <a:p>
              <a:endParaRPr lang="de-DE" sz="1400" dirty="0">
                <a:sym typeface="Wingdings" panose="05000000000000000000" pitchFamily="2" charset="2"/>
              </a:endParaRPr>
            </a:p>
            <a:p>
              <a:r>
                <a:rPr lang="de-DE" sz="1400" dirty="0">
                  <a:sym typeface="Wingdings" panose="05000000000000000000" pitchFamily="2" charset="2"/>
                </a:rPr>
                <a:t>Driven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1. / 2. </a:t>
              </a:r>
              <a:r>
                <a:rPr lang="de-DE" sz="1400" dirty="0" err="1">
                  <a:sym typeface="Wingdings" panose="05000000000000000000" pitchFamily="2" charset="2"/>
                </a:rPr>
                <a:t>that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effects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following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automatic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selection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r>
                <a:rPr lang="de-DE" sz="1400" dirty="0">
                  <a:sym typeface="Wingdings" panose="05000000000000000000" pitchFamily="2" charset="2"/>
                </a:rPr>
                <a:t>: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</a:t>
              </a:r>
              <a:r>
                <a:rPr lang="de-DE" sz="1400" dirty="0" err="1">
                  <a:sym typeface="Wingdings" panose="05000000000000000000" pitchFamily="2" charset="2"/>
                </a:rPr>
                <a:t>iE</a:t>
              </a:r>
              <a:r>
                <a:rPr lang="de-DE" sz="1400" dirty="0">
                  <a:sym typeface="Wingdings" panose="05000000000000000000" pitchFamily="2" charset="2"/>
                </a:rPr>
                <a:t>“ Series 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indoor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„HC“ Series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Wifi/</a:t>
              </a:r>
              <a:r>
                <a:rPr lang="de-DE" sz="1400" dirty="0" err="1">
                  <a:sym typeface="Wingdings" panose="05000000000000000000" pitchFamily="2" charset="2"/>
                </a:rPr>
                <a:t>Wlan</a:t>
              </a:r>
              <a:r>
                <a:rPr lang="de-DE" sz="1400" dirty="0">
                  <a:sym typeface="Wingdings" panose="05000000000000000000" pitchFamily="2" charset="2"/>
                </a:rPr>
                <a:t> and Smartphone </a:t>
              </a:r>
              <a:r>
                <a:rPr lang="de-DE" sz="1400" dirty="0" err="1">
                  <a:sym typeface="Wingdings" panose="05000000000000000000" pitchFamily="2" charset="2"/>
                </a:rPr>
                <a:t>control</a:t>
              </a:r>
              <a:r>
                <a:rPr lang="de-DE" sz="1400" dirty="0">
                  <a:sym typeface="Wingdings" panose="05000000000000000000" pitchFamily="2" charset="2"/>
                </a:rPr>
                <a:t> and </a:t>
              </a:r>
              <a:r>
                <a:rPr lang="de-DE" sz="1400" dirty="0" err="1">
                  <a:sym typeface="Wingdings" panose="05000000000000000000" pitchFamily="2" charset="2"/>
                </a:rPr>
                <a:t>outdoor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installation</a:t>
              </a:r>
              <a:r>
                <a:rPr lang="de-DE" sz="1400" dirty="0">
                  <a:sym typeface="Wingdings" panose="05000000000000000000" pitchFamily="2" charset="2"/>
                </a:rPr>
                <a:t>  „E“ Series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WAND Modul</a:t>
              </a:r>
            </a:p>
            <a:p>
              <a:pPr marL="285750" indent="-285750">
                <a:buFontTx/>
                <a:buChar char="-"/>
              </a:pP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8F126EBB-47DA-AF2E-643E-A2AA097EF5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7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3873708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8465177" cy="1778364"/>
            <a:chOff x="2433941" y="1545812"/>
            <a:chExt cx="8465177" cy="177836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7857536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PE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circles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3 </a:t>
              </a:r>
              <a:r>
                <a:rPr lang="de-DE" sz="1400" dirty="0" err="1"/>
                <a:t>circles</a:t>
              </a:r>
              <a:r>
                <a:rPr lang="de-DE" sz="1400" dirty="0"/>
                <a:t> </a:t>
              </a:r>
              <a:r>
                <a:rPr lang="de-DE" sz="1400" dirty="0" err="1"/>
                <a:t>planned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means</a:t>
              </a:r>
              <a:r>
                <a:rPr lang="de-DE" sz="1400" dirty="0"/>
                <a:t>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3+1 </a:t>
              </a:r>
              <a:r>
                <a:rPr lang="de-DE" sz="1400" dirty="0" err="1"/>
                <a:t>wire</a:t>
              </a:r>
              <a:r>
                <a:rPr lang="de-DE" sz="1400" dirty="0"/>
                <a:t> = 4 </a:t>
              </a:r>
              <a:r>
                <a:rPr lang="de-DE" sz="1400" dirty="0" err="1"/>
                <a:t>wires</a:t>
              </a:r>
              <a:r>
                <a:rPr lang="de-DE" sz="1400" dirty="0"/>
                <a:t> </a:t>
              </a:r>
            </a:p>
            <a:p>
              <a:r>
                <a:rPr lang="de-DE" sz="1400" dirty="0"/>
                <a:t>(</a:t>
              </a:r>
              <a:r>
                <a:rPr lang="de-DE" sz="1400" dirty="0" err="1"/>
                <a:t>if</a:t>
              </a:r>
              <a:r>
                <a:rPr lang="de-DE" sz="1400" dirty="0"/>
                <a:t> 4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then</a:t>
              </a:r>
              <a:r>
                <a:rPr lang="de-DE" sz="1400" dirty="0"/>
                <a:t> 4+1 = 5 </a:t>
              </a:r>
              <a:r>
                <a:rPr lang="de-DE" sz="1400" dirty="0" err="1"/>
                <a:t>wires</a:t>
              </a:r>
              <a:r>
                <a:rPr lang="de-DE" sz="1400" dirty="0"/>
                <a:t>, and so on)  and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endParaRPr lang="de-DE" sz="1400" dirty="0"/>
            </a:p>
            <a:p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quantity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5 </a:t>
              </a:r>
              <a:r>
                <a:rPr lang="de-DE" sz="1400" dirty="0" err="1"/>
                <a:t>wiring</a:t>
              </a:r>
              <a:r>
                <a:rPr lang="de-DE" sz="1400" dirty="0"/>
                <a:t> </a:t>
              </a:r>
              <a:r>
                <a:rPr lang="de-DE" sz="1400" dirty="0" err="1"/>
                <a:t>cable</a:t>
              </a:r>
              <a:r>
                <a:rPr lang="de-DE" sz="1400" dirty="0"/>
                <a:t> </a:t>
              </a:r>
              <a:r>
                <a:rPr lang="de-DE" sz="1400" dirty="0">
                  <a:sym typeface="Wingdings" panose="05000000000000000000" pitchFamily="2" charset="2"/>
                </a:rPr>
                <a:t> 5-adrig. </a:t>
              </a:r>
              <a:r>
                <a:rPr lang="de-DE" sz="1400" dirty="0"/>
                <a:t> </a:t>
              </a:r>
              <a:r>
                <a:rPr lang="de-DE" sz="1400" dirty="0" err="1"/>
                <a:t>If</a:t>
              </a:r>
              <a:r>
                <a:rPr lang="de-DE" sz="1400" dirty="0"/>
                <a:t> 6 </a:t>
              </a:r>
              <a:r>
                <a:rPr lang="de-DE" sz="1400" dirty="0" err="1"/>
                <a:t>circles</a:t>
              </a:r>
              <a:r>
                <a:rPr lang="de-DE" sz="1400" dirty="0"/>
                <a:t>, </a:t>
              </a:r>
              <a:r>
                <a:rPr lang="de-DE" sz="1400" dirty="0" err="1"/>
                <a:t>means</a:t>
              </a:r>
              <a:r>
                <a:rPr lang="de-DE" sz="1400" dirty="0"/>
                <a:t> 7 </a:t>
              </a:r>
              <a:r>
                <a:rPr lang="de-DE" sz="1400" dirty="0" err="1"/>
                <a:t>wires</a:t>
              </a:r>
              <a:r>
                <a:rPr lang="de-DE" sz="1400" dirty="0"/>
                <a:t> , </a:t>
              </a:r>
              <a:r>
                <a:rPr lang="de-DE" sz="1400" dirty="0" err="1"/>
                <a:t>then</a:t>
              </a:r>
              <a:r>
                <a:rPr lang="de-DE" sz="1400" dirty="0"/>
                <a:t> 7-adrig.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406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599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4573618-2BED-D9AA-4D11-0FAD1497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6929"/>
            <a:ext cx="12192000" cy="5784142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73CD993-3D88-91F0-A7BE-A4BE24AE3C9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29980F0-878B-C4C8-49E3-4862DE8EEB5E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6E31E23-8BA6-9FFB-A372-4DF434A83668}"/>
              </a:ext>
            </a:extLst>
          </p:cNvPr>
          <p:cNvGrpSpPr/>
          <p:nvPr/>
        </p:nvGrpSpPr>
        <p:grpSpPr>
          <a:xfrm>
            <a:off x="1386349" y="2095344"/>
            <a:ext cx="7418865" cy="2230850"/>
            <a:chOff x="2433941" y="1545812"/>
            <a:chExt cx="7418865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225232C-59DC-1FDC-6EA2-38981EE4D200}"/>
                </a:ext>
              </a:extLst>
            </p:cNvPr>
            <p:cNvSpPr txBox="1"/>
            <p:nvPr/>
          </p:nvSpPr>
          <p:spPr>
            <a:xfrm>
              <a:off x="3041582" y="1545812"/>
              <a:ext cx="6811224" cy="138499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irrigation</a:t>
              </a:r>
              <a:r>
                <a:rPr lang="de-DE" sz="1400" dirty="0"/>
                <a:t> </a:t>
              </a:r>
              <a:r>
                <a:rPr lang="de-DE" sz="1400" dirty="0" err="1"/>
                <a:t>pipeline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without</a:t>
              </a:r>
              <a:r>
                <a:rPr lang="de-DE" sz="1400" dirty="0"/>
                <a:t> </a:t>
              </a:r>
              <a:r>
                <a:rPr lang="de-DE" sz="1400" dirty="0" err="1"/>
                <a:t>drop</a:t>
              </a:r>
              <a:r>
                <a:rPr lang="de-DE" sz="1400" dirty="0"/>
                <a:t> down </a:t>
              </a:r>
              <a:r>
                <a:rPr lang="de-DE" sz="1400" dirty="0" err="1"/>
                <a:t>menu</a:t>
              </a:r>
              <a:r>
                <a:rPr lang="de-DE" sz="1400" dirty="0"/>
                <a:t>.</a:t>
              </a:r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instead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be</a:t>
              </a:r>
              <a:r>
                <a:rPr lang="de-DE" sz="1400" dirty="0"/>
                <a:t> </a:t>
              </a:r>
              <a:r>
                <a:rPr lang="de-DE" sz="1400" dirty="0" err="1"/>
                <a:t>driven</a:t>
              </a:r>
              <a:r>
                <a:rPr lang="de-DE" sz="1400" dirty="0"/>
                <a:t> </a:t>
              </a:r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of</a:t>
              </a:r>
              <a:r>
                <a:rPr lang="de-DE" sz="1400" dirty="0"/>
                <a:t> all </a:t>
              </a:r>
              <a:r>
                <a:rPr lang="de-DE" sz="1400" dirty="0" err="1"/>
                <a:t>sketched</a:t>
              </a:r>
              <a:r>
                <a:rPr lang="de-DE" sz="1400" dirty="0"/>
                <a:t> PE </a:t>
              </a:r>
              <a:r>
                <a:rPr lang="de-DE" sz="1400" dirty="0" err="1"/>
                <a:t>pipelines</a:t>
              </a:r>
              <a:r>
                <a:rPr lang="de-DE" sz="1400" dirty="0"/>
                <a:t>.</a:t>
              </a:r>
            </a:p>
            <a:p>
              <a:r>
                <a:rPr lang="de-DE" sz="1400" dirty="0"/>
                <a:t>See, </a:t>
              </a:r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</a:t>
              </a:r>
              <a:r>
                <a:rPr lang="de-DE" sz="1400" dirty="0" err="1"/>
                <a:t>totally</a:t>
              </a:r>
              <a:r>
                <a:rPr lang="de-DE" sz="1400" dirty="0"/>
                <a:t> 55m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</a:t>
              </a:r>
              <a:r>
                <a:rPr lang="de-DE" sz="1400" dirty="0" err="1"/>
                <a:t>next</a:t>
              </a:r>
              <a:r>
                <a:rPr lang="de-DE" sz="1400" dirty="0"/>
                <a:t> possible </a:t>
              </a:r>
              <a:r>
                <a:rPr lang="de-DE" sz="1400" dirty="0" err="1"/>
                <a:t>length</a:t>
              </a:r>
              <a:r>
                <a:rPr lang="de-DE" sz="1400" dirty="0"/>
                <a:t>,</a:t>
              </a:r>
            </a:p>
            <a:p>
              <a:r>
                <a:rPr lang="de-DE" sz="1400" dirty="0" err="1"/>
                <a:t>which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50m + 25m roll.</a:t>
              </a:r>
            </a:p>
            <a:p>
              <a:r>
                <a:rPr lang="de-DE" sz="1400" dirty="0" err="1"/>
                <a:t>If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</a:t>
              </a:r>
              <a:r>
                <a:rPr lang="de-DE" sz="1400" dirty="0" err="1"/>
                <a:t>example</a:t>
              </a:r>
              <a:r>
                <a:rPr lang="de-DE" sz="1400" dirty="0"/>
                <a:t> total </a:t>
              </a:r>
              <a:r>
                <a:rPr lang="de-DE" sz="1400" dirty="0" err="1"/>
                <a:t>sketched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83meters, </a:t>
              </a:r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automatically</a:t>
              </a:r>
              <a:r>
                <a:rPr lang="de-DE" sz="1400" dirty="0"/>
                <a:t> </a:t>
              </a:r>
              <a:r>
                <a:rPr lang="de-DE" sz="1400" dirty="0" err="1"/>
                <a:t>has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select</a:t>
              </a:r>
              <a:r>
                <a:rPr lang="de-DE" sz="1400" dirty="0"/>
                <a:t> 100m roll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2AA6C3-4516-65C0-DC5F-B01A6BAA4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44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4414482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6220011" cy="2230850"/>
            <a:chOff x="2433941" y="1545812"/>
            <a:chExt cx="6220011" cy="2230850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5612370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planner</a:t>
              </a:r>
              <a:r>
                <a:rPr lang="de-DE" sz="1400" dirty="0"/>
                <a:t> </a:t>
              </a:r>
              <a:r>
                <a:rPr lang="de-DE" sz="1400" dirty="0" err="1"/>
                <a:t>allows</a:t>
              </a:r>
              <a:r>
                <a:rPr lang="de-DE" sz="1400" dirty="0"/>
                <a:t> </a:t>
              </a:r>
              <a:r>
                <a:rPr lang="de-DE" sz="1400" dirty="0" err="1"/>
                <a:t>only</a:t>
              </a:r>
              <a:r>
                <a:rPr lang="de-DE" sz="1400" dirty="0"/>
                <a:t> </a:t>
              </a:r>
              <a:r>
                <a:rPr lang="de-DE" sz="1400" dirty="0" err="1"/>
                <a:t>sketching</a:t>
              </a:r>
              <a:r>
                <a:rPr lang="de-DE" sz="1400" dirty="0"/>
                <a:t> 1 </a:t>
              </a:r>
              <a:r>
                <a:rPr lang="de-DE" sz="1400" dirty="0" err="1"/>
                <a:t>circle</a:t>
              </a:r>
              <a:r>
                <a:rPr lang="de-DE" sz="1400" dirty="0"/>
                <a:t>. </a:t>
              </a:r>
            </a:p>
            <a:p>
              <a:endParaRPr lang="de-DE" sz="1400" dirty="0"/>
            </a:p>
            <a:p>
              <a:r>
                <a:rPr lang="de-DE" sz="1400" dirty="0" err="1"/>
                <a:t>It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allow</a:t>
              </a:r>
              <a:r>
                <a:rPr lang="de-DE" sz="1400" dirty="0"/>
                <a:t> </a:t>
              </a:r>
              <a:r>
                <a:rPr lang="de-DE" sz="1400" dirty="0" err="1"/>
                <a:t>up</a:t>
              </a:r>
              <a:r>
                <a:rPr lang="de-DE" sz="1400" dirty="0"/>
                <a:t> </a:t>
              </a:r>
              <a:r>
                <a:rPr lang="de-DE" sz="1400" dirty="0" err="1"/>
                <a:t>to</a:t>
              </a:r>
              <a:r>
                <a:rPr lang="de-DE" sz="1400" dirty="0"/>
                <a:t> 14 </a:t>
              </a:r>
              <a:r>
                <a:rPr lang="de-DE" sz="1400" dirty="0" err="1"/>
                <a:t>circles</a:t>
              </a:r>
              <a:r>
                <a:rPr lang="de-DE" sz="1400" dirty="0"/>
                <a:t> and </a:t>
              </a:r>
              <a:r>
                <a:rPr lang="de-DE" sz="1400" dirty="0" err="1"/>
                <a:t>each</a:t>
              </a:r>
              <a:r>
                <a:rPr lang="de-DE" sz="1400" dirty="0"/>
                <a:t> </a:t>
              </a:r>
              <a:r>
                <a:rPr lang="de-DE" sz="1400" dirty="0" err="1"/>
                <a:t>circle</a:t>
              </a:r>
              <a:r>
                <a:rPr lang="de-DE" sz="1400" dirty="0"/>
                <a:t> </a:t>
              </a:r>
              <a:r>
                <a:rPr lang="de-DE" sz="1400" dirty="0" err="1"/>
                <a:t>should</a:t>
              </a:r>
              <a:r>
                <a:rPr lang="de-DE" sz="1400" dirty="0"/>
                <a:t> </a:t>
              </a:r>
              <a:r>
                <a:rPr lang="de-DE" sz="1400" dirty="0" err="1"/>
                <a:t>have</a:t>
              </a:r>
              <a:r>
                <a:rPr lang="de-DE" sz="1400" dirty="0"/>
                <a:t> different </a:t>
              </a:r>
              <a:r>
                <a:rPr lang="de-DE" sz="1400" dirty="0" err="1"/>
                <a:t>colour</a:t>
              </a:r>
              <a:r>
                <a:rPr lang="de-DE" sz="1400" dirty="0"/>
                <a:t>.</a:t>
              </a:r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18585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0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F9CB74D-03BB-4A1F-6906-A8346859B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553859"/>
            <a:ext cx="12192000" cy="586826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5D1888B-DF7B-73E6-7767-95765EBA3283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1953BD1-B0F1-ACB5-FEC9-460815962B2A}"/>
              </a:ext>
            </a:extLst>
          </p:cNvPr>
          <p:cNvSpPr/>
          <p:nvPr/>
        </p:nvSpPr>
        <p:spPr>
          <a:xfrm>
            <a:off x="742337" y="5505866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1D264A3-BCC1-1518-6435-B306EA268011}"/>
              </a:ext>
            </a:extLst>
          </p:cNvPr>
          <p:cNvGrpSpPr/>
          <p:nvPr/>
        </p:nvGrpSpPr>
        <p:grpSpPr>
          <a:xfrm>
            <a:off x="1386349" y="2095344"/>
            <a:ext cx="4767819" cy="3410522"/>
            <a:chOff x="2433941" y="1545812"/>
            <a:chExt cx="4767819" cy="341052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798C24C-8A9B-C906-53B8-C00F3016EE27}"/>
                </a:ext>
              </a:extLst>
            </p:cNvPr>
            <p:cNvSpPr txBox="1"/>
            <p:nvPr/>
          </p:nvSpPr>
          <p:spPr>
            <a:xfrm>
              <a:off x="3041582" y="1545812"/>
              <a:ext cx="416017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The </a:t>
              </a:r>
              <a:r>
                <a:rPr lang="de-DE" sz="1400" dirty="0" err="1"/>
                <a:t>image</a:t>
              </a:r>
              <a:r>
                <a:rPr lang="de-DE" sz="1400" dirty="0"/>
                <a:t> </a:t>
              </a:r>
              <a:r>
                <a:rPr lang="de-DE" sz="1400" dirty="0" err="1"/>
                <a:t>upload</a:t>
              </a:r>
              <a:r>
                <a:rPr lang="de-DE" sz="1400" dirty="0"/>
                <a:t> </a:t>
              </a:r>
              <a:r>
                <a:rPr lang="de-DE" sz="1400" dirty="0" err="1"/>
                <a:t>for</a:t>
              </a:r>
              <a:r>
                <a:rPr lang="de-DE" sz="1400" dirty="0"/>
                <a:t> PDF, </a:t>
              </a:r>
              <a:r>
                <a:rPr lang="de-DE" sz="1400" dirty="0" err="1"/>
                <a:t>jpg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not </a:t>
              </a:r>
              <a:r>
                <a:rPr lang="de-DE" sz="1400" dirty="0" err="1"/>
                <a:t>working</a:t>
              </a:r>
              <a:r>
                <a:rPr lang="de-DE" sz="1400" dirty="0"/>
                <a:t> </a:t>
              </a:r>
              <a:r>
                <a:rPr lang="de-DE" sz="1400" dirty="0" err="1"/>
                <a:t>right</a:t>
              </a:r>
              <a:r>
                <a:rPr lang="de-DE" sz="1400" dirty="0"/>
                <a:t> </a:t>
              </a:r>
              <a:r>
                <a:rPr lang="de-DE" sz="1400" dirty="0" err="1"/>
                <a:t>now</a:t>
              </a:r>
              <a:endParaRPr lang="de-DE" sz="1400" dirty="0"/>
            </a:p>
            <a:p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AE622DC-2B62-57CF-2355-049FA7142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3941" y="1918138"/>
              <a:ext cx="525568" cy="3038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251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10269793" y="1140965"/>
            <a:ext cx="1012723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9012212" y="2839079"/>
            <a:ext cx="270631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PDF</a:t>
            </a:r>
            <a:br>
              <a:rPr lang="de-DE" dirty="0"/>
            </a:br>
            <a:r>
              <a:rPr lang="de-DE" dirty="0" err="1"/>
              <a:t>shows</a:t>
            </a:r>
            <a:r>
              <a:rPr lang="de-DE" dirty="0"/>
              <a:t> different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than</a:t>
            </a:r>
            <a:br>
              <a:rPr lang="de-DE" dirty="0"/>
            </a:br>
            <a:r>
              <a:rPr lang="de-DE" dirty="0"/>
              <a:t>Canvas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BCB070-9082-66AD-6BC5-8959E78E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669" y="4018921"/>
            <a:ext cx="2411432" cy="1822418"/>
          </a:xfrm>
          <a:prstGeom prst="rect">
            <a:avLst/>
          </a:prstGeom>
        </p:spPr>
      </p:pic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CDA75399-F398-19E2-4F51-D62724E514A6}"/>
              </a:ext>
            </a:extLst>
          </p:cNvPr>
          <p:cNvSpPr/>
          <p:nvPr/>
        </p:nvSpPr>
        <p:spPr>
          <a:xfrm>
            <a:off x="10019072" y="3587675"/>
            <a:ext cx="1042220" cy="349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6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633968A-F0D1-A0E6-095A-3DE8E37E0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540"/>
            <a:ext cx="12192000" cy="5824920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0" y="4513430"/>
            <a:ext cx="1700981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8236985" y="1315080"/>
            <a:ext cx="341388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Viewing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plans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br>
              <a:rPr lang="de-DE" dirty="0"/>
            </a:br>
            <a:r>
              <a:rPr lang="de-DE" dirty="0"/>
              <a:t>not possible</a:t>
            </a:r>
          </a:p>
        </p:txBody>
      </p:sp>
    </p:spTree>
    <p:extLst>
      <p:ext uri="{BB962C8B-B14F-4D97-AF65-F5344CB8AC3E}">
        <p14:creationId xmlns:p14="http://schemas.microsoft.com/office/powerpoint/2010/main" val="272951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3930456" y="2662099"/>
            <a:ext cx="4145366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I </a:t>
            </a:r>
            <a:r>
              <a:rPr lang="de-DE" dirty="0" err="1"/>
              <a:t>could</a:t>
            </a:r>
            <a:r>
              <a:rPr lang="de-DE" dirty="0"/>
              <a:t> not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:</a:t>
            </a:r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Please</a:t>
            </a:r>
            <a:r>
              <a:rPr lang="de-DE" dirty="0">
                <a:sym typeface="Wingdings" panose="05000000000000000000" pitchFamily="2" charset="2"/>
              </a:rPr>
              <a:t> check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>
                <a:sym typeface="Wingdings" panose="05000000000000000000" pitchFamily="2" charset="2"/>
              </a:rPr>
              <a:t> User and PW</a:t>
            </a:r>
            <a:endParaRPr lang="de-DE" dirty="0"/>
          </a:p>
          <a:p>
            <a:endParaRPr lang="de-DE" dirty="0"/>
          </a:p>
          <a:p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Customer:</a:t>
            </a:r>
            <a:br>
              <a:rPr lang="de-DE" dirty="0"/>
            </a:br>
            <a:r>
              <a:rPr lang="de-DE" b="0" i="0" dirty="0">
                <a:effectLst/>
                <a:latin typeface="helvetica" panose="020B0604020202020204" pitchFamily="34" charset="0"/>
                <a:hlinkClick r:id="rId2"/>
              </a:rPr>
              <a:t>eazisol@gmail.com</a:t>
            </a:r>
            <a:br>
              <a:rPr lang="de-DE" dirty="0"/>
            </a:br>
            <a:r>
              <a:rPr lang="de-DE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customer123@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9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254D19C-8124-9FD0-4AEA-139CE98E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669"/>
            <a:ext cx="12192000" cy="577066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E184C37-EEF5-D623-A145-92DE8B2AEBCA}"/>
              </a:ext>
            </a:extLst>
          </p:cNvPr>
          <p:cNvSpPr/>
          <p:nvPr/>
        </p:nvSpPr>
        <p:spPr>
          <a:xfrm>
            <a:off x="8013290" y="5699363"/>
            <a:ext cx="408039" cy="392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9B1325F-A997-18B3-F9BC-4E766F896C3A}"/>
              </a:ext>
            </a:extLst>
          </p:cNvPr>
          <p:cNvSpPr txBox="1"/>
          <p:nvPr/>
        </p:nvSpPr>
        <p:spPr>
          <a:xfrm>
            <a:off x="4878696" y="5445899"/>
            <a:ext cx="27806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Delete all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restart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170A976-F798-F2A4-0A9E-A35C90D0CF5E}"/>
              </a:ext>
            </a:extLst>
          </p:cNvPr>
          <p:cNvSpPr/>
          <p:nvPr/>
        </p:nvSpPr>
        <p:spPr>
          <a:xfrm>
            <a:off x="693175" y="1130712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75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E33A07C-6359-B891-2281-5A32336221FD}"/>
              </a:ext>
            </a:extLst>
          </p:cNvPr>
          <p:cNvGrpSpPr/>
          <p:nvPr/>
        </p:nvGrpSpPr>
        <p:grpSpPr>
          <a:xfrm>
            <a:off x="3441290" y="1646109"/>
            <a:ext cx="7234934" cy="1754326"/>
            <a:chOff x="2438400" y="1545812"/>
            <a:chExt cx="7234934" cy="175432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9CCEE4A-F10D-C04B-E188-14D8EAE28ED0}"/>
                </a:ext>
              </a:extLst>
            </p:cNvPr>
            <p:cNvSpPr txBox="1"/>
            <p:nvPr/>
          </p:nvSpPr>
          <p:spPr>
            <a:xfrm>
              <a:off x="3041582" y="1545812"/>
              <a:ext cx="6631752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switching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example</a:t>
              </a:r>
              <a:r>
                <a:rPr lang="de-DE" dirty="0"/>
                <a:t> dry </a:t>
              </a:r>
              <a:r>
                <a:rPr lang="de-DE" dirty="0" err="1"/>
                <a:t>area</a:t>
              </a:r>
              <a:r>
                <a:rPr lang="de-DE" dirty="0"/>
                <a:t> and </a:t>
              </a:r>
              <a:r>
                <a:rPr lang="de-DE" dirty="0" err="1"/>
                <a:t>then</a:t>
              </a:r>
              <a:r>
                <a:rPr lang="de-DE" dirty="0"/>
                <a:t> back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lawn</a:t>
              </a:r>
              <a:endParaRPr lang="de-DE" dirty="0"/>
            </a:p>
            <a:p>
              <a:r>
                <a:rPr lang="de-DE" dirty="0"/>
                <a:t>Button,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seemingly</a:t>
              </a:r>
              <a:r>
                <a:rPr lang="de-DE" dirty="0"/>
                <a:t> </a:t>
              </a:r>
              <a:r>
                <a:rPr lang="de-DE" dirty="0" err="1"/>
                <a:t>selects</a:t>
              </a:r>
              <a:r>
                <a:rPr lang="de-DE" dirty="0"/>
                <a:t> </a:t>
              </a:r>
              <a:r>
                <a:rPr lang="de-DE" dirty="0" err="1"/>
                <a:t>sketch</a:t>
              </a:r>
              <a:r>
                <a:rPr lang="de-DE" dirty="0"/>
                <a:t> </a:t>
              </a:r>
              <a:r>
                <a:rPr lang="de-DE" dirty="0" err="1"/>
                <a:t>point</a:t>
              </a:r>
              <a:r>
                <a:rPr lang="de-DE" dirty="0"/>
                <a:t> outside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endParaRPr lang="de-DE" dirty="0"/>
            </a:p>
            <a:p>
              <a:r>
                <a:rPr lang="de-DE" dirty="0"/>
                <a:t>and </a:t>
              </a:r>
              <a:r>
                <a:rPr lang="de-DE" dirty="0" err="1"/>
                <a:t>then</a:t>
              </a:r>
              <a:r>
                <a:rPr lang="de-DE" dirty="0"/>
                <a:t> </a:t>
              </a:r>
              <a:r>
                <a:rPr lang="de-DE" dirty="0" err="1"/>
                <a:t>cannot</a:t>
              </a:r>
              <a:r>
                <a:rPr lang="de-DE" dirty="0"/>
                <a:t> </a:t>
              </a:r>
              <a:r>
                <a:rPr lang="de-DE" dirty="0" err="1"/>
                <a:t>stop</a:t>
              </a:r>
              <a:r>
                <a:rPr lang="de-DE" dirty="0"/>
                <a:t> </a:t>
              </a:r>
              <a:r>
                <a:rPr lang="de-DE" dirty="0" err="1"/>
                <a:t>drawing</a:t>
              </a:r>
              <a:r>
                <a:rPr lang="de-DE" dirty="0"/>
                <a:t>. </a:t>
              </a:r>
              <a:r>
                <a:rPr lang="de-DE" dirty="0" err="1"/>
                <a:t>Seems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a </a:t>
              </a:r>
              <a:r>
                <a:rPr lang="de-DE" dirty="0" err="1"/>
                <a:t>bug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sketching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only</a:t>
              </a:r>
              <a:r>
                <a:rPr lang="de-DE" dirty="0"/>
                <a:t> </a:t>
              </a:r>
              <a:r>
                <a:rPr lang="de-DE" dirty="0" err="1"/>
                <a:t>able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mouse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on </a:t>
              </a:r>
              <a:r>
                <a:rPr lang="de-DE" dirty="0" err="1"/>
                <a:t>canvas</a:t>
              </a:r>
              <a:r>
                <a:rPr lang="de-DE" dirty="0"/>
                <a:t> </a:t>
              </a:r>
              <a:r>
                <a:rPr lang="de-DE" dirty="0" err="1"/>
                <a:t>area</a:t>
              </a:r>
              <a:r>
                <a:rPr lang="de-DE" dirty="0"/>
                <a:t>.</a:t>
              </a:r>
            </a:p>
            <a:p>
              <a:r>
                <a:rPr lang="de-DE" dirty="0" err="1"/>
                <a:t>Would</a:t>
              </a:r>
              <a:r>
                <a:rPr lang="de-DE" dirty="0"/>
                <a:t> also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good</a:t>
              </a:r>
              <a:r>
                <a:rPr lang="de-DE" dirty="0"/>
                <a:t>, </a:t>
              </a:r>
              <a:r>
                <a:rPr lang="de-DE" dirty="0" err="1"/>
                <a:t>if</a:t>
              </a:r>
              <a:r>
                <a:rPr lang="de-DE" dirty="0"/>
                <a:t> </a:t>
              </a:r>
              <a:r>
                <a:rPr lang="de-DE" dirty="0" err="1"/>
                <a:t>interrupt</a:t>
              </a:r>
              <a:r>
                <a:rPr lang="de-DE" dirty="0"/>
                <a:t> </a:t>
              </a:r>
              <a:r>
                <a:rPr lang="de-DE" dirty="0" err="1"/>
                <a:t>operation</a:t>
              </a:r>
              <a:r>
                <a:rPr lang="de-DE" dirty="0"/>
                <a:t> </a:t>
              </a:r>
              <a:r>
                <a:rPr lang="de-DE" dirty="0" err="1"/>
                <a:t>button</a:t>
              </a:r>
              <a:r>
                <a:rPr lang="de-DE" dirty="0"/>
                <a:t> </a:t>
              </a:r>
              <a:r>
                <a:rPr lang="de-DE" dirty="0" err="1"/>
                <a:t>would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available</a:t>
              </a:r>
              <a:endParaRPr lang="de-DE" dirty="0"/>
            </a:p>
            <a:p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enable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customer</a:t>
              </a:r>
              <a:r>
                <a:rPr lang="de-DE" dirty="0"/>
                <a:t> </a:t>
              </a:r>
              <a:r>
                <a:rPr lang="de-DE" dirty="0" err="1"/>
                <a:t>stopping</a:t>
              </a:r>
              <a:r>
                <a:rPr lang="de-DE" dirty="0"/>
                <a:t> </a:t>
              </a:r>
              <a:r>
                <a:rPr lang="de-DE" dirty="0" err="1"/>
                <a:t>unpredicted</a:t>
              </a:r>
              <a:r>
                <a:rPr lang="de-DE" dirty="0"/>
                <a:t> </a:t>
              </a:r>
              <a:r>
                <a:rPr lang="de-DE" dirty="0" err="1"/>
                <a:t>actions</a:t>
              </a:r>
              <a:r>
                <a:rPr lang="de-DE" dirty="0"/>
                <a:t>.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D25906E-8CDB-F5B9-4354-C19DB307F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4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6A60534-4727-1366-0BC6-C0A0338B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25"/>
            <a:ext cx="12192000" cy="578034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9CCEE4A-F10D-C04B-E188-14D8EAE28ED0}"/>
              </a:ext>
            </a:extLst>
          </p:cNvPr>
          <p:cNvSpPr txBox="1"/>
          <p:nvPr/>
        </p:nvSpPr>
        <p:spPr>
          <a:xfrm>
            <a:off x="4044472" y="1646109"/>
            <a:ext cx="6292428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br>
              <a:rPr lang="de-DE" dirty="0"/>
            </a:b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ongoing</a:t>
            </a:r>
            <a:r>
              <a:rPr lang="de-DE" dirty="0"/>
              <a:t>.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sketching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lawn</a:t>
            </a:r>
            <a:r>
              <a:rPr lang="de-DE" dirty="0"/>
              <a:t>,</a:t>
            </a:r>
          </a:p>
          <a:p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lawn</a:t>
            </a:r>
            <a:r>
              <a:rPr lang="de-DE" dirty="0"/>
              <a:t>“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pushed</a:t>
            </a:r>
            <a:r>
              <a:rPr lang="de-DE" dirty="0"/>
              <a:t> </a:t>
            </a:r>
            <a:r>
              <a:rPr lang="de-DE" dirty="0" err="1"/>
              <a:t>button</a:t>
            </a:r>
            <a:br>
              <a:rPr lang="de-DE" dirty="0"/>
            </a:br>
            <a:r>
              <a:rPr lang="de-DE" dirty="0"/>
              <a:t>like </a:t>
            </a:r>
            <a:r>
              <a:rPr lang="de-DE" dirty="0" err="1"/>
              <a:t>sprikler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hovering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it.</a:t>
            </a:r>
          </a:p>
          <a:p>
            <a:r>
              <a:rPr lang="de-DE" dirty="0"/>
              <a:t>Same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buttons</a:t>
            </a:r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E82550B-AF96-CC0F-71D3-0719698FEDA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3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6C9062E-EF24-D1C4-66C5-9A096708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538"/>
            <a:ext cx="12192000" cy="5812924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DDC5C7A-D170-C227-66E5-ABE350D953EA}"/>
              </a:ext>
            </a:extLst>
          </p:cNvPr>
          <p:cNvGrpSpPr/>
          <p:nvPr/>
        </p:nvGrpSpPr>
        <p:grpSpPr>
          <a:xfrm>
            <a:off x="1386349" y="1754860"/>
            <a:ext cx="3926034" cy="369332"/>
            <a:chOff x="1696063" y="1545812"/>
            <a:chExt cx="3926034" cy="36933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38482AD-7231-F00F-FB7E-E9120F7AEA47}"/>
                </a:ext>
              </a:extLst>
            </p:cNvPr>
            <p:cNvSpPr txBox="1"/>
            <p:nvPr/>
          </p:nvSpPr>
          <p:spPr>
            <a:xfrm>
              <a:off x="3041582" y="1545812"/>
              <a:ext cx="25805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Sprinkler Implementation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2C723FF7-236B-BD17-0CBE-79BEBEA4C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6063" y="1730478"/>
              <a:ext cx="120936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C847F6D-15D3-281D-F989-F8BEF806A97C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0558CE2-D306-6C0D-A1D6-6320DEACDEBA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43B089-FA7F-D439-E989-B16C24CAE8E0}"/>
              </a:ext>
            </a:extLst>
          </p:cNvPr>
          <p:cNvSpPr txBox="1"/>
          <p:nvPr/>
        </p:nvSpPr>
        <p:spPr>
          <a:xfrm>
            <a:off x="6835373" y="1764068"/>
            <a:ext cx="2878898" cy="39857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/>
              <a:t>Actually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implementation</a:t>
            </a:r>
            <a:r>
              <a:rPr lang="de-DE" sz="1100" dirty="0"/>
              <a:t> </a:t>
            </a:r>
            <a:r>
              <a:rPr lang="de-DE" sz="1100" dirty="0" err="1"/>
              <a:t>containts</a:t>
            </a:r>
            <a:r>
              <a:rPr lang="de-DE" sz="1100" dirty="0"/>
              <a:t> </a:t>
            </a:r>
            <a:r>
              <a:rPr lang="de-DE" sz="1100" dirty="0" err="1"/>
              <a:t>drowdown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 and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has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select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knowing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right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him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 err="1"/>
              <a:t>Therefore</a:t>
            </a:r>
            <a:r>
              <a:rPr lang="de-DE" sz="1100" dirty="0"/>
              <a:t> I </a:t>
            </a:r>
            <a:r>
              <a:rPr lang="de-DE" sz="1100" dirty="0" err="1"/>
              <a:t>would</a:t>
            </a:r>
            <a:r>
              <a:rPr lang="de-DE" sz="1100" dirty="0"/>
              <a:t> </a:t>
            </a:r>
            <a:r>
              <a:rPr lang="de-DE" sz="1100" dirty="0" err="1"/>
              <a:t>prefer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</a:t>
            </a:r>
            <a:r>
              <a:rPr lang="de-DE" sz="1100" dirty="0" err="1"/>
              <a:t>without</a:t>
            </a:r>
            <a:r>
              <a:rPr lang="de-DE" sz="1100" dirty="0"/>
              <a:t> </a:t>
            </a:r>
            <a:r>
              <a:rPr lang="de-DE" sz="1100" dirty="0" err="1"/>
              <a:t>definition</a:t>
            </a:r>
            <a:r>
              <a:rPr lang="de-DE" sz="1100" dirty="0"/>
              <a:t> and </a:t>
            </a:r>
            <a:r>
              <a:rPr lang="de-DE" sz="1100" dirty="0" err="1"/>
              <a:t>dropdown</a:t>
            </a:r>
            <a:r>
              <a:rPr lang="de-DE" sz="1100" dirty="0"/>
              <a:t> </a:t>
            </a:r>
            <a:r>
              <a:rPr lang="de-DE" sz="1100" dirty="0" err="1"/>
              <a:t>menu</a:t>
            </a:r>
            <a:r>
              <a:rPr lang="de-DE" sz="1100" dirty="0"/>
              <a:t>.</a:t>
            </a:r>
          </a:p>
          <a:p>
            <a:endParaRPr lang="de-DE" sz="1100" dirty="0"/>
          </a:p>
          <a:p>
            <a:r>
              <a:rPr lang="de-DE" sz="1100" dirty="0"/>
              <a:t>The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implements</a:t>
            </a:r>
            <a:r>
              <a:rPr lang="de-DE" sz="1100" dirty="0"/>
              <a:t> </a:t>
            </a: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 and </a:t>
            </a:r>
            <a:r>
              <a:rPr lang="de-DE" sz="1100" dirty="0" err="1"/>
              <a:t>then</a:t>
            </a:r>
            <a:r>
              <a:rPr lang="de-DE" sz="1100" dirty="0"/>
              <a:t> </a:t>
            </a:r>
            <a:r>
              <a:rPr lang="de-DE" sz="1100" dirty="0" err="1"/>
              <a:t>adjusts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and angle he </a:t>
            </a:r>
            <a:r>
              <a:rPr lang="de-DE" sz="1100" dirty="0" err="1"/>
              <a:t>would</a:t>
            </a:r>
            <a:r>
              <a:rPr lang="de-DE" sz="1100" dirty="0"/>
              <a:t> like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have</a:t>
            </a:r>
            <a:r>
              <a:rPr lang="de-DE" sz="1100" dirty="0"/>
              <a:t> and </a:t>
            </a:r>
            <a:r>
              <a:rPr lang="de-DE" sz="1100" dirty="0" err="1"/>
              <a:t>fits</a:t>
            </a:r>
            <a:r>
              <a:rPr lang="de-DE" sz="1100" dirty="0"/>
              <a:t>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lawn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.</a:t>
            </a:r>
          </a:p>
          <a:p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his</a:t>
            </a:r>
            <a:r>
              <a:rPr lang="de-DE" sz="1100" dirty="0"/>
              <a:t> </a:t>
            </a:r>
            <a:r>
              <a:rPr lang="de-DE" sz="1100" dirty="0" err="1"/>
              <a:t>adjustment</a:t>
            </a:r>
            <a:r>
              <a:rPr lang="de-DE" sz="1100" dirty="0"/>
              <a:t> he </a:t>
            </a:r>
            <a:r>
              <a:rPr lang="de-DE" sz="1100" dirty="0" err="1"/>
              <a:t>gets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property</a:t>
            </a:r>
            <a:r>
              <a:rPr lang="de-DE" sz="1100" dirty="0"/>
              <a:t> </a:t>
            </a:r>
            <a:r>
              <a:rPr lang="de-DE" sz="1100" dirty="0" err="1"/>
              <a:t>area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related</a:t>
            </a:r>
            <a:r>
              <a:rPr lang="de-DE" sz="1100" dirty="0"/>
              <a:t> </a:t>
            </a:r>
            <a:r>
              <a:rPr lang="de-DE" sz="1100" dirty="0" err="1"/>
              <a:t>sprinkler</a:t>
            </a:r>
            <a:r>
              <a:rPr lang="de-DE" sz="1100" dirty="0"/>
              <a:t>, he </a:t>
            </a:r>
            <a:r>
              <a:rPr lang="de-DE" sz="1100" dirty="0" err="1"/>
              <a:t>needs</a:t>
            </a:r>
            <a:r>
              <a:rPr lang="de-DE" sz="1100" dirty="0"/>
              <a:t>. </a:t>
            </a:r>
          </a:p>
          <a:p>
            <a:r>
              <a:rPr lang="de-DE" sz="1100" dirty="0"/>
              <a:t>The </a:t>
            </a:r>
            <a:r>
              <a:rPr lang="de-DE" sz="1100" dirty="0" err="1"/>
              <a:t>limits</a:t>
            </a:r>
            <a:r>
              <a:rPr lang="de-DE" sz="1100" dirty="0"/>
              <a:t> (min.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lenght</a:t>
            </a:r>
            <a:r>
              <a:rPr lang="de-DE" sz="1100" dirty="0"/>
              <a:t>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)  </a:t>
            </a:r>
            <a:r>
              <a:rPr lang="de-DE" sz="1100" dirty="0" err="1"/>
              <a:t>herefore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properties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XLS </a:t>
            </a:r>
            <a:r>
              <a:rPr lang="de-DE" sz="1100" dirty="0" err="1"/>
              <a:t>file</a:t>
            </a:r>
            <a:r>
              <a:rPr lang="de-DE" sz="1100" dirty="0"/>
              <a:t> I </a:t>
            </a:r>
            <a:r>
              <a:rPr lang="de-DE" sz="1100" dirty="0" err="1"/>
              <a:t>have</a:t>
            </a:r>
            <a:r>
              <a:rPr lang="de-DE" sz="1100" dirty="0"/>
              <a:t> </a:t>
            </a:r>
            <a:r>
              <a:rPr lang="de-DE" sz="1100" dirty="0" err="1"/>
              <a:t>provided</a:t>
            </a:r>
            <a:r>
              <a:rPr lang="de-DE" sz="1100" dirty="0"/>
              <a:t>. </a:t>
            </a:r>
          </a:p>
          <a:p>
            <a:r>
              <a:rPr lang="de-DE" sz="1100" dirty="0"/>
              <a:t>Min.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MP800 90-210°.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length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MP3500.</a:t>
            </a:r>
          </a:p>
          <a:p>
            <a:endParaRPr lang="de-DE" sz="1100" dirty="0"/>
          </a:p>
          <a:p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customer</a:t>
            </a:r>
            <a:r>
              <a:rPr lang="de-DE" sz="1100" dirty="0"/>
              <a:t> </a:t>
            </a:r>
            <a:r>
              <a:rPr lang="de-DE" sz="1100" dirty="0" err="1"/>
              <a:t>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adjust</a:t>
            </a:r>
            <a:r>
              <a:rPr lang="de-DE" sz="1100" dirty="0"/>
              <a:t> </a:t>
            </a:r>
            <a:r>
              <a:rPr lang="de-DE" sz="1100" dirty="0" err="1"/>
              <a:t>smaller</a:t>
            </a:r>
            <a:r>
              <a:rPr lang="de-DE" sz="1100" dirty="0"/>
              <a:t> / </a:t>
            </a:r>
            <a:r>
              <a:rPr lang="de-DE" sz="1100" dirty="0" err="1"/>
              <a:t>higher</a:t>
            </a:r>
            <a:r>
              <a:rPr lang="de-DE" sz="1100" dirty="0"/>
              <a:t> </a:t>
            </a:r>
            <a:r>
              <a:rPr lang="de-DE" sz="1100" dirty="0" err="1"/>
              <a:t>than</a:t>
            </a:r>
            <a:r>
              <a:rPr lang="de-DE" sz="1100" dirty="0"/>
              <a:t> min. / max.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width</a:t>
            </a:r>
            <a:r>
              <a:rPr lang="de-DE" sz="1100" dirty="0"/>
              <a:t>, he </a:t>
            </a:r>
            <a:r>
              <a:rPr lang="de-DE" sz="1100" dirty="0" err="1"/>
              <a:t>should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</a:t>
            </a:r>
            <a:r>
              <a:rPr lang="de-DE" sz="1100" dirty="0" err="1"/>
              <a:t>error</a:t>
            </a:r>
            <a:r>
              <a:rPr lang="de-DE" sz="1100" dirty="0"/>
              <a:t> </a:t>
            </a:r>
            <a:r>
              <a:rPr lang="de-DE" sz="1100" dirty="0" err="1"/>
              <a:t>message</a:t>
            </a:r>
            <a:r>
              <a:rPr lang="de-DE" sz="1100" dirty="0"/>
              <a:t> and </a:t>
            </a:r>
            <a:r>
              <a:rPr lang="de-DE" sz="1100" dirty="0" err="1"/>
              <a:t>adjustment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throw</a:t>
            </a:r>
            <a:r>
              <a:rPr lang="de-DE" sz="1100" dirty="0"/>
              <a:t> </a:t>
            </a:r>
            <a:r>
              <a:rPr lang="de-DE" sz="1100" dirty="0" err="1"/>
              <a:t>lenth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endParaRPr lang="de-DE" sz="1100" dirty="0"/>
          </a:p>
          <a:p>
            <a:r>
              <a:rPr lang="de-DE" sz="1100" dirty="0"/>
              <a:t>Limited </a:t>
            </a:r>
            <a:r>
              <a:rPr lang="de-DE" sz="1100" dirty="0" err="1"/>
              <a:t>accordingly</a:t>
            </a:r>
            <a:r>
              <a:rPr lang="de-DE" sz="1100" dirty="0"/>
              <a:t>.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C73F1A-AE99-35CA-9EF8-2252A4758183}"/>
              </a:ext>
            </a:extLst>
          </p:cNvPr>
          <p:cNvCxnSpPr/>
          <p:nvPr/>
        </p:nvCxnSpPr>
        <p:spPr>
          <a:xfrm flipH="1">
            <a:off x="963561" y="2242178"/>
            <a:ext cx="1209368" cy="3106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801A317-7419-CF0B-FC17-50C73346EF01}"/>
              </a:ext>
            </a:extLst>
          </p:cNvPr>
          <p:cNvCxnSpPr>
            <a:cxnSpLocks/>
          </p:cNvCxnSpPr>
          <p:nvPr/>
        </p:nvCxnSpPr>
        <p:spPr>
          <a:xfrm>
            <a:off x="963561" y="2242178"/>
            <a:ext cx="1101213" cy="2964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5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760FB8D-6B3D-8300-B414-0B490CEF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77"/>
            <a:ext cx="12192000" cy="5764446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E291888-BE1A-56EE-A26D-D3CDBB46F711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E9C110-5DA2-1A12-6747-06B9DFE13E62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F9AF77F-0085-493C-170E-C9B6BA006E3B}"/>
              </a:ext>
            </a:extLst>
          </p:cNvPr>
          <p:cNvGrpSpPr/>
          <p:nvPr/>
        </p:nvGrpSpPr>
        <p:grpSpPr>
          <a:xfrm>
            <a:off x="3204794" y="3578942"/>
            <a:ext cx="4538037" cy="1756284"/>
            <a:chOff x="2718097" y="1224116"/>
            <a:chExt cx="4538037" cy="175628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9FD90E2-E3CE-F8E6-16A4-82DAEE34A607}"/>
                </a:ext>
              </a:extLst>
            </p:cNvPr>
            <p:cNvSpPr txBox="1"/>
            <p:nvPr/>
          </p:nvSpPr>
          <p:spPr>
            <a:xfrm>
              <a:off x="2718097" y="2026293"/>
              <a:ext cx="4538037" cy="95410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 err="1"/>
                <a:t>While</a:t>
              </a:r>
              <a:r>
                <a:rPr lang="de-DE" sz="1400" dirty="0"/>
                <a:t> </a:t>
              </a:r>
              <a:r>
                <a:rPr lang="de-DE" sz="1400" dirty="0" err="1"/>
                <a:t>adjusting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end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angle </a:t>
              </a:r>
            </a:p>
            <a:p>
              <a:r>
                <a:rPr lang="de-DE" sz="1400" dirty="0"/>
                <a:t>The </a:t>
              </a:r>
              <a:r>
                <a:rPr lang="de-DE" sz="1400" dirty="0" err="1"/>
                <a:t>other</a:t>
              </a:r>
              <a:r>
                <a:rPr lang="de-DE" sz="1400" dirty="0"/>
                <a:t> </a:t>
              </a:r>
              <a:r>
                <a:rPr lang="de-DE" sz="1400" dirty="0" err="1"/>
                <a:t>one</a:t>
              </a:r>
              <a:r>
                <a:rPr lang="de-DE" sz="1400" dirty="0"/>
                <a:t> </a:t>
              </a:r>
              <a:r>
                <a:rPr lang="de-DE" sz="1400" dirty="0" err="1"/>
                <a:t>actually</a:t>
              </a:r>
              <a:r>
                <a:rPr lang="de-DE" sz="1400" dirty="0"/>
                <a:t> </a:t>
              </a:r>
              <a:r>
                <a:rPr lang="de-DE" sz="1400" dirty="0" err="1"/>
                <a:t>moves</a:t>
              </a:r>
              <a:r>
                <a:rPr lang="de-DE" sz="1400" dirty="0"/>
                <a:t> (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is</a:t>
              </a:r>
              <a:r>
                <a:rPr lang="de-DE" sz="1400" dirty="0"/>
                <a:t> okay, but angle not)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stable</a:t>
              </a:r>
              <a:r>
                <a:rPr lang="de-DE" sz="1400" dirty="0">
                  <a:sym typeface="Wingdings" panose="05000000000000000000" pitchFamily="2" charset="2"/>
                </a:rPr>
                <a:t> after </a:t>
              </a:r>
              <a:r>
                <a:rPr lang="de-DE" sz="1400" dirty="0" err="1">
                  <a:sym typeface="Wingdings" panose="05000000000000000000" pitchFamily="2" charset="2"/>
                </a:rPr>
                <a:t>adjusting</a:t>
              </a:r>
              <a:r>
                <a:rPr lang="de-DE" sz="1400" dirty="0">
                  <a:sym typeface="Wingdings" panose="05000000000000000000" pitchFamily="2" charset="2"/>
                </a:rPr>
                <a:t> and not</a:t>
              </a:r>
            </a:p>
            <a:p>
              <a:r>
                <a:rPr lang="de-DE" sz="1400" dirty="0">
                  <a:sym typeface="Wingdings" panose="05000000000000000000" pitchFamily="2" charset="2"/>
                </a:rPr>
                <a:t>     </a:t>
              </a:r>
              <a:r>
                <a:rPr lang="de-DE" sz="1400" dirty="0" err="1">
                  <a:sym typeface="Wingdings" panose="05000000000000000000" pitchFamily="2" charset="2"/>
                </a:rPr>
                <a:t>changing</a:t>
              </a:r>
              <a:endParaRPr lang="de-DE" sz="1400" dirty="0"/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433163B-4B15-20FC-F8E1-D13416879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509" y="1224116"/>
              <a:ext cx="1106129" cy="69402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D87007A-E488-0E98-3692-F68C29856151}"/>
              </a:ext>
            </a:extLst>
          </p:cNvPr>
          <p:cNvSpPr/>
          <p:nvPr/>
        </p:nvSpPr>
        <p:spPr>
          <a:xfrm>
            <a:off x="10720576" y="2133401"/>
            <a:ext cx="901154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16AC841-0FBE-D838-558B-A647CDDD7AFE}"/>
              </a:ext>
            </a:extLst>
          </p:cNvPr>
          <p:cNvCxnSpPr>
            <a:cxnSpLocks/>
          </p:cNvCxnSpPr>
          <p:nvPr/>
        </p:nvCxnSpPr>
        <p:spPr>
          <a:xfrm flipV="1">
            <a:off x="4989871" y="2325230"/>
            <a:ext cx="5622550" cy="347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A37937A-6BDB-9E45-075D-1389E42A50C4}"/>
              </a:ext>
            </a:extLst>
          </p:cNvPr>
          <p:cNvSpPr txBox="1"/>
          <p:nvPr/>
        </p:nvSpPr>
        <p:spPr>
          <a:xfrm>
            <a:off x="6961558" y="2094616"/>
            <a:ext cx="228251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The Sprinkler type,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mentioned</a:t>
            </a:r>
            <a:r>
              <a:rPr lang="de-DE" sz="1400" dirty="0"/>
              <a:t> on </a:t>
            </a:r>
            <a:r>
              <a:rPr lang="de-DE" sz="1400" dirty="0" err="1"/>
              <a:t>page</a:t>
            </a:r>
            <a:r>
              <a:rPr lang="de-DE" sz="1400" dirty="0"/>
              <a:t> </a:t>
            </a:r>
            <a:r>
              <a:rPr lang="de-DE" sz="1400" dirty="0" err="1"/>
              <a:t>before</a:t>
            </a:r>
            <a:r>
              <a:rPr lang="de-DE" sz="1400" dirty="0"/>
              <a:t> </a:t>
            </a:r>
            <a:r>
              <a:rPr lang="de-DE" sz="1400" dirty="0" err="1"/>
              <a:t>should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defined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 and angle </a:t>
            </a:r>
            <a:r>
              <a:rPr lang="de-DE" sz="1400" dirty="0" err="1"/>
              <a:t>adjusted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customer</a:t>
            </a:r>
            <a:endParaRPr lang="de-DE" sz="1400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75D1F697-AC09-E055-DA9C-857F28F6E154}"/>
              </a:ext>
            </a:extLst>
          </p:cNvPr>
          <p:cNvSpPr/>
          <p:nvPr/>
        </p:nvSpPr>
        <p:spPr>
          <a:xfrm>
            <a:off x="10469854" y="3787454"/>
            <a:ext cx="1269862" cy="3836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FB4D71E-A7C3-43F4-70AF-76991CFCA431}"/>
              </a:ext>
            </a:extLst>
          </p:cNvPr>
          <p:cNvSpPr txBox="1"/>
          <p:nvPr/>
        </p:nvSpPr>
        <p:spPr>
          <a:xfrm>
            <a:off x="8102813" y="3642455"/>
            <a:ext cx="228251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 err="1"/>
              <a:t>Adjusment</a:t>
            </a:r>
            <a:r>
              <a:rPr lang="de-DE" sz="1400" dirty="0"/>
              <a:t> not </a:t>
            </a:r>
            <a:r>
              <a:rPr lang="de-DE" sz="1400" dirty="0" err="1"/>
              <a:t>working</a:t>
            </a:r>
            <a:r>
              <a:rPr lang="de-DE" sz="1400" dirty="0"/>
              <a:t> </a:t>
            </a:r>
            <a:r>
              <a:rPr lang="de-DE" sz="1400" dirty="0" err="1"/>
              <a:t>correct</a:t>
            </a:r>
            <a:r>
              <a:rPr lang="de-DE" sz="1400" dirty="0"/>
              <a:t>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 err="1">
                <a:sym typeface="Wingdings" panose="05000000000000000000" pitchFamily="2" charset="2"/>
              </a:rPr>
              <a:t>works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always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into</a:t>
            </a:r>
            <a:r>
              <a:rPr lang="de-DE" sz="1400" dirty="0">
                <a:sym typeface="Wingdings" panose="05000000000000000000" pitchFamily="2" charset="2"/>
              </a:rPr>
              <a:t> positive </a:t>
            </a:r>
            <a:r>
              <a:rPr lang="de-DE" sz="1400" dirty="0" err="1">
                <a:sym typeface="Wingdings" panose="05000000000000000000" pitchFamily="2" charset="2"/>
              </a:rPr>
              <a:t>direction</a:t>
            </a:r>
            <a:r>
              <a:rPr lang="de-DE" sz="1400" dirty="0">
                <a:sym typeface="Wingdings" panose="05000000000000000000" pitchFamily="2" charset="2"/>
              </a:rPr>
              <a:t>, </a:t>
            </a:r>
            <a:r>
              <a:rPr lang="de-DE" sz="1400" dirty="0" err="1">
                <a:sym typeface="Wingdings" panose="05000000000000000000" pitchFamily="2" charset="2"/>
              </a:rPr>
              <a:t>even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if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trying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to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reduce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start</a:t>
            </a:r>
            <a:r>
              <a:rPr lang="de-DE" sz="1400" dirty="0">
                <a:sym typeface="Wingdings" panose="05000000000000000000" pitchFamily="2" charset="2"/>
              </a:rPr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9442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9DBA392-51AE-043B-9397-D881A0F5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56"/>
            <a:ext cx="12192000" cy="576408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1A4A298-D313-3B79-A3F4-9ADB305FB2F3}"/>
              </a:ext>
            </a:extLst>
          </p:cNvPr>
          <p:cNvGrpSpPr/>
          <p:nvPr/>
        </p:nvGrpSpPr>
        <p:grpSpPr>
          <a:xfrm>
            <a:off x="6331974" y="2057512"/>
            <a:ext cx="5510161" cy="2585323"/>
            <a:chOff x="2138516" y="1545812"/>
            <a:chExt cx="5510161" cy="258532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D76B494-5941-BED1-40E5-34708811F710}"/>
                </a:ext>
              </a:extLst>
            </p:cNvPr>
            <p:cNvSpPr txBox="1"/>
            <p:nvPr/>
          </p:nvSpPr>
          <p:spPr>
            <a:xfrm>
              <a:off x="3041582" y="1545812"/>
              <a:ext cx="4607095" cy="258532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After </a:t>
              </a:r>
              <a:r>
                <a:rPr lang="de-DE" dirty="0" err="1"/>
                <a:t>implementing</a:t>
              </a:r>
              <a:endParaRPr lang="de-DE" dirty="0"/>
            </a:p>
            <a:p>
              <a:r>
                <a:rPr lang="de-DE" dirty="0"/>
                <a:t>Sprinkler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needs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</a:t>
              </a:r>
              <a:r>
                <a:rPr lang="de-DE" dirty="0"/>
                <a:t> </a:t>
              </a:r>
              <a:r>
                <a:rPr lang="de-DE" dirty="0" err="1"/>
                <a:t>adjustable</a:t>
              </a:r>
              <a:r>
                <a:rPr lang="de-DE" dirty="0"/>
                <a:t> </a:t>
              </a:r>
            </a:p>
            <a:p>
              <a:r>
                <a:rPr lang="de-DE" dirty="0"/>
                <a:t>By </a:t>
              </a:r>
              <a:r>
                <a:rPr lang="de-DE" dirty="0" err="1"/>
                <a:t>clicking</a:t>
              </a:r>
              <a:r>
                <a:rPr lang="de-DE" dirty="0"/>
                <a:t> on </a:t>
              </a:r>
              <a:r>
                <a:rPr lang="de-DE" dirty="0" err="1"/>
                <a:t>it</a:t>
              </a:r>
              <a:endParaRPr lang="de-DE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 err="1">
                  <a:sym typeface="Wingdings" panose="05000000000000000000" pitchFamily="2" charset="2"/>
                </a:rPr>
                <a:t>Actually</a:t>
              </a:r>
              <a:r>
                <a:rPr lang="de-DE" dirty="0">
                  <a:sym typeface="Wingdings" panose="05000000000000000000" pitchFamily="2" charset="2"/>
                </a:rPr>
                <a:t> not </a:t>
              </a:r>
              <a:r>
                <a:rPr lang="de-DE" dirty="0" err="1">
                  <a:sym typeface="Wingdings" panose="05000000000000000000" pitchFamily="2" charset="2"/>
                </a:rPr>
                <a:t>adjustable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Outer </a:t>
              </a:r>
              <a:r>
                <a:rPr lang="de-DE" dirty="0" err="1">
                  <a:sym typeface="Wingdings" panose="05000000000000000000" pitchFamily="2" charset="2"/>
                </a:rPr>
                <a:t>contour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</a:t>
              </a:r>
              <a:r>
                <a:rPr lang="de-DE" dirty="0">
                  <a:sym typeface="Wingdings" panose="05000000000000000000" pitchFamily="2" charset="2"/>
                </a:rPr>
                <a:t> a </a:t>
              </a:r>
              <a:r>
                <a:rPr lang="de-DE" dirty="0" err="1">
                  <a:sym typeface="Wingdings" panose="05000000000000000000" pitchFamily="2" charset="2"/>
                </a:rPr>
                <a:t>black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line</a:t>
              </a:r>
              <a:endParaRPr lang="de-DE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dirty="0">
                  <a:sym typeface="Wingdings" panose="05000000000000000000" pitchFamily="2" charset="2"/>
                </a:rPr>
                <a:t>Center </a:t>
              </a:r>
              <a:r>
                <a:rPr lang="de-DE" dirty="0" err="1">
                  <a:sym typeface="Wingdings" panose="05000000000000000000" pitchFamily="2" charset="2"/>
                </a:rPr>
                <a:t>point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should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colour</a:t>
              </a:r>
              <a:r>
                <a:rPr lang="de-DE" dirty="0">
                  <a:sym typeface="Wingdings" panose="05000000000000000000" pitchFamily="2" charset="2"/>
                </a:rPr>
                <a:t> acc. 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XLS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types</a:t>
              </a:r>
              <a:r>
                <a:rPr lang="de-DE" dirty="0">
                  <a:sym typeface="Wingdings" panose="05000000000000000000" pitchFamily="2" charset="2"/>
                </a:rPr>
                <a:t> I </a:t>
              </a:r>
              <a:r>
                <a:rPr lang="de-DE" dirty="0" err="1">
                  <a:sym typeface="Wingdings" panose="05000000000000000000" pitchFamily="2" charset="2"/>
                </a:rPr>
                <a:t>have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provided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later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better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understand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for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the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customer</a:t>
              </a:r>
              <a:br>
                <a:rPr lang="de-DE" dirty="0">
                  <a:sym typeface="Wingdings" panose="05000000000000000000" pitchFamily="2" charset="2"/>
                </a:rPr>
              </a:br>
              <a:r>
                <a:rPr lang="de-DE" dirty="0" err="1">
                  <a:sym typeface="Wingdings" panose="05000000000000000000" pitchFamily="2" charset="2"/>
                </a:rPr>
                <a:t>where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to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install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which</a:t>
              </a:r>
              <a:r>
                <a:rPr lang="de-DE" dirty="0">
                  <a:sym typeface="Wingdings" panose="05000000000000000000" pitchFamily="2" charset="2"/>
                </a:rPr>
                <a:t> </a:t>
              </a:r>
              <a:r>
                <a:rPr lang="de-DE" dirty="0" err="1">
                  <a:sym typeface="Wingdings" panose="05000000000000000000" pitchFamily="2" charset="2"/>
                </a:rPr>
                <a:t>sprinkler</a:t>
              </a:r>
              <a:r>
                <a:rPr lang="de-DE" dirty="0">
                  <a:sym typeface="Wingdings" panose="05000000000000000000" pitchFamily="2" charset="2"/>
                </a:rPr>
                <a:t> type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661326E-920D-E724-BDD0-FFC3FF235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6" y="1918138"/>
              <a:ext cx="820993" cy="1757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14546B4-8FA2-5F67-D006-D58A227E3DE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CA36D99-BF1C-8494-AFAA-AD5C1B9BBBF5}"/>
              </a:ext>
            </a:extLst>
          </p:cNvPr>
          <p:cNvSpPr/>
          <p:nvPr/>
        </p:nvSpPr>
        <p:spPr>
          <a:xfrm>
            <a:off x="742337" y="1651619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5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7E21540-E6F7-C491-EA62-2469A7AA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63"/>
            <a:ext cx="12192000" cy="5797273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913C0AA-F221-D577-A635-DE6210C96D20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6E9855-A763-DE9B-8E8B-8AF9D1D899B5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B38CDFE-5427-95AA-4A94-A1D83869E867}"/>
              </a:ext>
            </a:extLst>
          </p:cNvPr>
          <p:cNvGrpSpPr/>
          <p:nvPr/>
        </p:nvGrpSpPr>
        <p:grpSpPr>
          <a:xfrm>
            <a:off x="3274142" y="1962407"/>
            <a:ext cx="5299838" cy="2031325"/>
            <a:chOff x="1882878" y="1545812"/>
            <a:chExt cx="5299838" cy="2031325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23576C1-5A36-5B60-E282-CD8E1B8A84A6}"/>
                </a:ext>
              </a:extLst>
            </p:cNvPr>
            <p:cNvSpPr txBox="1"/>
            <p:nvPr/>
          </p:nvSpPr>
          <p:spPr>
            <a:xfrm>
              <a:off x="3041582" y="1545812"/>
              <a:ext cx="4141134" cy="20313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Rotation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square</a:t>
              </a:r>
              <a:r>
                <a:rPr lang="de-DE" sz="1400" dirty="0"/>
                <a:t> </a:t>
              </a:r>
              <a:r>
                <a:rPr lang="de-DE" sz="1400" dirty="0" err="1"/>
                <a:t>sprinkler</a:t>
              </a:r>
              <a:r>
                <a:rPr lang="de-DE" sz="1400" dirty="0"/>
                <a:t> </a:t>
              </a:r>
              <a:r>
                <a:rPr lang="de-DE" sz="1400" dirty="0" err="1"/>
                <a:t>happens</a:t>
              </a:r>
              <a:endParaRPr lang="de-DE" sz="1400" dirty="0"/>
            </a:p>
            <a:p>
              <a:r>
                <a:rPr lang="de-DE" sz="1400" dirty="0" err="1"/>
                <a:t>by</a:t>
              </a:r>
              <a:r>
                <a:rPr lang="de-DE" sz="1400" dirty="0"/>
                <a:t> </a:t>
              </a:r>
              <a:r>
                <a:rPr lang="de-DE" sz="1400" dirty="0" err="1"/>
                <a:t>clicking</a:t>
              </a:r>
              <a:r>
                <a:rPr lang="de-DE" sz="1400" dirty="0"/>
                <a:t> </a:t>
              </a:r>
              <a:r>
                <a:rPr lang="de-DE" sz="1400" dirty="0" err="1"/>
                <a:t>onto</a:t>
              </a:r>
              <a:r>
                <a:rPr lang="de-DE" sz="1400" dirty="0"/>
                <a:t> </a:t>
              </a:r>
              <a:r>
                <a:rPr lang="de-DE" sz="1400" dirty="0" err="1"/>
                <a:t>the</a:t>
              </a:r>
              <a:r>
                <a:rPr lang="de-DE" sz="1400" dirty="0"/>
                <a:t> </a:t>
              </a:r>
              <a:r>
                <a:rPr lang="de-DE" sz="1400" dirty="0" err="1"/>
                <a:t>centre</a:t>
              </a:r>
              <a:endParaRPr lang="de-DE" sz="1400" dirty="0"/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>
                  <a:sym typeface="Wingdings" panose="05000000000000000000" pitchFamily="2" charset="2"/>
                </a:rPr>
                <a:t>Not intuitive </a:t>
              </a:r>
              <a:r>
                <a:rPr lang="de-DE" sz="1400" dirty="0" err="1">
                  <a:sym typeface="Wingdings" panose="05000000000000000000" pitchFamily="2" charset="2"/>
                </a:rPr>
                <a:t>for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customer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Translating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right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left</a:t>
              </a:r>
              <a:r>
                <a:rPr lang="de-DE" sz="1400" dirty="0">
                  <a:sym typeface="Wingdings" panose="05000000000000000000" pitchFamily="2" charset="2"/>
                </a:rPr>
                <a:t>/</a:t>
              </a:r>
              <a:r>
                <a:rPr lang="de-DE" sz="1400" dirty="0" err="1">
                  <a:sym typeface="Wingdings" panose="05000000000000000000" pitchFamily="2" charset="2"/>
                </a:rPr>
                <a:t>up</a:t>
              </a:r>
              <a:r>
                <a:rPr lang="de-DE" sz="1400" dirty="0">
                  <a:sym typeface="Wingdings" panose="05000000000000000000" pitchFamily="2" charset="2"/>
                </a:rPr>
                <a:t>/down </a:t>
              </a:r>
              <a:r>
                <a:rPr lang="de-DE" sz="1400" dirty="0" err="1">
                  <a:sym typeface="Wingdings" panose="05000000000000000000" pitchFamily="2" charset="2"/>
                </a:rPr>
                <a:t>would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better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by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picking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the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endParaRPr lang="de-DE" sz="1400" dirty="0"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Inner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geometry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of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square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shape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also </a:t>
              </a:r>
              <a:br>
                <a:rPr lang="de-DE" sz="1400" dirty="0">
                  <a:sym typeface="Wingdings" panose="05000000000000000000" pitchFamily="2" charset="2"/>
                </a:rPr>
              </a:br>
              <a:r>
                <a:rPr lang="de-DE" sz="1400" dirty="0" err="1">
                  <a:sym typeface="Wingdings" panose="05000000000000000000" pitchFamily="2" charset="2"/>
                </a:rPr>
                <a:t>filled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with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blue</a:t>
              </a:r>
              <a:r>
                <a:rPr lang="de-DE" sz="1400" dirty="0">
                  <a:sym typeface="Wingdings" panose="05000000000000000000" pitchFamily="2" charset="2"/>
                </a:rPr>
                <a:t> (</a:t>
              </a:r>
              <a:r>
                <a:rPr lang="de-DE" sz="1400" dirty="0" err="1">
                  <a:sym typeface="Wingdings" panose="05000000000000000000" pitchFamily="2" charset="2"/>
                </a:rPr>
                <a:t>water</a:t>
              </a:r>
              <a:r>
                <a:rPr lang="de-DE" sz="1400" dirty="0">
                  <a:sym typeface="Wingdings" panose="05000000000000000000" pitchFamily="2" charset="2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400" dirty="0" err="1">
                  <a:sym typeface="Wingdings" panose="05000000000000000000" pitchFamily="2" charset="2"/>
                </a:rPr>
                <a:t>Centre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point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colour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should</a:t>
              </a:r>
              <a:r>
                <a:rPr lang="de-DE" sz="1400" dirty="0">
                  <a:sym typeface="Wingdings" panose="05000000000000000000" pitchFamily="2" charset="2"/>
                </a:rPr>
                <a:t> </a:t>
              </a:r>
              <a:r>
                <a:rPr lang="de-DE" sz="1400" dirty="0" err="1">
                  <a:sym typeface="Wingdings" panose="05000000000000000000" pitchFamily="2" charset="2"/>
                </a:rPr>
                <a:t>be</a:t>
              </a:r>
              <a:r>
                <a:rPr lang="de-DE" sz="1400" dirty="0">
                  <a:sym typeface="Wingdings" panose="05000000000000000000" pitchFamily="2" charset="2"/>
                </a:rPr>
                <a:t> acc. </a:t>
              </a:r>
              <a:r>
                <a:rPr lang="de-DE" sz="1400" dirty="0" err="1">
                  <a:sym typeface="Wingdings" panose="05000000000000000000" pitchFamily="2" charset="2"/>
                </a:rPr>
                <a:t>to</a:t>
              </a:r>
              <a:r>
                <a:rPr lang="de-DE" sz="1400" dirty="0">
                  <a:sym typeface="Wingdings" panose="05000000000000000000" pitchFamily="2" charset="2"/>
                </a:rPr>
                <a:t> XLS </a:t>
              </a:r>
              <a:r>
                <a:rPr lang="de-DE" sz="1400" dirty="0" err="1">
                  <a:sym typeface="Wingdings" panose="05000000000000000000" pitchFamily="2" charset="2"/>
                </a:rPr>
                <a:t>provided</a:t>
              </a:r>
              <a:endParaRPr lang="de-DE" sz="1400" dirty="0">
                <a:sym typeface="Wingdings" panose="05000000000000000000" pitchFamily="2" charset="2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094AB9BC-C666-E06F-F917-B289A64A9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2878" y="1918138"/>
              <a:ext cx="1076631" cy="2708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0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9EA25612-AF29-AACE-928E-C384C9A8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599"/>
            <a:ext cx="12192000" cy="576480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CA46A4C-AD85-4B5F-2189-E0F6D5D0D407}"/>
              </a:ext>
            </a:extLst>
          </p:cNvPr>
          <p:cNvSpPr/>
          <p:nvPr/>
        </p:nvSpPr>
        <p:spPr>
          <a:xfrm>
            <a:off x="693175" y="1199536"/>
            <a:ext cx="555523" cy="3937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8C35CF03-A99D-C12F-09F0-664322982B6C}"/>
              </a:ext>
            </a:extLst>
          </p:cNvPr>
          <p:cNvSpPr/>
          <p:nvPr/>
        </p:nvSpPr>
        <p:spPr>
          <a:xfrm>
            <a:off x="742337" y="2231721"/>
            <a:ext cx="644012" cy="4817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18A192F-F808-6A43-66B5-431084A5C218}"/>
              </a:ext>
            </a:extLst>
          </p:cNvPr>
          <p:cNvGrpSpPr/>
          <p:nvPr/>
        </p:nvGrpSpPr>
        <p:grpSpPr>
          <a:xfrm>
            <a:off x="2266336" y="1962407"/>
            <a:ext cx="4829724" cy="1020407"/>
            <a:chOff x="2438400" y="1545812"/>
            <a:chExt cx="4829724" cy="1020407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6076EC1-58DA-88E3-EE7C-333C0FB7ED08}"/>
                </a:ext>
              </a:extLst>
            </p:cNvPr>
            <p:cNvSpPr txBox="1"/>
            <p:nvPr/>
          </p:nvSpPr>
          <p:spPr>
            <a:xfrm>
              <a:off x="3041582" y="1545812"/>
              <a:ext cx="4226542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For</a:t>
              </a:r>
              <a:r>
                <a:rPr lang="de-DE" sz="1200" dirty="0"/>
                <a:t> </a:t>
              </a:r>
              <a:r>
                <a:rPr lang="de-DE" sz="1200" dirty="0" err="1"/>
                <a:t>square</a:t>
              </a:r>
              <a:r>
                <a:rPr lang="de-DE" sz="1200" dirty="0"/>
                <a:t> </a:t>
              </a:r>
              <a:r>
                <a:rPr lang="de-DE" sz="1200" dirty="0" err="1"/>
                <a:t>shaped</a:t>
              </a:r>
              <a:r>
                <a:rPr lang="de-DE" sz="1200" dirty="0"/>
                <a:t> </a:t>
              </a:r>
              <a:r>
                <a:rPr lang="de-DE" sz="1200" dirty="0" err="1"/>
                <a:t>sprinkler</a:t>
              </a:r>
              <a:r>
                <a:rPr lang="de-DE" sz="1200" dirty="0"/>
                <a:t> </a:t>
              </a:r>
              <a:r>
                <a:rPr lang="de-DE" sz="1200" dirty="0" err="1"/>
                <a:t>it</a:t>
              </a:r>
              <a:r>
                <a:rPr lang="de-DE" sz="1200" dirty="0"/>
                <a:t> </a:t>
              </a:r>
              <a:r>
                <a:rPr lang="de-DE" sz="1200" dirty="0" err="1"/>
                <a:t>would</a:t>
              </a:r>
              <a:r>
                <a:rPr lang="de-DE" sz="1200" dirty="0"/>
                <a:t> also </a:t>
              </a:r>
              <a:r>
                <a:rPr lang="de-DE" sz="1200" dirty="0" err="1"/>
                <a:t>be</a:t>
              </a:r>
              <a:r>
                <a:rPr lang="de-DE" sz="1200" dirty="0"/>
                <a:t> </a:t>
              </a:r>
              <a:r>
                <a:rPr lang="de-DE" sz="1200" dirty="0" err="1"/>
                <a:t>better</a:t>
              </a:r>
              <a:r>
                <a:rPr lang="de-DE" sz="1200" dirty="0"/>
                <a:t> not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have</a:t>
              </a:r>
              <a:r>
                <a:rPr lang="de-DE" sz="1200" dirty="0"/>
                <a:t> </a:t>
              </a:r>
            </a:p>
            <a:p>
              <a:r>
                <a:rPr lang="de-DE" sz="1200" dirty="0"/>
                <a:t>a </a:t>
              </a:r>
              <a:r>
                <a:rPr lang="de-DE" sz="1200" dirty="0" err="1"/>
                <a:t>drop</a:t>
              </a:r>
              <a:r>
                <a:rPr lang="de-DE" sz="1200" dirty="0"/>
                <a:t> down </a:t>
              </a:r>
              <a:r>
                <a:rPr lang="de-DE" sz="1200" dirty="0" err="1"/>
                <a:t>menu</a:t>
              </a:r>
              <a:r>
                <a:rPr lang="de-DE" sz="1200" dirty="0"/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de-DE" sz="1200" dirty="0" err="1">
                  <a:sym typeface="Wingdings" panose="05000000000000000000" pitchFamily="2" charset="2"/>
                </a:rPr>
                <a:t>Better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would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be</a:t>
              </a:r>
              <a:r>
                <a:rPr lang="de-DE" sz="1200" dirty="0">
                  <a:sym typeface="Wingdings" panose="05000000000000000000" pitchFamily="2" charset="2"/>
                </a:rPr>
                <a:t> a </a:t>
              </a:r>
              <a:r>
                <a:rPr lang="de-DE" sz="1200" dirty="0" err="1">
                  <a:sym typeface="Wingdings" panose="05000000000000000000" pitchFamily="2" charset="2"/>
                </a:rPr>
                <a:t>drop</a:t>
              </a:r>
              <a:r>
                <a:rPr lang="de-DE" sz="1200" dirty="0">
                  <a:sym typeface="Wingdings" panose="05000000000000000000" pitchFamily="2" charset="2"/>
                </a:rPr>
                <a:t> down </a:t>
              </a:r>
              <a:r>
                <a:rPr lang="de-DE" sz="1200" dirty="0" err="1">
                  <a:sym typeface="Wingdings" panose="05000000000000000000" pitchFamily="2" charset="2"/>
                </a:rPr>
                <a:t>menu</a:t>
              </a:r>
              <a:r>
                <a:rPr lang="de-DE" sz="1200" dirty="0">
                  <a:sym typeface="Wingdings" panose="05000000000000000000" pitchFamily="2" charset="2"/>
                </a:rPr>
                <a:t> on </a:t>
              </a:r>
              <a:r>
                <a:rPr lang="de-DE" sz="1200" dirty="0" err="1">
                  <a:sym typeface="Wingdings" panose="05000000000000000000" pitchFamily="2" charset="2"/>
                </a:rPr>
                <a:t>property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area</a:t>
              </a:r>
              <a:r>
                <a:rPr lang="de-DE" sz="1200" dirty="0">
                  <a:sym typeface="Wingdings" panose="05000000000000000000" pitchFamily="2" charset="2"/>
                </a:rPr>
                <a:t>, </a:t>
              </a:r>
              <a:r>
                <a:rPr lang="de-DE" sz="1200" dirty="0" err="1">
                  <a:sym typeface="Wingdings" panose="05000000000000000000" pitchFamily="2" charset="2"/>
                </a:rPr>
                <a:t>which</a:t>
              </a:r>
              <a:br>
                <a:rPr lang="de-DE" sz="1200" dirty="0">
                  <a:sym typeface="Wingdings" panose="05000000000000000000" pitchFamily="2" charset="2"/>
                </a:rPr>
              </a:br>
              <a:r>
                <a:rPr lang="de-DE" sz="1200" dirty="0" err="1">
                  <a:sym typeface="Wingdings" panose="05000000000000000000" pitchFamily="2" charset="2"/>
                </a:rPr>
                <a:t>is</a:t>
              </a:r>
              <a:r>
                <a:rPr lang="de-DE" sz="1200" dirty="0">
                  <a:sym typeface="Wingdings" panose="05000000000000000000" pitchFamily="2" charset="2"/>
                </a:rPr>
                <a:t>: </a:t>
              </a:r>
              <a:r>
                <a:rPr lang="de-DE" sz="1200" dirty="0" err="1">
                  <a:sym typeface="Wingdings" panose="05000000000000000000" pitchFamily="2" charset="2"/>
                </a:rPr>
                <a:t>left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right</a:t>
              </a:r>
              <a:r>
                <a:rPr lang="de-DE" sz="1200" dirty="0">
                  <a:sym typeface="Wingdings" panose="05000000000000000000" pitchFamily="2" charset="2"/>
                </a:rPr>
                <a:t> </a:t>
              </a:r>
              <a:r>
                <a:rPr lang="de-DE" sz="1200" dirty="0" err="1">
                  <a:sym typeface="Wingdings" panose="05000000000000000000" pitchFamily="2" charset="2"/>
                </a:rPr>
                <a:t>corner</a:t>
              </a:r>
              <a:r>
                <a:rPr lang="de-DE" sz="1200" dirty="0">
                  <a:sym typeface="Wingdings" panose="05000000000000000000" pitchFamily="2" charset="2"/>
                </a:rPr>
                <a:t> / </a:t>
              </a:r>
              <a:r>
                <a:rPr lang="de-DE" sz="1200" dirty="0" err="1">
                  <a:sym typeface="Wingdings" panose="05000000000000000000" pitchFamily="2" charset="2"/>
                </a:rPr>
                <a:t>centre</a:t>
              </a:r>
              <a:endParaRPr lang="de-DE" sz="1200" dirty="0">
                <a:sym typeface="Wingdings" panose="05000000000000000000" pitchFamily="2" charset="2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446C41E-FEDC-187B-699C-A4FBF608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0" y="1918138"/>
              <a:ext cx="521109" cy="6480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4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Breitbild</PresentationFormat>
  <Paragraphs>104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Source Sans Pro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Heinz</dc:creator>
  <cp:lastModifiedBy>Alexander Heinz</cp:lastModifiedBy>
  <cp:revision>47</cp:revision>
  <dcterms:created xsi:type="dcterms:W3CDTF">2022-12-23T11:01:10Z</dcterms:created>
  <dcterms:modified xsi:type="dcterms:W3CDTF">2023-02-15T20:14:23Z</dcterms:modified>
</cp:coreProperties>
</file>