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885F2-7F33-4A47-9606-17C4DEE858A8}" v="21" dt="2023-02-18T20:59:5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D00885F2-7F33-4A47-9606-17C4DEE858A8}"/>
    <pc:docChg chg="undo custSel addSld delSld modSld sldOrd">
      <pc:chgData name="Alexander Heinz" userId="0b966bd3a4741b37" providerId="LiveId" clId="{D00885F2-7F33-4A47-9606-17C4DEE858A8}" dt="2023-02-18T21:01:59.165" v="345" actId="11529"/>
      <pc:docMkLst>
        <pc:docMk/>
      </pc:docMkLst>
      <pc:sldChg chg="addSp delSp modSp mod">
        <pc:chgData name="Alexander Heinz" userId="0b966bd3a4741b37" providerId="LiveId" clId="{D00885F2-7F33-4A47-9606-17C4DEE858A8}" dt="2023-02-18T19:44:31.634" v="144" actId="1076"/>
        <pc:sldMkLst>
          <pc:docMk/>
          <pc:sldMk cId="3228032943" sldId="264"/>
        </pc:sldMkLst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3" creationId="{DC2127D4-E355-6626-A76B-615ADA44E6A9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8" creationId="{84C1DF84-E80B-A3BD-37EB-1591420AFD54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0" creationId="{B0503F1F-1366-84F7-3A85-9FAAD0961E8A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2" creationId="{66E81955-43F7-45EB-AA00-1D063DA8864F}"/>
          </ac:spMkLst>
        </pc:spChg>
        <pc:spChg chg="add mod">
          <ac:chgData name="Alexander Heinz" userId="0b966bd3a4741b37" providerId="LiveId" clId="{D00885F2-7F33-4A47-9606-17C4DEE858A8}" dt="2023-02-18T19:26:44.083" v="29" actId="207"/>
          <ac:spMkLst>
            <pc:docMk/>
            <pc:sldMk cId="3228032943" sldId="264"/>
            <ac:spMk id="15" creationId="{8374267C-492B-69EC-24ED-05991EDDB0BC}"/>
          </ac:spMkLst>
        </pc:spChg>
        <pc:spChg chg="add mod">
          <ac:chgData name="Alexander Heinz" userId="0b966bd3a4741b37" providerId="LiveId" clId="{D00885F2-7F33-4A47-9606-17C4DEE858A8}" dt="2023-02-18T19:26:46.865" v="30" actId="108"/>
          <ac:spMkLst>
            <pc:docMk/>
            <pc:sldMk cId="3228032943" sldId="264"/>
            <ac:spMk id="16" creationId="{F9489CBD-920A-BCD3-9E0A-3E3A16050F01}"/>
          </ac:spMkLst>
        </pc:spChg>
        <pc:spChg chg="del">
          <ac:chgData name="Alexander Heinz" userId="0b966bd3a4741b37" providerId="LiveId" clId="{D00885F2-7F33-4A47-9606-17C4DEE858A8}" dt="2023-02-18T19:19:40.881" v="1" actId="478"/>
          <ac:spMkLst>
            <pc:docMk/>
            <pc:sldMk cId="3228032943" sldId="264"/>
            <ac:spMk id="17" creationId="{379DBDB5-E37A-53DC-0D0F-20594ED1F370}"/>
          </ac:spMkLst>
        </pc:spChg>
        <pc:spChg chg="add mod">
          <ac:chgData name="Alexander Heinz" userId="0b966bd3a4741b37" providerId="LiveId" clId="{D00885F2-7F33-4A47-9606-17C4DEE858A8}" dt="2023-02-18T19:27:47.034" v="34" actId="207"/>
          <ac:spMkLst>
            <pc:docMk/>
            <pc:sldMk cId="3228032943" sldId="264"/>
            <ac:spMk id="22" creationId="{971968F9-BD05-91F5-C79B-AA6AF8127581}"/>
          </ac:spMkLst>
        </pc:spChg>
        <pc:spChg chg="add mod">
          <ac:chgData name="Alexander Heinz" userId="0b966bd3a4741b37" providerId="LiveId" clId="{D00885F2-7F33-4A47-9606-17C4DEE858A8}" dt="2023-02-18T19:26:52.410" v="32" actId="108"/>
          <ac:spMkLst>
            <pc:docMk/>
            <pc:sldMk cId="3228032943" sldId="264"/>
            <ac:spMk id="23" creationId="{A78F3026-031F-EE80-BFC6-3C974658657E}"/>
          </ac:spMkLst>
        </pc:spChg>
        <pc:spChg chg="add mod">
          <ac:chgData name="Alexander Heinz" userId="0b966bd3a4741b37" providerId="LiveId" clId="{D00885F2-7F33-4A47-9606-17C4DEE858A8}" dt="2023-02-18T19:28:01.795" v="36" actId="108"/>
          <ac:spMkLst>
            <pc:docMk/>
            <pc:sldMk cId="3228032943" sldId="264"/>
            <ac:spMk id="24" creationId="{D5E6139E-F83A-52BC-64F1-D812F501A028}"/>
          </ac:spMkLst>
        </pc:spChg>
        <pc:spChg chg="add mod">
          <ac:chgData name="Alexander Heinz" userId="0b966bd3a4741b37" providerId="LiveId" clId="{D00885F2-7F33-4A47-9606-17C4DEE858A8}" dt="2023-02-18T19:28:05.218" v="37" actId="108"/>
          <ac:spMkLst>
            <pc:docMk/>
            <pc:sldMk cId="3228032943" sldId="264"/>
            <ac:spMk id="25" creationId="{0743C6FB-F97C-776A-E0E2-8D96EE747203}"/>
          </ac:spMkLst>
        </pc:spChg>
        <pc:spChg chg="add mod">
          <ac:chgData name="Alexander Heinz" userId="0b966bd3a4741b37" providerId="LiveId" clId="{D00885F2-7F33-4A47-9606-17C4DEE858A8}" dt="2023-02-18T19:20:47.129" v="19" actId="1076"/>
          <ac:spMkLst>
            <pc:docMk/>
            <pc:sldMk cId="3228032943" sldId="264"/>
            <ac:spMk id="26" creationId="{349A9C27-DD24-D211-5247-23E052FDBD9B}"/>
          </ac:spMkLst>
        </pc:spChg>
        <pc:spChg chg="add mod">
          <ac:chgData name="Alexander Heinz" userId="0b966bd3a4741b37" providerId="LiveId" clId="{D00885F2-7F33-4A47-9606-17C4DEE858A8}" dt="2023-02-18T19:27:57.756" v="35" actId="207"/>
          <ac:spMkLst>
            <pc:docMk/>
            <pc:sldMk cId="3228032943" sldId="264"/>
            <ac:spMk id="27" creationId="{E06BCF46-ACD4-EA19-BDB9-F7B631E03C68}"/>
          </ac:spMkLst>
        </pc:spChg>
        <pc:spChg chg="add mod">
          <ac:chgData name="Alexander Heinz" userId="0b966bd3a4741b37" providerId="LiveId" clId="{D00885F2-7F33-4A47-9606-17C4DEE858A8}" dt="2023-02-18T19:21:03.319" v="23" actId="1076"/>
          <ac:spMkLst>
            <pc:docMk/>
            <pc:sldMk cId="3228032943" sldId="264"/>
            <ac:spMk id="28" creationId="{EE921039-A062-4D60-6724-D8A41CA881BB}"/>
          </ac:spMkLst>
        </pc:spChg>
        <pc:spChg chg="add mod">
          <ac:chgData name="Alexander Heinz" userId="0b966bd3a4741b37" providerId="LiveId" clId="{D00885F2-7F33-4A47-9606-17C4DEE858A8}" dt="2023-02-18T19:32:44.068" v="42" actId="1582"/>
          <ac:spMkLst>
            <pc:docMk/>
            <pc:sldMk cId="3228032943" sldId="264"/>
            <ac:spMk id="31" creationId="{55E577B0-84F3-0A61-C508-7FB7C99430D0}"/>
          </ac:spMkLst>
        </pc:spChg>
        <pc:spChg chg="add mod">
          <ac:chgData name="Alexander Heinz" userId="0b966bd3a4741b37" providerId="LiveId" clId="{D00885F2-7F33-4A47-9606-17C4DEE858A8}" dt="2023-02-18T19:33:40.377" v="45" actId="208"/>
          <ac:spMkLst>
            <pc:docMk/>
            <pc:sldMk cId="3228032943" sldId="264"/>
            <ac:spMk id="32" creationId="{932D485F-A622-6823-DF5A-482D2B602F5D}"/>
          </ac:spMkLst>
        </pc:spChg>
        <pc:spChg chg="add mod">
          <ac:chgData name="Alexander Heinz" userId="0b966bd3a4741b37" providerId="LiveId" clId="{D00885F2-7F33-4A47-9606-17C4DEE858A8}" dt="2023-02-18T19:34:42.194" v="52" actId="20577"/>
          <ac:spMkLst>
            <pc:docMk/>
            <pc:sldMk cId="3228032943" sldId="264"/>
            <ac:spMk id="33" creationId="{508413B8-2A6B-785B-7345-78CFA6E9308D}"/>
          </ac:spMkLst>
        </pc:spChg>
        <pc:spChg chg="add">
          <ac:chgData name="Alexander Heinz" userId="0b966bd3a4741b37" providerId="LiveId" clId="{D00885F2-7F33-4A47-9606-17C4DEE858A8}" dt="2023-02-18T19:34:48.917" v="53" actId="11529"/>
          <ac:spMkLst>
            <pc:docMk/>
            <pc:sldMk cId="3228032943" sldId="264"/>
            <ac:spMk id="34" creationId="{ACB0B8F4-6DF6-3C2C-D9C5-70F41D1ABE89}"/>
          </ac:spMkLst>
        </pc:spChg>
        <pc:spChg chg="add mod">
          <ac:chgData name="Alexander Heinz" userId="0b966bd3a4741b37" providerId="LiveId" clId="{D00885F2-7F33-4A47-9606-17C4DEE858A8}" dt="2023-02-18T19:37:09.266" v="71" actId="1076"/>
          <ac:spMkLst>
            <pc:docMk/>
            <pc:sldMk cId="3228032943" sldId="264"/>
            <ac:spMk id="35" creationId="{92400171-14AE-3F46-722E-DD476AE7694A}"/>
          </ac:spMkLst>
        </pc:spChg>
        <pc:spChg chg="add mod">
          <ac:chgData name="Alexander Heinz" userId="0b966bd3a4741b37" providerId="LiveId" clId="{D00885F2-7F33-4A47-9606-17C4DEE858A8}" dt="2023-02-18T19:37:12.272" v="73" actId="1076"/>
          <ac:spMkLst>
            <pc:docMk/>
            <pc:sldMk cId="3228032943" sldId="264"/>
            <ac:spMk id="36" creationId="{45E9E175-3693-8ACF-A5D4-D06F72A3EB91}"/>
          </ac:spMkLst>
        </pc:spChg>
        <pc:spChg chg="add mod">
          <ac:chgData name="Alexander Heinz" userId="0b966bd3a4741b37" providerId="LiveId" clId="{D00885F2-7F33-4A47-9606-17C4DEE858A8}" dt="2023-02-18T19:38:05.584" v="76" actId="20577"/>
          <ac:spMkLst>
            <pc:docMk/>
            <pc:sldMk cId="3228032943" sldId="264"/>
            <ac:spMk id="37" creationId="{E2DB3806-5850-B205-9AD1-659DDAFD9521}"/>
          </ac:spMkLst>
        </pc:spChg>
        <pc:spChg chg="add mod">
          <ac:chgData name="Alexander Heinz" userId="0b966bd3a4741b37" providerId="LiveId" clId="{D00885F2-7F33-4A47-9606-17C4DEE858A8}" dt="2023-02-18T19:38:53.296" v="80" actId="20577"/>
          <ac:spMkLst>
            <pc:docMk/>
            <pc:sldMk cId="3228032943" sldId="264"/>
            <ac:spMk id="38" creationId="{15C0EF3E-5DC7-DF77-168E-2320AD044E94}"/>
          </ac:spMkLst>
        </pc:spChg>
        <pc:spChg chg="add mod">
          <ac:chgData name="Alexander Heinz" userId="0b966bd3a4741b37" providerId="LiveId" clId="{D00885F2-7F33-4A47-9606-17C4DEE858A8}" dt="2023-02-18T19:39:41.102" v="90" actId="113"/>
          <ac:spMkLst>
            <pc:docMk/>
            <pc:sldMk cId="3228032943" sldId="264"/>
            <ac:spMk id="39" creationId="{D99BC7E2-84F0-E3FA-6741-4A6A39845278}"/>
          </ac:spMkLst>
        </pc:spChg>
        <pc:spChg chg="add mod">
          <ac:chgData name="Alexander Heinz" userId="0b966bd3a4741b37" providerId="LiveId" clId="{D00885F2-7F33-4A47-9606-17C4DEE858A8}" dt="2023-02-18T19:41:19.557" v="96" actId="1076"/>
          <ac:spMkLst>
            <pc:docMk/>
            <pc:sldMk cId="3228032943" sldId="264"/>
            <ac:spMk id="40" creationId="{E82E2C73-62FD-13EB-F21D-C3CAE01B6B04}"/>
          </ac:spMkLst>
        </pc:spChg>
        <pc:spChg chg="add mod">
          <ac:chgData name="Alexander Heinz" userId="0b966bd3a4741b37" providerId="LiveId" clId="{D00885F2-7F33-4A47-9606-17C4DEE858A8}" dt="2023-02-18T19:41:44.429" v="120" actId="20577"/>
          <ac:spMkLst>
            <pc:docMk/>
            <pc:sldMk cId="3228032943" sldId="264"/>
            <ac:spMk id="41" creationId="{065C2489-3A0E-1AFD-4899-6C42D78A8B48}"/>
          </ac:spMkLst>
        </pc:spChg>
        <pc:spChg chg="add mod">
          <ac:chgData name="Alexander Heinz" userId="0b966bd3a4741b37" providerId="LiveId" clId="{D00885F2-7F33-4A47-9606-17C4DEE858A8}" dt="2023-02-18T19:42:35.329" v="124" actId="20577"/>
          <ac:spMkLst>
            <pc:docMk/>
            <pc:sldMk cId="3228032943" sldId="264"/>
            <ac:spMk id="42" creationId="{CAA4720C-0F97-2C7E-BE6A-2705CD49E859}"/>
          </ac:spMkLst>
        </pc:spChg>
        <pc:spChg chg="add mod">
          <ac:chgData name="Alexander Heinz" userId="0b966bd3a4741b37" providerId="LiveId" clId="{D00885F2-7F33-4A47-9606-17C4DEE858A8}" dt="2023-02-18T19:42:54.082" v="128" actId="20577"/>
          <ac:spMkLst>
            <pc:docMk/>
            <pc:sldMk cId="3228032943" sldId="264"/>
            <ac:spMk id="43" creationId="{2E6799E6-17B5-4A99-8765-942046A430D9}"/>
          </ac:spMkLst>
        </pc:spChg>
        <pc:spChg chg="add mod">
          <ac:chgData name="Alexander Heinz" userId="0b966bd3a4741b37" providerId="LiveId" clId="{D00885F2-7F33-4A47-9606-17C4DEE858A8}" dt="2023-02-18T19:43:00.172" v="130" actId="1076"/>
          <ac:spMkLst>
            <pc:docMk/>
            <pc:sldMk cId="3228032943" sldId="264"/>
            <ac:spMk id="44" creationId="{A1385696-EBED-25D1-3B88-D881CFA885FF}"/>
          </ac:spMkLst>
        </pc:spChg>
        <pc:spChg chg="add mod">
          <ac:chgData name="Alexander Heinz" userId="0b966bd3a4741b37" providerId="LiveId" clId="{D00885F2-7F33-4A47-9606-17C4DEE858A8}" dt="2023-02-18T19:43:41.605" v="134" actId="20577"/>
          <ac:spMkLst>
            <pc:docMk/>
            <pc:sldMk cId="3228032943" sldId="264"/>
            <ac:spMk id="45" creationId="{C3D30D75-CAF6-17C8-B323-42B45B121913}"/>
          </ac:spMkLst>
        </pc:spChg>
        <pc:spChg chg="add mod">
          <ac:chgData name="Alexander Heinz" userId="0b966bd3a4741b37" providerId="LiveId" clId="{D00885F2-7F33-4A47-9606-17C4DEE858A8}" dt="2023-02-18T19:43:48.577" v="136" actId="1076"/>
          <ac:spMkLst>
            <pc:docMk/>
            <pc:sldMk cId="3228032943" sldId="264"/>
            <ac:spMk id="46" creationId="{EA51E8DF-DE5F-5335-E495-00923CF9DA09}"/>
          </ac:spMkLst>
        </pc:spChg>
        <pc:spChg chg="add mod">
          <ac:chgData name="Alexander Heinz" userId="0b966bd3a4741b37" providerId="LiveId" clId="{D00885F2-7F33-4A47-9606-17C4DEE858A8}" dt="2023-02-18T19:44:31.634" v="144" actId="1076"/>
          <ac:spMkLst>
            <pc:docMk/>
            <pc:sldMk cId="3228032943" sldId="264"/>
            <ac:spMk id="47" creationId="{D1A3AF4C-CF89-4A11-2975-7D10EB794DC1}"/>
          </ac:spMkLst>
        </pc:s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2" creationId="{EDDC5C7A-D170-C227-66E5-ABE350D953EA}"/>
          </ac:grpSpMkLst>
        </pc:gr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13" creationId="{D5B43B78-90EE-9D44-0911-E2D027DE8EC8}"/>
          </ac:grpSpMkLst>
        </pc:grpChg>
        <pc:grpChg chg="del">
          <ac:chgData name="Alexander Heinz" userId="0b966bd3a4741b37" providerId="LiveId" clId="{D00885F2-7F33-4A47-9606-17C4DEE858A8}" dt="2023-02-18T19:19:40.881" v="1" actId="478"/>
          <ac:grpSpMkLst>
            <pc:docMk/>
            <pc:sldMk cId="3228032943" sldId="264"/>
            <ac:grpSpMk id="18" creationId="{8D43961E-AA2E-4122-AD5A-59C64214B841}"/>
          </ac:grpSpMkLst>
        </pc:grpChg>
        <pc:picChg chg="del">
          <ac:chgData name="Alexander Heinz" userId="0b966bd3a4741b37" providerId="LiveId" clId="{D00885F2-7F33-4A47-9606-17C4DEE858A8}" dt="2023-02-18T19:19:36.255" v="0" actId="478"/>
          <ac:picMkLst>
            <pc:docMk/>
            <pc:sldMk cId="3228032943" sldId="264"/>
            <ac:picMk id="6" creationId="{5B26CEE1-0B0A-18CA-0D40-9E659EF9CCFE}"/>
          </ac:picMkLst>
        </pc:picChg>
        <pc:picChg chg="add">
          <ac:chgData name="Alexander Heinz" userId="0b966bd3a4741b37" providerId="LiveId" clId="{D00885F2-7F33-4A47-9606-17C4DEE858A8}" dt="2023-02-18T19:19:43.384" v="2" actId="22"/>
          <ac:picMkLst>
            <pc:docMk/>
            <pc:sldMk cId="3228032943" sldId="264"/>
            <ac:picMk id="11" creationId="{1EECEE20-84C2-A998-7355-D4C53F046C7A}"/>
          </ac:picMkLst>
        </pc:picChg>
        <pc:picChg chg="add mod">
          <ac:chgData name="Alexander Heinz" userId="0b966bd3a4741b37" providerId="LiveId" clId="{D00885F2-7F33-4A47-9606-17C4DEE858A8}" dt="2023-02-18T19:29:18.952" v="38" actId="108"/>
          <ac:picMkLst>
            <pc:docMk/>
            <pc:sldMk cId="3228032943" sldId="264"/>
            <ac:picMk id="30" creationId="{C485255A-48EA-8E4D-E8F0-A188411111F0}"/>
          </ac:picMkLst>
        </pc:picChg>
        <pc:cxnChg chg="del">
          <ac:chgData name="Alexander Heinz" userId="0b966bd3a4741b37" providerId="LiveId" clId="{D00885F2-7F33-4A47-9606-17C4DEE858A8}" dt="2023-02-18T19:19:40.881" v="1" actId="478"/>
          <ac:cxnSpMkLst>
            <pc:docMk/>
            <pc:sldMk cId="3228032943" sldId="264"/>
            <ac:cxnSpMk id="5" creationId="{6C2956A5-E9EE-21FA-EE07-C95A0B54FB72}"/>
          </ac:cxnSpMkLst>
        </pc:cxnChg>
        <pc:cxnChg chg="mod">
          <ac:chgData name="Alexander Heinz" userId="0b966bd3a4741b37" providerId="LiveId" clId="{D00885F2-7F33-4A47-9606-17C4DEE858A8}" dt="2023-02-18T19:19:40.881" v="1" actId="478"/>
          <ac:cxnSpMkLst>
            <pc:docMk/>
            <pc:sldMk cId="3228032943" sldId="264"/>
            <ac:cxnSpMk id="19" creationId="{BCC5FCC5-4261-15F5-2604-5AD6673A2E6C}"/>
          </ac:cxnSpMkLst>
        </pc:cxnChg>
      </pc:sldChg>
      <pc:sldChg chg="addSp delSp modSp new mod ord">
        <pc:chgData name="Alexander Heinz" userId="0b966bd3a4741b37" providerId="LiveId" clId="{D00885F2-7F33-4A47-9606-17C4DEE858A8}" dt="2023-02-18T21:01:59.165" v="345" actId="11529"/>
        <pc:sldMkLst>
          <pc:docMk/>
          <pc:sldMk cId="2852946161" sldId="265"/>
        </pc:sldMkLst>
        <pc:spChg chg="del">
          <ac:chgData name="Alexander Heinz" userId="0b966bd3a4741b37" providerId="LiveId" clId="{D00885F2-7F33-4A47-9606-17C4DEE858A8}" dt="2023-02-18T20:33:31.290" v="148" actId="478"/>
          <ac:spMkLst>
            <pc:docMk/>
            <pc:sldMk cId="2852946161" sldId="265"/>
            <ac:spMk id="2" creationId="{7547A5BA-77F7-607D-83DC-AE813DB3AB49}"/>
          </ac:spMkLst>
        </pc:spChg>
        <pc:spChg chg="del">
          <ac:chgData name="Alexander Heinz" userId="0b966bd3a4741b37" providerId="LiveId" clId="{D00885F2-7F33-4A47-9606-17C4DEE858A8}" dt="2023-02-18T20:33:32.824" v="149" actId="478"/>
          <ac:spMkLst>
            <pc:docMk/>
            <pc:sldMk cId="2852946161" sldId="265"/>
            <ac:spMk id="3" creationId="{478E9C4E-DC0D-BF0C-0120-1F000D5CF14A}"/>
          </ac:spMkLst>
        </pc:spChg>
        <pc:spChg chg="add mod">
          <ac:chgData name="Alexander Heinz" userId="0b966bd3a4741b37" providerId="LiveId" clId="{D00885F2-7F33-4A47-9606-17C4DEE858A8}" dt="2023-02-18T20:59:38.914" v="182" actId="1582"/>
          <ac:spMkLst>
            <pc:docMk/>
            <pc:sldMk cId="2852946161" sldId="265"/>
            <ac:spMk id="18" creationId="{442FC11F-2852-5AE3-46F0-54FA5774B8CE}"/>
          </ac:spMkLst>
        </pc:spChg>
        <pc:spChg chg="add mod">
          <ac:chgData name="Alexander Heinz" userId="0b966bd3a4741b37" providerId="LiveId" clId="{D00885F2-7F33-4A47-9606-17C4DEE858A8}" dt="2023-02-18T21:01:51.229" v="344" actId="207"/>
          <ac:spMkLst>
            <pc:docMk/>
            <pc:sldMk cId="2852946161" sldId="265"/>
            <ac:spMk id="19" creationId="{BAD3796A-B847-CB85-ABC9-EA0BF5AF3FD5}"/>
          </ac:spMkLst>
        </pc:spChg>
        <pc:picChg chg="add">
          <ac:chgData name="Alexander Heinz" userId="0b966bd3a4741b37" providerId="LiveId" clId="{D00885F2-7F33-4A47-9606-17C4DEE858A8}" dt="2023-02-18T20:34:08.226" v="150" actId="22"/>
          <ac:picMkLst>
            <pc:docMk/>
            <pc:sldMk cId="2852946161" sldId="265"/>
            <ac:picMk id="5" creationId="{50E855A5-24F4-CF17-AC5C-F9E4A04568E5}"/>
          </ac:picMkLst>
        </pc:picChg>
        <pc:picChg chg="add mod">
          <ac:chgData name="Alexander Heinz" userId="0b966bd3a4741b37" providerId="LiveId" clId="{D00885F2-7F33-4A47-9606-17C4DEE858A8}" dt="2023-02-18T20:34:40.288" v="155" actId="1036"/>
          <ac:picMkLst>
            <pc:docMk/>
            <pc:sldMk cId="2852946161" sldId="265"/>
            <ac:picMk id="7" creationId="{08AB47F3-B773-577B-DA64-2BD3CBBCEB8B}"/>
          </ac:picMkLst>
        </pc:picChg>
        <pc:picChg chg="add mod">
          <ac:chgData name="Alexander Heinz" userId="0b966bd3a4741b37" providerId="LiveId" clId="{D00885F2-7F33-4A47-9606-17C4DEE858A8}" dt="2023-02-18T20:35:28.663" v="158" actId="14100"/>
          <ac:picMkLst>
            <pc:docMk/>
            <pc:sldMk cId="2852946161" sldId="265"/>
            <ac:picMk id="9" creationId="{16278C53-4021-0567-1F46-338E7C0FA114}"/>
          </ac:picMkLst>
        </pc:picChg>
        <pc:picChg chg="add mod">
          <ac:chgData name="Alexander Heinz" userId="0b966bd3a4741b37" providerId="LiveId" clId="{D00885F2-7F33-4A47-9606-17C4DEE858A8}" dt="2023-02-18T20:37:08.492" v="164" actId="1076"/>
          <ac:picMkLst>
            <pc:docMk/>
            <pc:sldMk cId="2852946161" sldId="265"/>
            <ac:picMk id="11" creationId="{10FF5E31-7B1C-92A0-97D1-E27382E3561F}"/>
          </ac:picMkLst>
        </pc:picChg>
        <pc:picChg chg="add mod">
          <ac:chgData name="Alexander Heinz" userId="0b966bd3a4741b37" providerId="LiveId" clId="{D00885F2-7F33-4A47-9606-17C4DEE858A8}" dt="2023-02-18T20:57:17.665" v="166" actId="1076"/>
          <ac:picMkLst>
            <pc:docMk/>
            <pc:sldMk cId="2852946161" sldId="265"/>
            <ac:picMk id="13" creationId="{EC0E08BA-51AB-51A6-D0C1-F58F9029CEEF}"/>
          </ac:picMkLst>
        </pc:picChg>
        <pc:picChg chg="add mod">
          <ac:chgData name="Alexander Heinz" userId="0b966bd3a4741b37" providerId="LiveId" clId="{D00885F2-7F33-4A47-9606-17C4DEE858A8}" dt="2023-02-18T20:58:20.941" v="173" actId="1035"/>
          <ac:picMkLst>
            <pc:docMk/>
            <pc:sldMk cId="2852946161" sldId="265"/>
            <ac:picMk id="15" creationId="{5EA5AF23-5D3D-1462-868D-50C77A39F194}"/>
          </ac:picMkLst>
        </pc:picChg>
        <pc:picChg chg="add mod">
          <ac:chgData name="Alexander Heinz" userId="0b966bd3a4741b37" providerId="LiveId" clId="{D00885F2-7F33-4A47-9606-17C4DEE858A8}" dt="2023-02-18T20:59:01.163" v="178" actId="1036"/>
          <ac:picMkLst>
            <pc:docMk/>
            <pc:sldMk cId="2852946161" sldId="265"/>
            <ac:picMk id="17" creationId="{5A4E8E20-BAAC-64C7-0DA3-36A4341753B9}"/>
          </ac:picMkLst>
        </pc:picChg>
        <pc:cxnChg chg="add">
          <ac:chgData name="Alexander Heinz" userId="0b966bd3a4741b37" providerId="LiveId" clId="{D00885F2-7F33-4A47-9606-17C4DEE858A8}" dt="2023-02-18T21:01:59.165" v="345" actId="11529"/>
          <ac:cxnSpMkLst>
            <pc:docMk/>
            <pc:sldMk cId="2852946161" sldId="265"/>
            <ac:cxnSpMk id="21" creationId="{132F6849-0105-A774-03BC-56C1C0D8E55E}"/>
          </ac:cxnSpMkLst>
        </pc:cxnChg>
      </pc:sldChg>
      <pc:sldChg chg="del">
        <pc:chgData name="Alexander Heinz" userId="0b966bd3a4741b37" providerId="LiveId" clId="{D00885F2-7F33-4A47-9606-17C4DEE858A8}" dt="2023-02-18T19:23:05.835" v="24" actId="47"/>
        <pc:sldMkLst>
          <pc:docMk/>
          <pc:sldMk cId="2211996707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855A5-24F4-CF17-AC5C-F9E4A045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79"/>
            <a:ext cx="12192000" cy="5831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AB47F3-B773-577B-DA64-2BD3CBBC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8" y="1616937"/>
            <a:ext cx="686784" cy="5166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78C53-4021-0567-1F46-338E7C0F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9" y="2141107"/>
            <a:ext cx="655036" cy="10960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FF5E31-7B1C-92A0-97D1-E27382E3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" y="3863318"/>
            <a:ext cx="598206" cy="4229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0E08BA-51AB-51A6-D0C1-F58F9029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7" y="3310187"/>
            <a:ext cx="632515" cy="4801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A5AF23-5D3D-1462-868D-50C77A39F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47" y="4401208"/>
            <a:ext cx="661123" cy="48010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E8E20-BAAC-64C7-0DA3-36A434175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61" y="4904831"/>
            <a:ext cx="568063" cy="436439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42FC11F-2852-5AE3-46F0-54FA5774B8CE}"/>
              </a:ext>
            </a:extLst>
          </p:cNvPr>
          <p:cNvSpPr/>
          <p:nvPr/>
        </p:nvSpPr>
        <p:spPr>
          <a:xfrm>
            <a:off x="736818" y="1616937"/>
            <a:ext cx="686784" cy="4351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D3796A-B847-CB85-ABC9-EA0BF5AF3FD5}"/>
              </a:ext>
            </a:extLst>
          </p:cNvPr>
          <p:cNvSpPr txBox="1"/>
          <p:nvPr/>
        </p:nvSpPr>
        <p:spPr>
          <a:xfrm>
            <a:off x="2160420" y="1617887"/>
            <a:ext cx="400218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The </a:t>
            </a:r>
            <a:r>
              <a:rPr lang="de-DE" sz="1400" dirty="0" err="1"/>
              <a:t>chronological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look</a:t>
            </a:r>
            <a:r>
              <a:rPr lang="de-DE" sz="1400" dirty="0"/>
              <a:t> like </a:t>
            </a:r>
            <a:r>
              <a:rPr lang="de-DE" sz="1400" dirty="0" err="1"/>
              <a:t>shown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endParaRPr lang="de-DE" sz="1400" dirty="0"/>
          </a:p>
          <a:p>
            <a:r>
              <a:rPr lang="de-DE" sz="1400" dirty="0"/>
              <a:t>and </a:t>
            </a:r>
            <a:r>
              <a:rPr lang="de-DE" sz="1400" dirty="0" err="1"/>
              <a:t>fits</a:t>
            </a:r>
            <a:r>
              <a:rPr lang="de-DE" sz="1400" dirty="0"/>
              <a:t> </a:t>
            </a: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calculations</a:t>
            </a:r>
            <a:r>
              <a:rPr lang="de-DE" sz="1400" dirty="0"/>
              <a:t>, </a:t>
            </a:r>
            <a:r>
              <a:rPr lang="de-DE" sz="1400" dirty="0" err="1"/>
              <a:t>needs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,</a:t>
            </a:r>
          </a:p>
          <a:p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/>
              <a:t>video</a:t>
            </a:r>
            <a:r>
              <a:rPr lang="de-DE" sz="1400" dirty="0"/>
              <a:t> </a:t>
            </a:r>
            <a:r>
              <a:rPr lang="de-DE" sz="1400" dirty="0" err="1"/>
              <a:t>explanation</a:t>
            </a:r>
            <a:r>
              <a:rPr lang="de-DE" sz="1400" dirty="0"/>
              <a:t>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32F6849-0105-A774-03BC-56C1C0D8E55E}"/>
              </a:ext>
            </a:extLst>
          </p:cNvPr>
          <p:cNvCxnSpPr/>
          <p:nvPr/>
        </p:nvCxnSpPr>
        <p:spPr>
          <a:xfrm flipH="1">
            <a:off x="1423602" y="1976284"/>
            <a:ext cx="736818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EECEE20-84C2-A998-7355-D4C53F04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794"/>
            <a:ext cx="12192000" cy="584241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8374267C-492B-69EC-24ED-05991EDDB0BC}"/>
              </a:ext>
            </a:extLst>
          </p:cNvPr>
          <p:cNvSpPr/>
          <p:nvPr/>
        </p:nvSpPr>
        <p:spPr>
          <a:xfrm>
            <a:off x="3436297" y="2410870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489CBD-920A-BCD3-9E0A-3E3A16050F01}"/>
              </a:ext>
            </a:extLst>
          </p:cNvPr>
          <p:cNvSpPr/>
          <p:nvPr/>
        </p:nvSpPr>
        <p:spPr>
          <a:xfrm>
            <a:off x="4183057" y="2356870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71968F9-BD05-91F5-C79B-AA6AF8127581}"/>
              </a:ext>
            </a:extLst>
          </p:cNvPr>
          <p:cNvSpPr/>
          <p:nvPr/>
        </p:nvSpPr>
        <p:spPr>
          <a:xfrm>
            <a:off x="4237057" y="3169670"/>
            <a:ext cx="108000" cy="10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78F3026-031F-EE80-BFC6-3C974658657E}"/>
              </a:ext>
            </a:extLst>
          </p:cNvPr>
          <p:cNvSpPr/>
          <p:nvPr/>
        </p:nvSpPr>
        <p:spPr>
          <a:xfrm>
            <a:off x="5324177" y="3169670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5E6139E-F83A-52BC-64F1-D812F501A028}"/>
              </a:ext>
            </a:extLst>
          </p:cNvPr>
          <p:cNvSpPr/>
          <p:nvPr/>
        </p:nvSpPr>
        <p:spPr>
          <a:xfrm>
            <a:off x="6705825" y="3169670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43C6FB-F97C-776A-E0E2-8D96EE747203}"/>
              </a:ext>
            </a:extLst>
          </p:cNvPr>
          <p:cNvSpPr/>
          <p:nvPr/>
        </p:nvSpPr>
        <p:spPr>
          <a:xfrm>
            <a:off x="6705825" y="4358390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49A9C27-DD24-D211-5247-23E052FDBD9B}"/>
              </a:ext>
            </a:extLst>
          </p:cNvPr>
          <p:cNvSpPr/>
          <p:nvPr/>
        </p:nvSpPr>
        <p:spPr>
          <a:xfrm>
            <a:off x="5918425" y="435839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06BCF46-ACD4-EA19-BDB9-F7B631E03C68}"/>
              </a:ext>
            </a:extLst>
          </p:cNvPr>
          <p:cNvSpPr/>
          <p:nvPr/>
        </p:nvSpPr>
        <p:spPr>
          <a:xfrm>
            <a:off x="3436297" y="4358390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921039-A062-4D60-6724-D8A41CA881BB}"/>
              </a:ext>
            </a:extLst>
          </p:cNvPr>
          <p:cNvSpPr/>
          <p:nvPr/>
        </p:nvSpPr>
        <p:spPr>
          <a:xfrm>
            <a:off x="4345057" y="435839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485255A-48EA-8E4D-E8F0-A1884111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56" y="3997959"/>
            <a:ext cx="274344" cy="289585"/>
          </a:xfrm>
          <a:prstGeom prst="rect">
            <a:avLst/>
          </a:prstGeom>
        </p:spPr>
      </p:pic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55E577B0-84F3-0A61-C508-7FB7C99430D0}"/>
              </a:ext>
            </a:extLst>
          </p:cNvPr>
          <p:cNvSpPr/>
          <p:nvPr/>
        </p:nvSpPr>
        <p:spPr>
          <a:xfrm>
            <a:off x="3482340" y="2423160"/>
            <a:ext cx="2842260" cy="1981200"/>
          </a:xfrm>
          <a:custGeom>
            <a:avLst/>
            <a:gdLst>
              <a:gd name="connsiteX0" fmla="*/ 2842260 w 2842260"/>
              <a:gd name="connsiteY0" fmla="*/ 1661160 h 1981200"/>
              <a:gd name="connsiteX1" fmla="*/ 845820 w 2842260"/>
              <a:gd name="connsiteY1" fmla="*/ 1584960 h 1981200"/>
              <a:gd name="connsiteX2" fmla="*/ 807720 w 2842260"/>
              <a:gd name="connsiteY2" fmla="*/ 815340 h 1981200"/>
              <a:gd name="connsiteX3" fmla="*/ 762000 w 2842260"/>
              <a:gd name="connsiteY3" fmla="*/ 0 h 1981200"/>
              <a:gd name="connsiteX4" fmla="*/ 0 w 2842260"/>
              <a:gd name="connsiteY4" fmla="*/ 30480 h 1981200"/>
              <a:gd name="connsiteX5" fmla="*/ 30480 w 2842260"/>
              <a:gd name="connsiteY5" fmla="*/ 1981200 h 1981200"/>
              <a:gd name="connsiteX6" fmla="*/ 845820 w 2842260"/>
              <a:gd name="connsiteY6" fmla="*/ 158496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2260" h="1981200">
                <a:moveTo>
                  <a:pt x="2842260" y="1661160"/>
                </a:moveTo>
                <a:lnTo>
                  <a:pt x="845820" y="1584960"/>
                </a:lnTo>
                <a:lnTo>
                  <a:pt x="807720" y="815340"/>
                </a:lnTo>
                <a:lnTo>
                  <a:pt x="762000" y="0"/>
                </a:lnTo>
                <a:lnTo>
                  <a:pt x="0" y="30480"/>
                </a:lnTo>
                <a:lnTo>
                  <a:pt x="30480" y="1981200"/>
                </a:lnTo>
                <a:lnTo>
                  <a:pt x="845820" y="158496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932D485F-A622-6823-DF5A-482D2B602F5D}"/>
              </a:ext>
            </a:extLst>
          </p:cNvPr>
          <p:cNvSpPr/>
          <p:nvPr/>
        </p:nvSpPr>
        <p:spPr>
          <a:xfrm>
            <a:off x="4373880" y="3230880"/>
            <a:ext cx="2392680" cy="1211580"/>
          </a:xfrm>
          <a:custGeom>
            <a:avLst/>
            <a:gdLst>
              <a:gd name="connsiteX0" fmla="*/ 1958340 w 2392680"/>
              <a:gd name="connsiteY0" fmla="*/ 937260 h 1211580"/>
              <a:gd name="connsiteX1" fmla="*/ 1036320 w 2392680"/>
              <a:gd name="connsiteY1" fmla="*/ 929640 h 1211580"/>
              <a:gd name="connsiteX2" fmla="*/ 998220 w 2392680"/>
              <a:gd name="connsiteY2" fmla="*/ 7620 h 1211580"/>
              <a:gd name="connsiteX3" fmla="*/ 2392680 w 2392680"/>
              <a:gd name="connsiteY3" fmla="*/ 0 h 1211580"/>
              <a:gd name="connsiteX4" fmla="*/ 2385060 w 2392680"/>
              <a:gd name="connsiteY4" fmla="*/ 1196340 h 1211580"/>
              <a:gd name="connsiteX5" fmla="*/ 1600200 w 2392680"/>
              <a:gd name="connsiteY5" fmla="*/ 1211580 h 1211580"/>
              <a:gd name="connsiteX6" fmla="*/ 0 w 2392680"/>
              <a:gd name="connsiteY6" fmla="*/ 1196340 h 1211580"/>
              <a:gd name="connsiteX7" fmla="*/ 236220 w 2392680"/>
              <a:gd name="connsiteY7" fmla="*/ 906780 h 1211580"/>
              <a:gd name="connsiteX8" fmla="*/ 1028700 w 2392680"/>
              <a:gd name="connsiteY8" fmla="*/ 92202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680" h="1211580">
                <a:moveTo>
                  <a:pt x="1958340" y="937260"/>
                </a:moveTo>
                <a:lnTo>
                  <a:pt x="1036320" y="929640"/>
                </a:lnTo>
                <a:lnTo>
                  <a:pt x="998220" y="7620"/>
                </a:lnTo>
                <a:lnTo>
                  <a:pt x="2392680" y="0"/>
                </a:lnTo>
                <a:lnTo>
                  <a:pt x="2385060" y="1196340"/>
                </a:lnTo>
                <a:lnTo>
                  <a:pt x="1600200" y="1211580"/>
                </a:lnTo>
                <a:lnTo>
                  <a:pt x="0" y="1196340"/>
                </a:lnTo>
                <a:lnTo>
                  <a:pt x="236220" y="906780"/>
                </a:lnTo>
                <a:lnTo>
                  <a:pt x="1028700" y="9220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08413B8-2A6B-785B-7345-78CFA6E9308D}"/>
              </a:ext>
            </a:extLst>
          </p:cNvPr>
          <p:cNvSpPr/>
          <p:nvPr/>
        </p:nvSpPr>
        <p:spPr>
          <a:xfrm>
            <a:off x="1775460" y="4922520"/>
            <a:ext cx="1226820" cy="55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2m³/h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ACB0B8F4-6DF6-3C2C-D9C5-70F41D1ABE89}"/>
              </a:ext>
            </a:extLst>
          </p:cNvPr>
          <p:cNvSpPr/>
          <p:nvPr/>
        </p:nvSpPr>
        <p:spPr>
          <a:xfrm>
            <a:off x="1386840" y="5097780"/>
            <a:ext cx="342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92400171-14AE-3F46-722E-DD476AE7694A}"/>
              </a:ext>
            </a:extLst>
          </p:cNvPr>
          <p:cNvSpPr/>
          <p:nvPr/>
        </p:nvSpPr>
        <p:spPr>
          <a:xfrm>
            <a:off x="4345057" y="1949375"/>
            <a:ext cx="769620" cy="31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0,2m³/h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5E9E175-3693-8ACF-A5D4-D06F72A3EB91}"/>
              </a:ext>
            </a:extLst>
          </p:cNvPr>
          <p:cNvSpPr/>
          <p:nvPr/>
        </p:nvSpPr>
        <p:spPr>
          <a:xfrm>
            <a:off x="2702947" y="1935480"/>
            <a:ext cx="769620" cy="31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0,2m³/h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2DB3806-5850-B205-9AD1-659DDAFD9521}"/>
              </a:ext>
            </a:extLst>
          </p:cNvPr>
          <p:cNvSpPr/>
          <p:nvPr/>
        </p:nvSpPr>
        <p:spPr>
          <a:xfrm>
            <a:off x="2580480" y="4355315"/>
            <a:ext cx="769620" cy="31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0,29m³/h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15C0EF3E-5DC7-DF77-168E-2320AD044E94}"/>
              </a:ext>
            </a:extLst>
          </p:cNvPr>
          <p:cNvSpPr/>
          <p:nvPr/>
        </p:nvSpPr>
        <p:spPr>
          <a:xfrm>
            <a:off x="4365217" y="2833320"/>
            <a:ext cx="769620" cy="31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0,63m³/h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D99BC7E2-84F0-E3FA-6741-4A6A39845278}"/>
              </a:ext>
            </a:extLst>
          </p:cNvPr>
          <p:cNvSpPr/>
          <p:nvPr/>
        </p:nvSpPr>
        <p:spPr>
          <a:xfrm>
            <a:off x="5378177" y="1862355"/>
            <a:ext cx="769620" cy="31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1,05m³/h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82E2C73-62FD-13EB-F21D-C3CAE01B6B04}"/>
              </a:ext>
            </a:extLst>
          </p:cNvPr>
          <p:cNvSpPr/>
          <p:nvPr/>
        </p:nvSpPr>
        <p:spPr>
          <a:xfrm>
            <a:off x="4097357" y="4934075"/>
            <a:ext cx="1226820" cy="55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1,4m³/h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065C2489-3A0E-1AFD-4899-6C42D78A8B48}"/>
              </a:ext>
            </a:extLst>
          </p:cNvPr>
          <p:cNvSpPr/>
          <p:nvPr/>
        </p:nvSpPr>
        <p:spPr>
          <a:xfrm>
            <a:off x="3216637" y="5065398"/>
            <a:ext cx="75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-30%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CAA4720C-0F97-2C7E-BE6A-2705CD49E859}"/>
              </a:ext>
            </a:extLst>
          </p:cNvPr>
          <p:cNvSpPr/>
          <p:nvPr/>
        </p:nvSpPr>
        <p:spPr>
          <a:xfrm>
            <a:off x="5342095" y="2789080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0,42m³/h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E6799E6-17B5-4A99-8765-942046A430D9}"/>
              </a:ext>
            </a:extLst>
          </p:cNvPr>
          <p:cNvSpPr/>
          <p:nvPr/>
        </p:nvSpPr>
        <p:spPr>
          <a:xfrm>
            <a:off x="6609782" y="2789080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0,29m³/h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A1385696-EBED-25D1-3B88-D881CFA885FF}"/>
              </a:ext>
            </a:extLst>
          </p:cNvPr>
          <p:cNvSpPr/>
          <p:nvPr/>
        </p:nvSpPr>
        <p:spPr>
          <a:xfrm>
            <a:off x="6705825" y="4569643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0,29m³/h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C3D30D75-CAF6-17C8-B323-42B45B121913}"/>
              </a:ext>
            </a:extLst>
          </p:cNvPr>
          <p:cNvSpPr/>
          <p:nvPr/>
        </p:nvSpPr>
        <p:spPr>
          <a:xfrm>
            <a:off x="5671808" y="4541909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0,07m³/h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51E8DF-DE5F-5335-E495-00923CF9DA09}"/>
              </a:ext>
            </a:extLst>
          </p:cNvPr>
          <p:cNvSpPr/>
          <p:nvPr/>
        </p:nvSpPr>
        <p:spPr>
          <a:xfrm>
            <a:off x="4014247" y="4564255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0,07m³/h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D1A3AF4C-CF89-4A11-2975-7D10EB794DC1}"/>
              </a:ext>
            </a:extLst>
          </p:cNvPr>
          <p:cNvSpPr/>
          <p:nvPr/>
        </p:nvSpPr>
        <p:spPr>
          <a:xfrm>
            <a:off x="7585816" y="2410870"/>
            <a:ext cx="769620" cy="313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1,14m³/h</a:t>
            </a:r>
          </a:p>
        </p:txBody>
      </p:sp>
    </p:spTree>
    <p:extLst>
      <p:ext uri="{BB962C8B-B14F-4D97-AF65-F5344CB8AC3E}">
        <p14:creationId xmlns:p14="http://schemas.microsoft.com/office/powerpoint/2010/main" val="32280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Alexander Heinz</cp:lastModifiedBy>
  <cp:revision>48</cp:revision>
  <dcterms:created xsi:type="dcterms:W3CDTF">2022-12-23T11:01:10Z</dcterms:created>
  <dcterms:modified xsi:type="dcterms:W3CDTF">2023-02-18T21:02:02Z</dcterms:modified>
</cp:coreProperties>
</file>