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5" r:id="rId2"/>
    <p:sldId id="266" r:id="rId3"/>
    <p:sldId id="281" r:id="rId4"/>
    <p:sldId id="268" r:id="rId5"/>
    <p:sldId id="269" r:id="rId6"/>
    <p:sldId id="270" r:id="rId7"/>
    <p:sldId id="272" r:id="rId8"/>
    <p:sldId id="267" r:id="rId9"/>
    <p:sldId id="271" r:id="rId10"/>
    <p:sldId id="273" r:id="rId11"/>
    <p:sldId id="274" r:id="rId12"/>
    <p:sldId id="275" r:id="rId13"/>
    <p:sldId id="276" r:id="rId14"/>
    <p:sldId id="279" r:id="rId15"/>
    <p:sldId id="280" r:id="rId16"/>
    <p:sldId id="277" r:id="rId17"/>
    <p:sldId id="282" r:id="rId18"/>
    <p:sldId id="283" r:id="rId19"/>
    <p:sldId id="289" r:id="rId20"/>
    <p:sldId id="290" r:id="rId21"/>
    <p:sldId id="291" r:id="rId22"/>
    <p:sldId id="284" r:id="rId23"/>
    <p:sldId id="286" r:id="rId24"/>
    <p:sldId id="287" r:id="rId25"/>
    <p:sldId id="288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D9C3FFE-FC90-4995-8CD1-0C7C01CB49C3}">
          <p14:sldIdLst/>
        </p14:section>
        <p14:section name="Improvement of the options" id="{FC24991E-5A3E-4206-8FB4-1A64BFB1FBF7}">
          <p14:sldIdLst>
            <p14:sldId id="265"/>
          </p14:sldIdLst>
        </p14:section>
        <p14:section name="Planning procedure" id="{7F3ED5B9-CE41-483C-AEB8-FFE68A0EB648}">
          <p14:sldIdLst>
            <p14:sldId id="266"/>
            <p14:sldId id="281"/>
            <p14:sldId id="268"/>
            <p14:sldId id="269"/>
            <p14:sldId id="270"/>
            <p14:sldId id="272"/>
            <p14:sldId id="267"/>
            <p14:sldId id="271"/>
            <p14:sldId id="273"/>
            <p14:sldId id="274"/>
            <p14:sldId id="275"/>
            <p14:sldId id="276"/>
            <p14:sldId id="279"/>
            <p14:sldId id="280"/>
            <p14:sldId id="277"/>
          </p14:sldIdLst>
        </p14:section>
        <p14:section name="Save Plan as PDF" id="{D011E04B-D383-478E-9A72-8A34B4433F73}">
          <p14:sldIdLst>
            <p14:sldId id="282"/>
          </p14:sldIdLst>
        </p14:section>
        <p14:section name="PDF Print Layout - Overview Page" id="{A1ED75C2-E57C-4902-A0F5-BF62C380BB08}">
          <p14:sldIdLst>
            <p14:sldId id="283"/>
          </p14:sldIdLst>
        </p14:section>
        <p14:section name="PDF Print Layout - Overview Detail Circle 1" id="{DAF77C77-E269-4EE9-91B4-01317641F4D5}">
          <p14:sldIdLst>
            <p14:sldId id="289"/>
            <p14:sldId id="290"/>
            <p14:sldId id="291"/>
          </p14:sldIdLst>
        </p14:section>
        <p14:section name="PDF Print Layout - dimensions view" id="{9A2133FC-7C30-4B4F-BB8A-87BEA247BFA8}">
          <p14:sldIdLst>
            <p14:sldId id="284"/>
          </p14:sldIdLst>
        </p14:section>
        <p14:section name="PDF Print Layout - Sprinklers overview" id="{778E2D1B-2007-4182-A9AD-620DE421B928}">
          <p14:sldIdLst>
            <p14:sldId id="286"/>
          </p14:sldIdLst>
        </p14:section>
        <p14:section name="PDF Print Layout - Connector Overview" id="{AB5E5E42-44E0-478D-9C80-03FAE34EB0F3}">
          <p14:sldIdLst>
            <p14:sldId id="287"/>
          </p14:sldIdLst>
        </p14:section>
        <p14:section name="PDF Print Layout - BOM" id="{D5D10C5A-2FFC-472C-A3F5-B2E84C808A0F}">
          <p14:sldIdLst>
            <p14:sldId id="288"/>
          </p14:sldIdLst>
        </p14:section>
        <p14:section name="Sketch Process - with Image Upload" id="{D871E0F3-82D5-46B3-8A12-B3824C8D28BD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12EE4-850F-461C-826B-E592DD8F429C}" v="36" dt="2023-02-24T09:12:03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einz" userId="0b966bd3a4741b37" providerId="LiveId" clId="{D00885F2-7F33-4A47-9606-17C4DEE858A8}"/>
    <pc:docChg chg="undo custSel addSld delSld modSld sldOrd">
      <pc:chgData name="Alexander Heinz" userId="0b966bd3a4741b37" providerId="LiveId" clId="{D00885F2-7F33-4A47-9606-17C4DEE858A8}" dt="2023-02-18T21:01:59.165" v="345" actId="11529"/>
      <pc:docMkLst>
        <pc:docMk/>
      </pc:docMkLst>
      <pc:sldChg chg="addSp delSp modSp mod">
        <pc:chgData name="Alexander Heinz" userId="0b966bd3a4741b37" providerId="LiveId" clId="{D00885F2-7F33-4A47-9606-17C4DEE858A8}" dt="2023-02-18T19:44:31.634" v="144" actId="1076"/>
        <pc:sldMkLst>
          <pc:docMk/>
          <pc:sldMk cId="3228032943" sldId="264"/>
        </pc:sldMkLst>
        <pc:spChg chg="del">
          <ac:chgData name="Alexander Heinz" userId="0b966bd3a4741b37" providerId="LiveId" clId="{D00885F2-7F33-4A47-9606-17C4DEE858A8}" dt="2023-02-18T19:19:40.881" v="1" actId="478"/>
          <ac:spMkLst>
            <pc:docMk/>
            <pc:sldMk cId="3228032943" sldId="264"/>
            <ac:spMk id="3" creationId="{DC2127D4-E355-6626-A76B-615ADA44E6A9}"/>
          </ac:spMkLst>
        </pc:spChg>
        <pc:spChg chg="del">
          <ac:chgData name="Alexander Heinz" userId="0b966bd3a4741b37" providerId="LiveId" clId="{D00885F2-7F33-4A47-9606-17C4DEE858A8}" dt="2023-02-18T19:19:40.881" v="1" actId="478"/>
          <ac:spMkLst>
            <pc:docMk/>
            <pc:sldMk cId="3228032943" sldId="264"/>
            <ac:spMk id="8" creationId="{84C1DF84-E80B-A3BD-37EB-1591420AFD54}"/>
          </ac:spMkLst>
        </pc:spChg>
        <pc:spChg chg="del">
          <ac:chgData name="Alexander Heinz" userId="0b966bd3a4741b37" providerId="LiveId" clId="{D00885F2-7F33-4A47-9606-17C4DEE858A8}" dt="2023-02-18T19:19:40.881" v="1" actId="478"/>
          <ac:spMkLst>
            <pc:docMk/>
            <pc:sldMk cId="3228032943" sldId="264"/>
            <ac:spMk id="10" creationId="{B0503F1F-1366-84F7-3A85-9FAAD0961E8A}"/>
          </ac:spMkLst>
        </pc:spChg>
        <pc:spChg chg="del">
          <ac:chgData name="Alexander Heinz" userId="0b966bd3a4741b37" providerId="LiveId" clId="{D00885F2-7F33-4A47-9606-17C4DEE858A8}" dt="2023-02-18T19:19:40.881" v="1" actId="478"/>
          <ac:spMkLst>
            <pc:docMk/>
            <pc:sldMk cId="3228032943" sldId="264"/>
            <ac:spMk id="12" creationId="{66E81955-43F7-45EB-AA00-1D063DA8864F}"/>
          </ac:spMkLst>
        </pc:spChg>
        <pc:spChg chg="add mod">
          <ac:chgData name="Alexander Heinz" userId="0b966bd3a4741b37" providerId="LiveId" clId="{D00885F2-7F33-4A47-9606-17C4DEE858A8}" dt="2023-02-18T19:26:44.083" v="29" actId="207"/>
          <ac:spMkLst>
            <pc:docMk/>
            <pc:sldMk cId="3228032943" sldId="264"/>
            <ac:spMk id="15" creationId="{8374267C-492B-69EC-24ED-05991EDDB0BC}"/>
          </ac:spMkLst>
        </pc:spChg>
        <pc:spChg chg="add mod">
          <ac:chgData name="Alexander Heinz" userId="0b966bd3a4741b37" providerId="LiveId" clId="{D00885F2-7F33-4A47-9606-17C4DEE858A8}" dt="2023-02-18T19:26:46.865" v="30" actId="108"/>
          <ac:spMkLst>
            <pc:docMk/>
            <pc:sldMk cId="3228032943" sldId="264"/>
            <ac:spMk id="16" creationId="{F9489CBD-920A-BCD3-9E0A-3E3A16050F01}"/>
          </ac:spMkLst>
        </pc:spChg>
        <pc:spChg chg="del">
          <ac:chgData name="Alexander Heinz" userId="0b966bd3a4741b37" providerId="LiveId" clId="{D00885F2-7F33-4A47-9606-17C4DEE858A8}" dt="2023-02-18T19:19:40.881" v="1" actId="478"/>
          <ac:spMkLst>
            <pc:docMk/>
            <pc:sldMk cId="3228032943" sldId="264"/>
            <ac:spMk id="17" creationId="{379DBDB5-E37A-53DC-0D0F-20594ED1F370}"/>
          </ac:spMkLst>
        </pc:spChg>
        <pc:spChg chg="add mod">
          <ac:chgData name="Alexander Heinz" userId="0b966bd3a4741b37" providerId="LiveId" clId="{D00885F2-7F33-4A47-9606-17C4DEE858A8}" dt="2023-02-18T19:27:47.034" v="34" actId="207"/>
          <ac:spMkLst>
            <pc:docMk/>
            <pc:sldMk cId="3228032943" sldId="264"/>
            <ac:spMk id="22" creationId="{971968F9-BD05-91F5-C79B-AA6AF8127581}"/>
          </ac:spMkLst>
        </pc:spChg>
        <pc:spChg chg="add mod">
          <ac:chgData name="Alexander Heinz" userId="0b966bd3a4741b37" providerId="LiveId" clId="{D00885F2-7F33-4A47-9606-17C4DEE858A8}" dt="2023-02-18T19:26:52.410" v="32" actId="108"/>
          <ac:spMkLst>
            <pc:docMk/>
            <pc:sldMk cId="3228032943" sldId="264"/>
            <ac:spMk id="23" creationId="{A78F3026-031F-EE80-BFC6-3C974658657E}"/>
          </ac:spMkLst>
        </pc:spChg>
        <pc:spChg chg="add mod">
          <ac:chgData name="Alexander Heinz" userId="0b966bd3a4741b37" providerId="LiveId" clId="{D00885F2-7F33-4A47-9606-17C4DEE858A8}" dt="2023-02-18T19:28:01.795" v="36" actId="108"/>
          <ac:spMkLst>
            <pc:docMk/>
            <pc:sldMk cId="3228032943" sldId="264"/>
            <ac:spMk id="24" creationId="{D5E6139E-F83A-52BC-64F1-D812F501A028}"/>
          </ac:spMkLst>
        </pc:spChg>
        <pc:spChg chg="add mod">
          <ac:chgData name="Alexander Heinz" userId="0b966bd3a4741b37" providerId="LiveId" clId="{D00885F2-7F33-4A47-9606-17C4DEE858A8}" dt="2023-02-18T19:28:05.218" v="37" actId="108"/>
          <ac:spMkLst>
            <pc:docMk/>
            <pc:sldMk cId="3228032943" sldId="264"/>
            <ac:spMk id="25" creationId="{0743C6FB-F97C-776A-E0E2-8D96EE747203}"/>
          </ac:spMkLst>
        </pc:spChg>
        <pc:spChg chg="add mod">
          <ac:chgData name="Alexander Heinz" userId="0b966bd3a4741b37" providerId="LiveId" clId="{D00885F2-7F33-4A47-9606-17C4DEE858A8}" dt="2023-02-18T19:20:47.129" v="19" actId="1076"/>
          <ac:spMkLst>
            <pc:docMk/>
            <pc:sldMk cId="3228032943" sldId="264"/>
            <ac:spMk id="26" creationId="{349A9C27-DD24-D211-5247-23E052FDBD9B}"/>
          </ac:spMkLst>
        </pc:spChg>
        <pc:spChg chg="add mod">
          <ac:chgData name="Alexander Heinz" userId="0b966bd3a4741b37" providerId="LiveId" clId="{D00885F2-7F33-4A47-9606-17C4DEE858A8}" dt="2023-02-18T19:27:57.756" v="35" actId="207"/>
          <ac:spMkLst>
            <pc:docMk/>
            <pc:sldMk cId="3228032943" sldId="264"/>
            <ac:spMk id="27" creationId="{E06BCF46-ACD4-EA19-BDB9-F7B631E03C68}"/>
          </ac:spMkLst>
        </pc:spChg>
        <pc:spChg chg="add mod">
          <ac:chgData name="Alexander Heinz" userId="0b966bd3a4741b37" providerId="LiveId" clId="{D00885F2-7F33-4A47-9606-17C4DEE858A8}" dt="2023-02-18T19:21:03.319" v="23" actId="1076"/>
          <ac:spMkLst>
            <pc:docMk/>
            <pc:sldMk cId="3228032943" sldId="264"/>
            <ac:spMk id="28" creationId="{EE921039-A062-4D60-6724-D8A41CA881BB}"/>
          </ac:spMkLst>
        </pc:spChg>
        <pc:spChg chg="add mod">
          <ac:chgData name="Alexander Heinz" userId="0b966bd3a4741b37" providerId="LiveId" clId="{D00885F2-7F33-4A47-9606-17C4DEE858A8}" dt="2023-02-18T19:32:44.068" v="42" actId="1582"/>
          <ac:spMkLst>
            <pc:docMk/>
            <pc:sldMk cId="3228032943" sldId="264"/>
            <ac:spMk id="31" creationId="{55E577B0-84F3-0A61-C508-7FB7C99430D0}"/>
          </ac:spMkLst>
        </pc:spChg>
        <pc:spChg chg="add mod">
          <ac:chgData name="Alexander Heinz" userId="0b966bd3a4741b37" providerId="LiveId" clId="{D00885F2-7F33-4A47-9606-17C4DEE858A8}" dt="2023-02-18T19:33:40.377" v="45" actId="208"/>
          <ac:spMkLst>
            <pc:docMk/>
            <pc:sldMk cId="3228032943" sldId="264"/>
            <ac:spMk id="32" creationId="{932D485F-A622-6823-DF5A-482D2B602F5D}"/>
          </ac:spMkLst>
        </pc:spChg>
        <pc:spChg chg="add mod">
          <ac:chgData name="Alexander Heinz" userId="0b966bd3a4741b37" providerId="LiveId" clId="{D00885F2-7F33-4A47-9606-17C4DEE858A8}" dt="2023-02-18T19:34:42.194" v="52" actId="20577"/>
          <ac:spMkLst>
            <pc:docMk/>
            <pc:sldMk cId="3228032943" sldId="264"/>
            <ac:spMk id="33" creationId="{508413B8-2A6B-785B-7345-78CFA6E9308D}"/>
          </ac:spMkLst>
        </pc:spChg>
        <pc:spChg chg="add">
          <ac:chgData name="Alexander Heinz" userId="0b966bd3a4741b37" providerId="LiveId" clId="{D00885F2-7F33-4A47-9606-17C4DEE858A8}" dt="2023-02-18T19:34:48.917" v="53" actId="11529"/>
          <ac:spMkLst>
            <pc:docMk/>
            <pc:sldMk cId="3228032943" sldId="264"/>
            <ac:spMk id="34" creationId="{ACB0B8F4-6DF6-3C2C-D9C5-70F41D1ABE89}"/>
          </ac:spMkLst>
        </pc:spChg>
        <pc:spChg chg="add mod">
          <ac:chgData name="Alexander Heinz" userId="0b966bd3a4741b37" providerId="LiveId" clId="{D00885F2-7F33-4A47-9606-17C4DEE858A8}" dt="2023-02-18T19:37:09.266" v="71" actId="1076"/>
          <ac:spMkLst>
            <pc:docMk/>
            <pc:sldMk cId="3228032943" sldId="264"/>
            <ac:spMk id="35" creationId="{92400171-14AE-3F46-722E-DD476AE7694A}"/>
          </ac:spMkLst>
        </pc:spChg>
        <pc:spChg chg="add mod">
          <ac:chgData name="Alexander Heinz" userId="0b966bd3a4741b37" providerId="LiveId" clId="{D00885F2-7F33-4A47-9606-17C4DEE858A8}" dt="2023-02-18T19:37:12.272" v="73" actId="1076"/>
          <ac:spMkLst>
            <pc:docMk/>
            <pc:sldMk cId="3228032943" sldId="264"/>
            <ac:spMk id="36" creationId="{45E9E175-3693-8ACF-A5D4-D06F72A3EB91}"/>
          </ac:spMkLst>
        </pc:spChg>
        <pc:spChg chg="add mod">
          <ac:chgData name="Alexander Heinz" userId="0b966bd3a4741b37" providerId="LiveId" clId="{D00885F2-7F33-4A47-9606-17C4DEE858A8}" dt="2023-02-18T19:38:05.584" v="76" actId="20577"/>
          <ac:spMkLst>
            <pc:docMk/>
            <pc:sldMk cId="3228032943" sldId="264"/>
            <ac:spMk id="37" creationId="{E2DB3806-5850-B205-9AD1-659DDAFD9521}"/>
          </ac:spMkLst>
        </pc:spChg>
        <pc:spChg chg="add mod">
          <ac:chgData name="Alexander Heinz" userId="0b966bd3a4741b37" providerId="LiveId" clId="{D00885F2-7F33-4A47-9606-17C4DEE858A8}" dt="2023-02-18T19:38:53.296" v="80" actId="20577"/>
          <ac:spMkLst>
            <pc:docMk/>
            <pc:sldMk cId="3228032943" sldId="264"/>
            <ac:spMk id="38" creationId="{15C0EF3E-5DC7-DF77-168E-2320AD044E94}"/>
          </ac:spMkLst>
        </pc:spChg>
        <pc:spChg chg="add mod">
          <ac:chgData name="Alexander Heinz" userId="0b966bd3a4741b37" providerId="LiveId" clId="{D00885F2-7F33-4A47-9606-17C4DEE858A8}" dt="2023-02-18T19:39:41.102" v="90" actId="113"/>
          <ac:spMkLst>
            <pc:docMk/>
            <pc:sldMk cId="3228032943" sldId="264"/>
            <ac:spMk id="39" creationId="{D99BC7E2-84F0-E3FA-6741-4A6A39845278}"/>
          </ac:spMkLst>
        </pc:spChg>
        <pc:spChg chg="add mod">
          <ac:chgData name="Alexander Heinz" userId="0b966bd3a4741b37" providerId="LiveId" clId="{D00885F2-7F33-4A47-9606-17C4DEE858A8}" dt="2023-02-18T19:41:19.557" v="96" actId="1076"/>
          <ac:spMkLst>
            <pc:docMk/>
            <pc:sldMk cId="3228032943" sldId="264"/>
            <ac:spMk id="40" creationId="{E82E2C73-62FD-13EB-F21D-C3CAE01B6B04}"/>
          </ac:spMkLst>
        </pc:spChg>
        <pc:spChg chg="add mod">
          <ac:chgData name="Alexander Heinz" userId="0b966bd3a4741b37" providerId="LiveId" clId="{D00885F2-7F33-4A47-9606-17C4DEE858A8}" dt="2023-02-18T19:41:44.429" v="120" actId="20577"/>
          <ac:spMkLst>
            <pc:docMk/>
            <pc:sldMk cId="3228032943" sldId="264"/>
            <ac:spMk id="41" creationId="{065C2489-3A0E-1AFD-4899-6C42D78A8B48}"/>
          </ac:spMkLst>
        </pc:spChg>
        <pc:spChg chg="add mod">
          <ac:chgData name="Alexander Heinz" userId="0b966bd3a4741b37" providerId="LiveId" clId="{D00885F2-7F33-4A47-9606-17C4DEE858A8}" dt="2023-02-18T19:42:35.329" v="124" actId="20577"/>
          <ac:spMkLst>
            <pc:docMk/>
            <pc:sldMk cId="3228032943" sldId="264"/>
            <ac:spMk id="42" creationId="{CAA4720C-0F97-2C7E-BE6A-2705CD49E859}"/>
          </ac:spMkLst>
        </pc:spChg>
        <pc:spChg chg="add mod">
          <ac:chgData name="Alexander Heinz" userId="0b966bd3a4741b37" providerId="LiveId" clId="{D00885F2-7F33-4A47-9606-17C4DEE858A8}" dt="2023-02-18T19:42:54.082" v="128" actId="20577"/>
          <ac:spMkLst>
            <pc:docMk/>
            <pc:sldMk cId="3228032943" sldId="264"/>
            <ac:spMk id="43" creationId="{2E6799E6-17B5-4A99-8765-942046A430D9}"/>
          </ac:spMkLst>
        </pc:spChg>
        <pc:spChg chg="add mod">
          <ac:chgData name="Alexander Heinz" userId="0b966bd3a4741b37" providerId="LiveId" clId="{D00885F2-7F33-4A47-9606-17C4DEE858A8}" dt="2023-02-18T19:43:00.172" v="130" actId="1076"/>
          <ac:spMkLst>
            <pc:docMk/>
            <pc:sldMk cId="3228032943" sldId="264"/>
            <ac:spMk id="44" creationId="{A1385696-EBED-25D1-3B88-D881CFA885FF}"/>
          </ac:spMkLst>
        </pc:spChg>
        <pc:spChg chg="add mod">
          <ac:chgData name="Alexander Heinz" userId="0b966bd3a4741b37" providerId="LiveId" clId="{D00885F2-7F33-4A47-9606-17C4DEE858A8}" dt="2023-02-18T19:43:41.605" v="134" actId="20577"/>
          <ac:spMkLst>
            <pc:docMk/>
            <pc:sldMk cId="3228032943" sldId="264"/>
            <ac:spMk id="45" creationId="{C3D30D75-CAF6-17C8-B323-42B45B121913}"/>
          </ac:spMkLst>
        </pc:spChg>
        <pc:spChg chg="add mod">
          <ac:chgData name="Alexander Heinz" userId="0b966bd3a4741b37" providerId="LiveId" clId="{D00885F2-7F33-4A47-9606-17C4DEE858A8}" dt="2023-02-18T19:43:48.577" v="136" actId="1076"/>
          <ac:spMkLst>
            <pc:docMk/>
            <pc:sldMk cId="3228032943" sldId="264"/>
            <ac:spMk id="46" creationId="{EA51E8DF-DE5F-5335-E495-00923CF9DA09}"/>
          </ac:spMkLst>
        </pc:spChg>
        <pc:spChg chg="add mod">
          <ac:chgData name="Alexander Heinz" userId="0b966bd3a4741b37" providerId="LiveId" clId="{D00885F2-7F33-4A47-9606-17C4DEE858A8}" dt="2023-02-18T19:44:31.634" v="144" actId="1076"/>
          <ac:spMkLst>
            <pc:docMk/>
            <pc:sldMk cId="3228032943" sldId="264"/>
            <ac:spMk id="47" creationId="{D1A3AF4C-CF89-4A11-2975-7D10EB794DC1}"/>
          </ac:spMkLst>
        </pc:spChg>
        <pc:grpChg chg="del">
          <ac:chgData name="Alexander Heinz" userId="0b966bd3a4741b37" providerId="LiveId" clId="{D00885F2-7F33-4A47-9606-17C4DEE858A8}" dt="2023-02-18T19:19:40.881" v="1" actId="478"/>
          <ac:grpSpMkLst>
            <pc:docMk/>
            <pc:sldMk cId="3228032943" sldId="264"/>
            <ac:grpSpMk id="2" creationId="{EDDC5C7A-D170-C227-66E5-ABE350D953EA}"/>
          </ac:grpSpMkLst>
        </pc:grpChg>
        <pc:grpChg chg="del">
          <ac:chgData name="Alexander Heinz" userId="0b966bd3a4741b37" providerId="LiveId" clId="{D00885F2-7F33-4A47-9606-17C4DEE858A8}" dt="2023-02-18T19:19:40.881" v="1" actId="478"/>
          <ac:grpSpMkLst>
            <pc:docMk/>
            <pc:sldMk cId="3228032943" sldId="264"/>
            <ac:grpSpMk id="13" creationId="{D5B43B78-90EE-9D44-0911-E2D027DE8EC8}"/>
          </ac:grpSpMkLst>
        </pc:grpChg>
        <pc:grpChg chg="del">
          <ac:chgData name="Alexander Heinz" userId="0b966bd3a4741b37" providerId="LiveId" clId="{D00885F2-7F33-4A47-9606-17C4DEE858A8}" dt="2023-02-18T19:19:40.881" v="1" actId="478"/>
          <ac:grpSpMkLst>
            <pc:docMk/>
            <pc:sldMk cId="3228032943" sldId="264"/>
            <ac:grpSpMk id="18" creationId="{8D43961E-AA2E-4122-AD5A-59C64214B841}"/>
          </ac:grpSpMkLst>
        </pc:grpChg>
        <pc:picChg chg="del">
          <ac:chgData name="Alexander Heinz" userId="0b966bd3a4741b37" providerId="LiveId" clId="{D00885F2-7F33-4A47-9606-17C4DEE858A8}" dt="2023-02-18T19:19:36.255" v="0" actId="478"/>
          <ac:picMkLst>
            <pc:docMk/>
            <pc:sldMk cId="3228032943" sldId="264"/>
            <ac:picMk id="6" creationId="{5B26CEE1-0B0A-18CA-0D40-9E659EF9CCFE}"/>
          </ac:picMkLst>
        </pc:picChg>
        <pc:picChg chg="add">
          <ac:chgData name="Alexander Heinz" userId="0b966bd3a4741b37" providerId="LiveId" clId="{D00885F2-7F33-4A47-9606-17C4DEE858A8}" dt="2023-02-18T19:19:43.384" v="2" actId="22"/>
          <ac:picMkLst>
            <pc:docMk/>
            <pc:sldMk cId="3228032943" sldId="264"/>
            <ac:picMk id="11" creationId="{1EECEE20-84C2-A998-7355-D4C53F046C7A}"/>
          </ac:picMkLst>
        </pc:picChg>
        <pc:picChg chg="add mod">
          <ac:chgData name="Alexander Heinz" userId="0b966bd3a4741b37" providerId="LiveId" clId="{D00885F2-7F33-4A47-9606-17C4DEE858A8}" dt="2023-02-18T19:29:18.952" v="38" actId="108"/>
          <ac:picMkLst>
            <pc:docMk/>
            <pc:sldMk cId="3228032943" sldId="264"/>
            <ac:picMk id="30" creationId="{C485255A-48EA-8E4D-E8F0-A188411111F0}"/>
          </ac:picMkLst>
        </pc:picChg>
        <pc:cxnChg chg="del">
          <ac:chgData name="Alexander Heinz" userId="0b966bd3a4741b37" providerId="LiveId" clId="{D00885F2-7F33-4A47-9606-17C4DEE858A8}" dt="2023-02-18T19:19:40.881" v="1" actId="478"/>
          <ac:cxnSpMkLst>
            <pc:docMk/>
            <pc:sldMk cId="3228032943" sldId="264"/>
            <ac:cxnSpMk id="5" creationId="{6C2956A5-E9EE-21FA-EE07-C95A0B54FB72}"/>
          </ac:cxnSpMkLst>
        </pc:cxnChg>
        <pc:cxnChg chg="mod">
          <ac:chgData name="Alexander Heinz" userId="0b966bd3a4741b37" providerId="LiveId" clId="{D00885F2-7F33-4A47-9606-17C4DEE858A8}" dt="2023-02-18T19:19:40.881" v="1" actId="478"/>
          <ac:cxnSpMkLst>
            <pc:docMk/>
            <pc:sldMk cId="3228032943" sldId="264"/>
            <ac:cxnSpMk id="19" creationId="{BCC5FCC5-4261-15F5-2604-5AD6673A2E6C}"/>
          </ac:cxnSpMkLst>
        </pc:cxnChg>
      </pc:sldChg>
      <pc:sldChg chg="addSp delSp modSp new mod ord">
        <pc:chgData name="Alexander Heinz" userId="0b966bd3a4741b37" providerId="LiveId" clId="{D00885F2-7F33-4A47-9606-17C4DEE858A8}" dt="2023-02-18T21:01:59.165" v="345" actId="11529"/>
        <pc:sldMkLst>
          <pc:docMk/>
          <pc:sldMk cId="2852946161" sldId="265"/>
        </pc:sldMkLst>
        <pc:spChg chg="del">
          <ac:chgData name="Alexander Heinz" userId="0b966bd3a4741b37" providerId="LiveId" clId="{D00885F2-7F33-4A47-9606-17C4DEE858A8}" dt="2023-02-18T20:33:31.290" v="148" actId="478"/>
          <ac:spMkLst>
            <pc:docMk/>
            <pc:sldMk cId="2852946161" sldId="265"/>
            <ac:spMk id="2" creationId="{7547A5BA-77F7-607D-83DC-AE813DB3AB49}"/>
          </ac:spMkLst>
        </pc:spChg>
        <pc:spChg chg="del">
          <ac:chgData name="Alexander Heinz" userId="0b966bd3a4741b37" providerId="LiveId" clId="{D00885F2-7F33-4A47-9606-17C4DEE858A8}" dt="2023-02-18T20:33:32.824" v="149" actId="478"/>
          <ac:spMkLst>
            <pc:docMk/>
            <pc:sldMk cId="2852946161" sldId="265"/>
            <ac:spMk id="3" creationId="{478E9C4E-DC0D-BF0C-0120-1F000D5CF14A}"/>
          </ac:spMkLst>
        </pc:spChg>
        <pc:spChg chg="add mod">
          <ac:chgData name="Alexander Heinz" userId="0b966bd3a4741b37" providerId="LiveId" clId="{D00885F2-7F33-4A47-9606-17C4DEE858A8}" dt="2023-02-18T20:59:38.914" v="182" actId="1582"/>
          <ac:spMkLst>
            <pc:docMk/>
            <pc:sldMk cId="2852946161" sldId="265"/>
            <ac:spMk id="18" creationId="{442FC11F-2852-5AE3-46F0-54FA5774B8CE}"/>
          </ac:spMkLst>
        </pc:spChg>
        <pc:spChg chg="add mod">
          <ac:chgData name="Alexander Heinz" userId="0b966bd3a4741b37" providerId="LiveId" clId="{D00885F2-7F33-4A47-9606-17C4DEE858A8}" dt="2023-02-18T21:01:51.229" v="344" actId="207"/>
          <ac:spMkLst>
            <pc:docMk/>
            <pc:sldMk cId="2852946161" sldId="265"/>
            <ac:spMk id="19" creationId="{BAD3796A-B847-CB85-ABC9-EA0BF5AF3FD5}"/>
          </ac:spMkLst>
        </pc:spChg>
        <pc:picChg chg="add">
          <ac:chgData name="Alexander Heinz" userId="0b966bd3a4741b37" providerId="LiveId" clId="{D00885F2-7F33-4A47-9606-17C4DEE858A8}" dt="2023-02-18T20:34:08.226" v="150" actId="22"/>
          <ac:picMkLst>
            <pc:docMk/>
            <pc:sldMk cId="2852946161" sldId="265"/>
            <ac:picMk id="5" creationId="{50E855A5-24F4-CF17-AC5C-F9E4A04568E5}"/>
          </ac:picMkLst>
        </pc:picChg>
        <pc:picChg chg="add mod">
          <ac:chgData name="Alexander Heinz" userId="0b966bd3a4741b37" providerId="LiveId" clId="{D00885F2-7F33-4A47-9606-17C4DEE858A8}" dt="2023-02-18T20:34:40.288" v="155" actId="1036"/>
          <ac:picMkLst>
            <pc:docMk/>
            <pc:sldMk cId="2852946161" sldId="265"/>
            <ac:picMk id="7" creationId="{08AB47F3-B773-577B-DA64-2BD3CBBCEB8B}"/>
          </ac:picMkLst>
        </pc:picChg>
        <pc:picChg chg="add mod">
          <ac:chgData name="Alexander Heinz" userId="0b966bd3a4741b37" providerId="LiveId" clId="{D00885F2-7F33-4A47-9606-17C4DEE858A8}" dt="2023-02-18T20:35:28.663" v="158" actId="14100"/>
          <ac:picMkLst>
            <pc:docMk/>
            <pc:sldMk cId="2852946161" sldId="265"/>
            <ac:picMk id="9" creationId="{16278C53-4021-0567-1F46-338E7C0FA114}"/>
          </ac:picMkLst>
        </pc:picChg>
        <pc:picChg chg="add mod">
          <ac:chgData name="Alexander Heinz" userId="0b966bd3a4741b37" providerId="LiveId" clId="{D00885F2-7F33-4A47-9606-17C4DEE858A8}" dt="2023-02-18T20:37:08.492" v="164" actId="1076"/>
          <ac:picMkLst>
            <pc:docMk/>
            <pc:sldMk cId="2852946161" sldId="265"/>
            <ac:picMk id="11" creationId="{10FF5E31-7B1C-92A0-97D1-E27382E3561F}"/>
          </ac:picMkLst>
        </pc:picChg>
        <pc:picChg chg="add mod">
          <ac:chgData name="Alexander Heinz" userId="0b966bd3a4741b37" providerId="LiveId" clId="{D00885F2-7F33-4A47-9606-17C4DEE858A8}" dt="2023-02-18T20:57:17.665" v="166" actId="1076"/>
          <ac:picMkLst>
            <pc:docMk/>
            <pc:sldMk cId="2852946161" sldId="265"/>
            <ac:picMk id="13" creationId="{EC0E08BA-51AB-51A6-D0C1-F58F9029CEEF}"/>
          </ac:picMkLst>
        </pc:picChg>
        <pc:picChg chg="add mod">
          <ac:chgData name="Alexander Heinz" userId="0b966bd3a4741b37" providerId="LiveId" clId="{D00885F2-7F33-4A47-9606-17C4DEE858A8}" dt="2023-02-18T20:58:20.941" v="173" actId="1035"/>
          <ac:picMkLst>
            <pc:docMk/>
            <pc:sldMk cId="2852946161" sldId="265"/>
            <ac:picMk id="15" creationId="{5EA5AF23-5D3D-1462-868D-50C77A39F194}"/>
          </ac:picMkLst>
        </pc:picChg>
        <pc:picChg chg="add mod">
          <ac:chgData name="Alexander Heinz" userId="0b966bd3a4741b37" providerId="LiveId" clId="{D00885F2-7F33-4A47-9606-17C4DEE858A8}" dt="2023-02-18T20:59:01.163" v="178" actId="1036"/>
          <ac:picMkLst>
            <pc:docMk/>
            <pc:sldMk cId="2852946161" sldId="265"/>
            <ac:picMk id="17" creationId="{5A4E8E20-BAAC-64C7-0DA3-36A4341753B9}"/>
          </ac:picMkLst>
        </pc:picChg>
        <pc:cxnChg chg="add">
          <ac:chgData name="Alexander Heinz" userId="0b966bd3a4741b37" providerId="LiveId" clId="{D00885F2-7F33-4A47-9606-17C4DEE858A8}" dt="2023-02-18T21:01:59.165" v="345" actId="11529"/>
          <ac:cxnSpMkLst>
            <pc:docMk/>
            <pc:sldMk cId="2852946161" sldId="265"/>
            <ac:cxnSpMk id="21" creationId="{132F6849-0105-A774-03BC-56C1C0D8E55E}"/>
          </ac:cxnSpMkLst>
        </pc:cxnChg>
      </pc:sldChg>
      <pc:sldChg chg="del">
        <pc:chgData name="Alexander Heinz" userId="0b966bd3a4741b37" providerId="LiveId" clId="{D00885F2-7F33-4A47-9606-17C4DEE858A8}" dt="2023-02-18T19:23:05.835" v="24" actId="47"/>
        <pc:sldMkLst>
          <pc:docMk/>
          <pc:sldMk cId="2211996707" sldId="284"/>
        </pc:sldMkLst>
      </pc:sldChg>
    </pc:docChg>
  </pc:docChgLst>
  <pc:docChgLst>
    <pc:chgData name="Alexander Heinz" userId="0b966bd3a4741b37" providerId="LiveId" clId="{CE3987C1-589F-49B3-BD8F-26DFB988FDB4}"/>
    <pc:docChg chg="undo custSel addSld delSld modSld sldOrd addSection modSection">
      <pc:chgData name="Alexander Heinz" userId="0b966bd3a4741b37" providerId="LiveId" clId="{CE3987C1-589F-49B3-BD8F-26DFB988FDB4}" dt="2023-02-22T22:53:19.207" v="4068" actId="1076"/>
      <pc:docMkLst>
        <pc:docMk/>
      </pc:docMkLst>
      <pc:sldChg chg="del">
        <pc:chgData name="Alexander Heinz" userId="0b966bd3a4741b37" providerId="LiveId" clId="{CE3987C1-589F-49B3-BD8F-26DFB988FDB4}" dt="2023-02-20T22:58:37.557" v="2895" actId="47"/>
        <pc:sldMkLst>
          <pc:docMk/>
          <pc:sldMk cId="3228032943" sldId="264"/>
        </pc:sldMkLst>
      </pc:sldChg>
      <pc:sldChg chg="addSp modSp mod ord">
        <pc:chgData name="Alexander Heinz" userId="0b966bd3a4741b37" providerId="LiveId" clId="{CE3987C1-589F-49B3-BD8F-26DFB988FDB4}" dt="2023-02-20T22:58:20.525" v="2894" actId="20577"/>
        <pc:sldMkLst>
          <pc:docMk/>
          <pc:sldMk cId="2852946161" sldId="265"/>
        </pc:sldMkLst>
        <pc:spChg chg="add mod">
          <ac:chgData name="Alexander Heinz" userId="0b966bd3a4741b37" providerId="LiveId" clId="{CE3987C1-589F-49B3-BD8F-26DFB988FDB4}" dt="2023-02-20T20:56:57.883" v="416" actId="20577"/>
          <ac:spMkLst>
            <pc:docMk/>
            <pc:sldMk cId="2852946161" sldId="265"/>
            <ac:spMk id="14" creationId="{EEDDE88F-6B25-3F95-F7BF-AA4B775363E5}"/>
          </ac:spMkLst>
        </pc:spChg>
        <pc:spChg chg="mod">
          <ac:chgData name="Alexander Heinz" userId="0b966bd3a4741b37" providerId="LiveId" clId="{CE3987C1-589F-49B3-BD8F-26DFB988FDB4}" dt="2023-02-20T22:57:47.377" v="2845" actId="14100"/>
          <ac:spMkLst>
            <pc:docMk/>
            <pc:sldMk cId="2852946161" sldId="265"/>
            <ac:spMk id="18" creationId="{442FC11F-2852-5AE3-46F0-54FA5774B8CE}"/>
          </ac:spMkLst>
        </pc:spChg>
        <pc:spChg chg="mod">
          <ac:chgData name="Alexander Heinz" userId="0b966bd3a4741b37" providerId="LiveId" clId="{CE3987C1-589F-49B3-BD8F-26DFB988FDB4}" dt="2023-02-20T20:55:56.018" v="374" actId="1076"/>
          <ac:spMkLst>
            <pc:docMk/>
            <pc:sldMk cId="2852946161" sldId="265"/>
            <ac:spMk id="19" creationId="{BAD3796A-B847-CB85-ABC9-EA0BF5AF3FD5}"/>
          </ac:spMkLst>
        </pc:spChg>
        <pc:spChg chg="add mod">
          <ac:chgData name="Alexander Heinz" userId="0b966bd3a4741b37" providerId="LiveId" clId="{CE3987C1-589F-49B3-BD8F-26DFB988FDB4}" dt="2023-02-20T21:07:45.530" v="682" actId="20577"/>
          <ac:spMkLst>
            <pc:docMk/>
            <pc:sldMk cId="2852946161" sldId="265"/>
            <ac:spMk id="22" creationId="{F9D5F5BE-1310-BEC3-2F09-672BEF351187}"/>
          </ac:spMkLst>
        </pc:spChg>
        <pc:spChg chg="add mod">
          <ac:chgData name="Alexander Heinz" userId="0b966bd3a4741b37" providerId="LiveId" clId="{CE3987C1-589F-49B3-BD8F-26DFB988FDB4}" dt="2023-02-20T22:58:20.525" v="2894" actId="20577"/>
          <ac:spMkLst>
            <pc:docMk/>
            <pc:sldMk cId="2852946161" sldId="265"/>
            <ac:spMk id="26" creationId="{202CAFD6-52DE-F023-AB8F-99627196B799}"/>
          </ac:spMkLst>
        </pc:spChg>
        <pc:spChg chg="add mod">
          <ac:chgData name="Alexander Heinz" userId="0b966bd3a4741b37" providerId="LiveId" clId="{CE3987C1-589F-49B3-BD8F-26DFB988FDB4}" dt="2023-02-20T22:58:03.502" v="2859" actId="20577"/>
          <ac:spMkLst>
            <pc:docMk/>
            <pc:sldMk cId="2852946161" sldId="265"/>
            <ac:spMk id="29" creationId="{1CA4E5E1-41FC-C8DB-5BA5-49E33899F490}"/>
          </ac:spMkLst>
        </pc:spChg>
        <pc:picChg chg="add mod">
          <ac:chgData name="Alexander Heinz" userId="0b966bd3a4741b37" providerId="LiveId" clId="{CE3987C1-589F-49B3-BD8F-26DFB988FDB4}" dt="2023-02-20T22:57:42.818" v="2844" actId="1035"/>
          <ac:picMkLst>
            <pc:docMk/>
            <pc:sldMk cId="2852946161" sldId="265"/>
            <ac:picMk id="31" creationId="{492D0B55-F375-639D-863C-5F870EF3A5FF}"/>
          </ac:picMkLst>
        </pc:picChg>
        <pc:cxnChg chg="add mod">
          <ac:chgData name="Alexander Heinz" userId="0b966bd3a4741b37" providerId="LiveId" clId="{CE3987C1-589F-49B3-BD8F-26DFB988FDB4}" dt="2023-02-20T20:56:24.773" v="379" actId="1582"/>
          <ac:cxnSpMkLst>
            <pc:docMk/>
            <pc:sldMk cId="2852946161" sldId="265"/>
            <ac:cxnSpMk id="4" creationId="{D834456A-209C-3FCC-C94B-E4EF7C17222B}"/>
          </ac:cxnSpMkLst>
        </pc:cxnChg>
        <pc:cxnChg chg="add mod">
          <ac:chgData name="Alexander Heinz" userId="0b966bd3a4741b37" providerId="LiveId" clId="{CE3987C1-589F-49B3-BD8F-26DFB988FDB4}" dt="2023-02-20T20:56:31.757" v="382" actId="14100"/>
          <ac:cxnSpMkLst>
            <pc:docMk/>
            <pc:sldMk cId="2852946161" sldId="265"/>
            <ac:cxnSpMk id="8" creationId="{D10B5903-E5CA-AEB9-D64C-ADCABB5048E3}"/>
          </ac:cxnSpMkLst>
        </pc:cxnChg>
        <pc:cxnChg chg="add mod">
          <ac:chgData name="Alexander Heinz" userId="0b966bd3a4741b37" providerId="LiveId" clId="{CE3987C1-589F-49B3-BD8F-26DFB988FDB4}" dt="2023-02-20T20:56:57.883" v="416" actId="20577"/>
          <ac:cxnSpMkLst>
            <pc:docMk/>
            <pc:sldMk cId="2852946161" sldId="265"/>
            <ac:cxnSpMk id="16" creationId="{04D885D7-311A-7FED-BE5A-AE55179C75CE}"/>
          </ac:cxnSpMkLst>
        </pc:cxnChg>
        <pc:cxnChg chg="mod">
          <ac:chgData name="Alexander Heinz" userId="0b966bd3a4741b37" providerId="LiveId" clId="{CE3987C1-589F-49B3-BD8F-26DFB988FDB4}" dt="2023-02-20T20:55:58.475" v="375" actId="14100"/>
          <ac:cxnSpMkLst>
            <pc:docMk/>
            <pc:sldMk cId="2852946161" sldId="265"/>
            <ac:cxnSpMk id="21" creationId="{132F6849-0105-A774-03BC-56C1C0D8E55E}"/>
          </ac:cxnSpMkLst>
        </pc:cxnChg>
        <pc:cxnChg chg="add mod">
          <ac:chgData name="Alexander Heinz" userId="0b966bd3a4741b37" providerId="LiveId" clId="{CE3987C1-589F-49B3-BD8F-26DFB988FDB4}" dt="2023-02-20T21:07:19.059" v="622" actId="14100"/>
          <ac:cxnSpMkLst>
            <pc:docMk/>
            <pc:sldMk cId="2852946161" sldId="265"/>
            <ac:cxnSpMk id="23" creationId="{6AA49AA0-6E7A-DF86-C829-1C3E5ACCAAE0}"/>
          </ac:cxnSpMkLst>
        </pc:cxnChg>
        <pc:cxnChg chg="add mod">
          <ac:chgData name="Alexander Heinz" userId="0b966bd3a4741b37" providerId="LiveId" clId="{CE3987C1-589F-49B3-BD8F-26DFB988FDB4}" dt="2023-02-20T22:58:16.522" v="2875" actId="20577"/>
          <ac:cxnSpMkLst>
            <pc:docMk/>
            <pc:sldMk cId="2852946161" sldId="265"/>
            <ac:cxnSpMk id="27" creationId="{2D9885C3-74BA-5EE9-CB97-6FE800523A2B}"/>
          </ac:cxnSpMkLst>
        </pc:cxnChg>
      </pc:sldChg>
      <pc:sldChg chg="addSp delSp modSp add mod">
        <pc:chgData name="Alexander Heinz" userId="0b966bd3a4741b37" providerId="LiveId" clId="{CE3987C1-589F-49B3-BD8F-26DFB988FDB4}" dt="2023-02-20T22:59:06.317" v="2897" actId="478"/>
        <pc:sldMkLst>
          <pc:docMk/>
          <pc:sldMk cId="3593466574" sldId="266"/>
        </pc:sldMkLst>
        <pc:spChg chg="add del">
          <ac:chgData name="Alexander Heinz" userId="0b966bd3a4741b37" providerId="LiveId" clId="{CE3987C1-589F-49B3-BD8F-26DFB988FDB4}" dt="2023-02-20T20:26:31.377" v="18" actId="478"/>
          <ac:spMkLst>
            <pc:docMk/>
            <pc:sldMk cId="3593466574" sldId="266"/>
            <ac:spMk id="6" creationId="{9D754811-2E6E-ECA9-BC72-555D78699EDF}"/>
          </ac:spMkLst>
        </pc:spChg>
        <pc:spChg chg="add del">
          <ac:chgData name="Alexander Heinz" userId="0b966bd3a4741b37" providerId="LiveId" clId="{CE3987C1-589F-49B3-BD8F-26DFB988FDB4}" dt="2023-02-20T20:27:04.078" v="20" actId="478"/>
          <ac:spMkLst>
            <pc:docMk/>
            <pc:sldMk cId="3593466574" sldId="266"/>
            <ac:spMk id="8" creationId="{310619C6-9D38-1C98-89A2-B1BBA301DF48}"/>
          </ac:spMkLst>
        </pc:spChg>
        <pc:spChg chg="add del mod">
          <ac:chgData name="Alexander Heinz" userId="0b966bd3a4741b37" providerId="LiveId" clId="{CE3987C1-589F-49B3-BD8F-26DFB988FDB4}" dt="2023-02-20T22:59:06.317" v="2897" actId="478"/>
          <ac:spMkLst>
            <pc:docMk/>
            <pc:sldMk cId="3593466574" sldId="266"/>
            <ac:spMk id="10" creationId="{672229AF-294C-44CA-6DAE-E4824E7B1306}"/>
          </ac:spMkLst>
        </pc:spChg>
        <pc:spChg chg="add mod">
          <ac:chgData name="Alexander Heinz" userId="0b966bd3a4741b37" providerId="LiveId" clId="{CE3987C1-589F-49B3-BD8F-26DFB988FDB4}" dt="2023-02-20T20:40:33.429" v="122" actId="207"/>
          <ac:spMkLst>
            <pc:docMk/>
            <pc:sldMk cId="3593466574" sldId="266"/>
            <ac:spMk id="14" creationId="{B74290C2-658B-72AC-0EB6-C83E3612BDF0}"/>
          </ac:spMkLst>
        </pc:spChg>
        <pc:spChg chg="add mod">
          <ac:chgData name="Alexander Heinz" userId="0b966bd3a4741b37" providerId="LiveId" clId="{CE3987C1-589F-49B3-BD8F-26DFB988FDB4}" dt="2023-02-20T20:38:56.773" v="88" actId="1076"/>
          <ac:spMkLst>
            <pc:docMk/>
            <pc:sldMk cId="3593466574" sldId="266"/>
            <ac:spMk id="16" creationId="{25295D6E-1F0D-1828-DC2B-5E14B3B0FBCD}"/>
          </ac:spMkLst>
        </pc:spChg>
        <pc:spChg chg="mod">
          <ac:chgData name="Alexander Heinz" userId="0b966bd3a4741b37" providerId="LiveId" clId="{CE3987C1-589F-49B3-BD8F-26DFB988FDB4}" dt="2023-02-20T20:25:40.688" v="16" actId="14100"/>
          <ac:spMkLst>
            <pc:docMk/>
            <pc:sldMk cId="3593466574" sldId="266"/>
            <ac:spMk id="18" creationId="{442FC11F-2852-5AE3-46F0-54FA5774B8CE}"/>
          </ac:spMkLst>
        </pc:spChg>
        <pc:spChg chg="del">
          <ac:chgData name="Alexander Heinz" userId="0b966bd3a4741b37" providerId="LiveId" clId="{CE3987C1-589F-49B3-BD8F-26DFB988FDB4}" dt="2023-02-20T20:23:36.965" v="6" actId="478"/>
          <ac:spMkLst>
            <pc:docMk/>
            <pc:sldMk cId="3593466574" sldId="266"/>
            <ac:spMk id="19" creationId="{BAD3796A-B847-CB85-ABC9-EA0BF5AF3FD5}"/>
          </ac:spMkLst>
        </pc:spChg>
        <pc:spChg chg="mod">
          <ac:chgData name="Alexander Heinz" userId="0b966bd3a4741b37" providerId="LiveId" clId="{CE3987C1-589F-49B3-BD8F-26DFB988FDB4}" dt="2023-02-20T20:40:38.078" v="123"/>
          <ac:spMkLst>
            <pc:docMk/>
            <pc:sldMk cId="3593466574" sldId="266"/>
            <ac:spMk id="22" creationId="{A9F2340D-A69A-46F3-30BC-87B14F7D05C6}"/>
          </ac:spMkLst>
        </pc:spChg>
        <pc:spChg chg="mod">
          <ac:chgData name="Alexander Heinz" userId="0b966bd3a4741b37" providerId="LiveId" clId="{CE3987C1-589F-49B3-BD8F-26DFB988FDB4}" dt="2023-02-20T20:40:38.078" v="123"/>
          <ac:spMkLst>
            <pc:docMk/>
            <pc:sldMk cId="3593466574" sldId="266"/>
            <ac:spMk id="23" creationId="{49042617-047B-5BB3-DBA7-8593D8F97C1F}"/>
          </ac:spMkLst>
        </pc:spChg>
        <pc:spChg chg="mod">
          <ac:chgData name="Alexander Heinz" userId="0b966bd3a4741b37" providerId="LiveId" clId="{CE3987C1-589F-49B3-BD8F-26DFB988FDB4}" dt="2023-02-20T20:41:03.580" v="126"/>
          <ac:spMkLst>
            <pc:docMk/>
            <pc:sldMk cId="3593466574" sldId="266"/>
            <ac:spMk id="25" creationId="{0B7642E3-FD04-A50B-F614-B0EBA03DA682}"/>
          </ac:spMkLst>
        </pc:spChg>
        <pc:spChg chg="mod">
          <ac:chgData name="Alexander Heinz" userId="0b966bd3a4741b37" providerId="LiveId" clId="{CE3987C1-589F-49B3-BD8F-26DFB988FDB4}" dt="2023-02-20T20:41:03.580" v="126"/>
          <ac:spMkLst>
            <pc:docMk/>
            <pc:sldMk cId="3593466574" sldId="266"/>
            <ac:spMk id="26" creationId="{E76205DD-5A49-0DBF-6E98-75B8A4E43D72}"/>
          </ac:spMkLst>
        </pc:spChg>
        <pc:spChg chg="mod">
          <ac:chgData name="Alexander Heinz" userId="0b966bd3a4741b37" providerId="LiveId" clId="{CE3987C1-589F-49B3-BD8F-26DFB988FDB4}" dt="2023-02-20T20:41:20.047" v="135"/>
          <ac:spMkLst>
            <pc:docMk/>
            <pc:sldMk cId="3593466574" sldId="266"/>
            <ac:spMk id="28" creationId="{4371255D-0D19-54DE-B1BB-7DF9F6B3F994}"/>
          </ac:spMkLst>
        </pc:spChg>
        <pc:spChg chg="mod">
          <ac:chgData name="Alexander Heinz" userId="0b966bd3a4741b37" providerId="LiveId" clId="{CE3987C1-589F-49B3-BD8F-26DFB988FDB4}" dt="2023-02-20T20:41:20.047" v="135"/>
          <ac:spMkLst>
            <pc:docMk/>
            <pc:sldMk cId="3593466574" sldId="266"/>
            <ac:spMk id="29" creationId="{EB594DFA-A193-2910-2FAD-049CD1742116}"/>
          </ac:spMkLst>
        </pc:spChg>
        <pc:spChg chg="mod">
          <ac:chgData name="Alexander Heinz" userId="0b966bd3a4741b37" providerId="LiveId" clId="{CE3987C1-589F-49B3-BD8F-26DFB988FDB4}" dt="2023-02-20T20:41:49.707" v="146" actId="14100"/>
          <ac:spMkLst>
            <pc:docMk/>
            <pc:sldMk cId="3593466574" sldId="266"/>
            <ac:spMk id="31" creationId="{221ACFD1-80F7-1FE9-EBD4-17BB62F8A6D7}"/>
          </ac:spMkLst>
        </pc:spChg>
        <pc:spChg chg="mod">
          <ac:chgData name="Alexander Heinz" userId="0b966bd3a4741b37" providerId="LiveId" clId="{CE3987C1-589F-49B3-BD8F-26DFB988FDB4}" dt="2023-02-20T20:41:40.011" v="144"/>
          <ac:spMkLst>
            <pc:docMk/>
            <pc:sldMk cId="3593466574" sldId="266"/>
            <ac:spMk id="32" creationId="{6AA1B59F-1C84-D0EB-E712-0CB5D32EE24F}"/>
          </ac:spMkLst>
        </pc:spChg>
        <pc:spChg chg="mod">
          <ac:chgData name="Alexander Heinz" userId="0b966bd3a4741b37" providerId="LiveId" clId="{CE3987C1-589F-49B3-BD8F-26DFB988FDB4}" dt="2023-02-20T20:41:54.521" v="147"/>
          <ac:spMkLst>
            <pc:docMk/>
            <pc:sldMk cId="3593466574" sldId="266"/>
            <ac:spMk id="34" creationId="{4754215A-C023-4BDF-A28F-4816792F3BAD}"/>
          </ac:spMkLst>
        </pc:spChg>
        <pc:spChg chg="mod">
          <ac:chgData name="Alexander Heinz" userId="0b966bd3a4741b37" providerId="LiveId" clId="{CE3987C1-589F-49B3-BD8F-26DFB988FDB4}" dt="2023-02-20T20:41:54.521" v="147"/>
          <ac:spMkLst>
            <pc:docMk/>
            <pc:sldMk cId="3593466574" sldId="266"/>
            <ac:spMk id="35" creationId="{B154DD51-879F-1BFA-DC6F-259CFD803FBC}"/>
          </ac:spMkLst>
        </pc:spChg>
        <pc:spChg chg="mod">
          <ac:chgData name="Alexander Heinz" userId="0b966bd3a4741b37" providerId="LiveId" clId="{CE3987C1-589F-49B3-BD8F-26DFB988FDB4}" dt="2023-02-20T20:42:42.273" v="152"/>
          <ac:spMkLst>
            <pc:docMk/>
            <pc:sldMk cId="3593466574" sldId="266"/>
            <ac:spMk id="37" creationId="{A86DDE55-108B-5476-34EC-61DD0BAFA4B1}"/>
          </ac:spMkLst>
        </pc:spChg>
        <pc:spChg chg="mod">
          <ac:chgData name="Alexander Heinz" userId="0b966bd3a4741b37" providerId="LiveId" clId="{CE3987C1-589F-49B3-BD8F-26DFB988FDB4}" dt="2023-02-20T20:42:42.273" v="152"/>
          <ac:spMkLst>
            <pc:docMk/>
            <pc:sldMk cId="3593466574" sldId="266"/>
            <ac:spMk id="38" creationId="{AF3252E4-AF31-B3E7-E42A-A084482488ED}"/>
          </ac:spMkLst>
        </pc:spChg>
        <pc:spChg chg="mod">
          <ac:chgData name="Alexander Heinz" userId="0b966bd3a4741b37" providerId="LiveId" clId="{CE3987C1-589F-49B3-BD8F-26DFB988FDB4}" dt="2023-02-20T20:43:11.558" v="157" actId="14100"/>
          <ac:spMkLst>
            <pc:docMk/>
            <pc:sldMk cId="3593466574" sldId="266"/>
            <ac:spMk id="40" creationId="{75D7214A-9D33-81C4-7828-D3625AB7A65F}"/>
          </ac:spMkLst>
        </pc:spChg>
        <pc:spChg chg="mod">
          <ac:chgData name="Alexander Heinz" userId="0b966bd3a4741b37" providerId="LiveId" clId="{CE3987C1-589F-49B3-BD8F-26DFB988FDB4}" dt="2023-02-20T20:42:58.153" v="155"/>
          <ac:spMkLst>
            <pc:docMk/>
            <pc:sldMk cId="3593466574" sldId="266"/>
            <ac:spMk id="41" creationId="{1C5DB85B-476B-A3D7-5EC7-6516214E60C2}"/>
          </ac:spMkLst>
        </pc:spChg>
        <pc:spChg chg="mod">
          <ac:chgData name="Alexander Heinz" userId="0b966bd3a4741b37" providerId="LiveId" clId="{CE3987C1-589F-49B3-BD8F-26DFB988FDB4}" dt="2023-02-20T20:43:21.234" v="159"/>
          <ac:spMkLst>
            <pc:docMk/>
            <pc:sldMk cId="3593466574" sldId="266"/>
            <ac:spMk id="43" creationId="{01ECBD6C-CB9B-3544-4A60-D1862E1D0524}"/>
          </ac:spMkLst>
        </pc:spChg>
        <pc:spChg chg="mod">
          <ac:chgData name="Alexander Heinz" userId="0b966bd3a4741b37" providerId="LiveId" clId="{CE3987C1-589F-49B3-BD8F-26DFB988FDB4}" dt="2023-02-20T20:43:21.234" v="159"/>
          <ac:spMkLst>
            <pc:docMk/>
            <pc:sldMk cId="3593466574" sldId="266"/>
            <ac:spMk id="44" creationId="{9BEF5A1C-30A6-9C24-A4FD-58F43775A4BA}"/>
          </ac:spMkLst>
        </pc:spChg>
        <pc:spChg chg="mod">
          <ac:chgData name="Alexander Heinz" userId="0b966bd3a4741b37" providerId="LiveId" clId="{CE3987C1-589F-49B3-BD8F-26DFB988FDB4}" dt="2023-02-20T20:43:43.186" v="166"/>
          <ac:spMkLst>
            <pc:docMk/>
            <pc:sldMk cId="3593466574" sldId="266"/>
            <ac:spMk id="46" creationId="{48727CD7-FEB1-5026-E2E3-0EE60D6854DF}"/>
          </ac:spMkLst>
        </pc:spChg>
        <pc:spChg chg="mod">
          <ac:chgData name="Alexander Heinz" userId="0b966bd3a4741b37" providerId="LiveId" clId="{CE3987C1-589F-49B3-BD8F-26DFB988FDB4}" dt="2023-02-20T20:43:43.186" v="166"/>
          <ac:spMkLst>
            <pc:docMk/>
            <pc:sldMk cId="3593466574" sldId="266"/>
            <ac:spMk id="47" creationId="{32FCA974-11DB-ADD3-673B-BE3DE1FBDEE3}"/>
          </ac:spMkLst>
        </pc:spChg>
        <pc:spChg chg="mod">
          <ac:chgData name="Alexander Heinz" userId="0b966bd3a4741b37" providerId="LiveId" clId="{CE3987C1-589F-49B3-BD8F-26DFB988FDB4}" dt="2023-02-20T20:45:58.046" v="214" actId="108"/>
          <ac:spMkLst>
            <pc:docMk/>
            <pc:sldMk cId="3593466574" sldId="266"/>
            <ac:spMk id="49" creationId="{C6E9EF51-247C-B188-DAA7-7D89F7259682}"/>
          </ac:spMkLst>
        </pc:spChg>
        <pc:spChg chg="mod">
          <ac:chgData name="Alexander Heinz" userId="0b966bd3a4741b37" providerId="LiveId" clId="{CE3987C1-589F-49B3-BD8F-26DFB988FDB4}" dt="2023-02-20T20:46:17.157" v="216" actId="2085"/>
          <ac:spMkLst>
            <pc:docMk/>
            <pc:sldMk cId="3593466574" sldId="266"/>
            <ac:spMk id="50" creationId="{D47CA0F4-C215-73EF-6CDC-0789AACDF30C}"/>
          </ac:spMkLst>
        </pc:spChg>
        <pc:spChg chg="add mod">
          <ac:chgData name="Alexander Heinz" userId="0b966bd3a4741b37" providerId="LiveId" clId="{CE3987C1-589F-49B3-BD8F-26DFB988FDB4}" dt="2023-02-20T20:45:39.333" v="210"/>
          <ac:spMkLst>
            <pc:docMk/>
            <pc:sldMk cId="3593466574" sldId="266"/>
            <ac:spMk id="52" creationId="{918C2362-B3DE-7E21-00D1-55DFD689B5C0}"/>
          </ac:spMkLst>
        </pc:spChg>
        <pc:spChg chg="add mod">
          <ac:chgData name="Alexander Heinz" userId="0b966bd3a4741b37" providerId="LiveId" clId="{CE3987C1-589F-49B3-BD8F-26DFB988FDB4}" dt="2023-02-20T20:45:50.443" v="212" actId="14100"/>
          <ac:spMkLst>
            <pc:docMk/>
            <pc:sldMk cId="3593466574" sldId="266"/>
            <ac:spMk id="53" creationId="{35E4F4D7-E8F1-728E-6191-CEA25EEAF76A}"/>
          </ac:spMkLst>
        </pc:spChg>
        <pc:spChg chg="mod">
          <ac:chgData name="Alexander Heinz" userId="0b966bd3a4741b37" providerId="LiveId" clId="{CE3987C1-589F-49B3-BD8F-26DFB988FDB4}" dt="2023-02-20T20:46:37.444" v="218"/>
          <ac:spMkLst>
            <pc:docMk/>
            <pc:sldMk cId="3593466574" sldId="266"/>
            <ac:spMk id="55" creationId="{771BE28B-9673-D83A-BAC8-CB173375891E}"/>
          </ac:spMkLst>
        </pc:spChg>
        <pc:spChg chg="mod">
          <ac:chgData name="Alexander Heinz" userId="0b966bd3a4741b37" providerId="LiveId" clId="{CE3987C1-589F-49B3-BD8F-26DFB988FDB4}" dt="2023-02-20T20:47:36.870" v="224" actId="207"/>
          <ac:spMkLst>
            <pc:docMk/>
            <pc:sldMk cId="3593466574" sldId="266"/>
            <ac:spMk id="56" creationId="{B967B9E0-9DBD-B759-2A92-224763680288}"/>
          </ac:spMkLst>
        </pc:spChg>
        <pc:spChg chg="add mod">
          <ac:chgData name="Alexander Heinz" userId="0b966bd3a4741b37" providerId="LiveId" clId="{CE3987C1-589F-49B3-BD8F-26DFB988FDB4}" dt="2023-02-20T20:47:13.187" v="221"/>
          <ac:spMkLst>
            <pc:docMk/>
            <pc:sldMk cId="3593466574" sldId="266"/>
            <ac:spMk id="58" creationId="{68E6BA35-7526-4BBC-EDCE-4C89E17EE859}"/>
          </ac:spMkLst>
        </pc:spChg>
        <pc:spChg chg="add mod">
          <ac:chgData name="Alexander Heinz" userId="0b966bd3a4741b37" providerId="LiveId" clId="{CE3987C1-589F-49B3-BD8F-26DFB988FDB4}" dt="2023-02-20T20:47:19.541" v="223" actId="14100"/>
          <ac:spMkLst>
            <pc:docMk/>
            <pc:sldMk cId="3593466574" sldId="266"/>
            <ac:spMk id="59" creationId="{23E6300B-4E85-51F5-3794-5193FF65756C}"/>
          </ac:spMkLst>
        </pc:spChg>
        <pc:spChg chg="mod">
          <ac:chgData name="Alexander Heinz" userId="0b966bd3a4741b37" providerId="LiveId" clId="{CE3987C1-589F-49B3-BD8F-26DFB988FDB4}" dt="2023-02-20T20:47:55.036" v="227"/>
          <ac:spMkLst>
            <pc:docMk/>
            <pc:sldMk cId="3593466574" sldId="266"/>
            <ac:spMk id="61" creationId="{9D6D9A8C-6796-361E-9FA8-01AB44900818}"/>
          </ac:spMkLst>
        </pc:spChg>
        <pc:spChg chg="mod">
          <ac:chgData name="Alexander Heinz" userId="0b966bd3a4741b37" providerId="LiveId" clId="{CE3987C1-589F-49B3-BD8F-26DFB988FDB4}" dt="2023-02-20T20:47:55.036" v="227"/>
          <ac:spMkLst>
            <pc:docMk/>
            <pc:sldMk cId="3593466574" sldId="266"/>
            <ac:spMk id="62" creationId="{1DE0DBCC-310A-F7BB-B9A2-5D47F4489394}"/>
          </ac:spMkLst>
        </pc:spChg>
        <pc:spChg chg="add del mod">
          <ac:chgData name="Alexander Heinz" userId="0b966bd3a4741b37" providerId="LiveId" clId="{CE3987C1-589F-49B3-BD8F-26DFB988FDB4}" dt="2023-02-20T20:49:26.149" v="241" actId="478"/>
          <ac:spMkLst>
            <pc:docMk/>
            <pc:sldMk cId="3593466574" sldId="266"/>
            <ac:spMk id="63" creationId="{16BCA15A-31BE-C5AD-CB12-4670FE7533B0}"/>
          </ac:spMkLst>
        </pc:spChg>
        <pc:spChg chg="add del mod">
          <ac:chgData name="Alexander Heinz" userId="0b966bd3a4741b37" providerId="LiveId" clId="{CE3987C1-589F-49B3-BD8F-26DFB988FDB4}" dt="2023-02-20T20:49:42.642" v="244" actId="478"/>
          <ac:spMkLst>
            <pc:docMk/>
            <pc:sldMk cId="3593466574" sldId="266"/>
            <ac:spMk id="64" creationId="{9B7D7ABA-EEDB-0026-9C31-C228E528BC83}"/>
          </ac:spMkLst>
        </pc:spChg>
        <pc:spChg chg="add del mod">
          <ac:chgData name="Alexander Heinz" userId="0b966bd3a4741b37" providerId="LiveId" clId="{CE3987C1-589F-49B3-BD8F-26DFB988FDB4}" dt="2023-02-20T20:50:21.389" v="292" actId="478"/>
          <ac:spMkLst>
            <pc:docMk/>
            <pc:sldMk cId="3593466574" sldId="266"/>
            <ac:spMk id="65" creationId="{03B78482-74BA-4372-8F3D-CC370C8D64FD}"/>
          </ac:spMkLst>
        </pc:spChg>
        <pc:spChg chg="add del mod">
          <ac:chgData name="Alexander Heinz" userId="0b966bd3a4741b37" providerId="LiveId" clId="{CE3987C1-589F-49B3-BD8F-26DFB988FDB4}" dt="2023-02-20T21:00:49.572" v="470" actId="478"/>
          <ac:spMkLst>
            <pc:docMk/>
            <pc:sldMk cId="3593466574" sldId="266"/>
            <ac:spMk id="66" creationId="{DCE7CC2A-A153-CD4E-2C1B-B9B39CACC26C}"/>
          </ac:spMkLst>
        </pc:spChg>
        <pc:spChg chg="add del mod">
          <ac:chgData name="Alexander Heinz" userId="0b966bd3a4741b37" providerId="LiveId" clId="{CE3987C1-589F-49B3-BD8F-26DFB988FDB4}" dt="2023-02-20T21:21:55.133" v="891" actId="21"/>
          <ac:spMkLst>
            <pc:docMk/>
            <pc:sldMk cId="3593466574" sldId="266"/>
            <ac:spMk id="67" creationId="{52DE791D-9783-C8C7-A9DB-70A6244EC013}"/>
          </ac:spMkLst>
        </pc:spChg>
        <pc:spChg chg="add mod">
          <ac:chgData name="Alexander Heinz" userId="0b966bd3a4741b37" providerId="LiveId" clId="{CE3987C1-589F-49B3-BD8F-26DFB988FDB4}" dt="2023-02-20T21:14:40.762" v="773" actId="20577"/>
          <ac:spMkLst>
            <pc:docMk/>
            <pc:sldMk cId="3593466574" sldId="266"/>
            <ac:spMk id="68" creationId="{E6DF60E6-EBE9-B13E-1FEB-72841BDB0F8B}"/>
          </ac:spMkLst>
        </pc:spChg>
        <pc:grpChg chg="add del mod">
          <ac:chgData name="Alexander Heinz" userId="0b966bd3a4741b37" providerId="LiveId" clId="{CE3987C1-589F-49B3-BD8F-26DFB988FDB4}" dt="2023-02-20T20:48:57.546" v="233" actId="478"/>
          <ac:grpSpMkLst>
            <pc:docMk/>
            <pc:sldMk cId="3593466574" sldId="266"/>
            <ac:grpSpMk id="12" creationId="{03C76F37-6DA9-41D8-9353-0F916BF17205}"/>
          </ac:grpSpMkLst>
        </pc:grpChg>
        <pc:grpChg chg="add del mod">
          <ac:chgData name="Alexander Heinz" userId="0b966bd3a4741b37" providerId="LiveId" clId="{CE3987C1-589F-49B3-BD8F-26DFB988FDB4}" dt="2023-02-20T20:48:57.045" v="232" actId="478"/>
          <ac:grpSpMkLst>
            <pc:docMk/>
            <pc:sldMk cId="3593466574" sldId="266"/>
            <ac:grpSpMk id="20" creationId="{06F99209-CA6B-F9BB-08B4-0C192BB04C8E}"/>
          </ac:grpSpMkLst>
        </pc:grpChg>
        <pc:grpChg chg="add del mod">
          <ac:chgData name="Alexander Heinz" userId="0b966bd3a4741b37" providerId="LiveId" clId="{CE3987C1-589F-49B3-BD8F-26DFB988FDB4}" dt="2023-02-20T20:48:59.750" v="236" actId="478"/>
          <ac:grpSpMkLst>
            <pc:docMk/>
            <pc:sldMk cId="3593466574" sldId="266"/>
            <ac:grpSpMk id="24" creationId="{3A5E1C26-2975-DA45-49D4-67DA9CEEDEC4}"/>
          </ac:grpSpMkLst>
        </pc:grpChg>
        <pc:grpChg chg="add del mod">
          <ac:chgData name="Alexander Heinz" userId="0b966bd3a4741b37" providerId="LiveId" clId="{CE3987C1-589F-49B3-BD8F-26DFB988FDB4}" dt="2023-02-20T20:49:00.227" v="237" actId="478"/>
          <ac:grpSpMkLst>
            <pc:docMk/>
            <pc:sldMk cId="3593466574" sldId="266"/>
            <ac:grpSpMk id="27" creationId="{110B4964-DF05-5A7E-42FA-D97B606151CB}"/>
          </ac:grpSpMkLst>
        </pc:grpChg>
        <pc:grpChg chg="add del mod">
          <ac:chgData name="Alexander Heinz" userId="0b966bd3a4741b37" providerId="LiveId" clId="{CE3987C1-589F-49B3-BD8F-26DFB988FDB4}" dt="2023-02-20T20:48:54.167" v="230" actId="478"/>
          <ac:grpSpMkLst>
            <pc:docMk/>
            <pc:sldMk cId="3593466574" sldId="266"/>
            <ac:grpSpMk id="30" creationId="{1C5D0AC8-2804-DD6C-B788-8A938718CC2D}"/>
          </ac:grpSpMkLst>
        </pc:grpChg>
        <pc:grpChg chg="add del mod">
          <ac:chgData name="Alexander Heinz" userId="0b966bd3a4741b37" providerId="LiveId" clId="{CE3987C1-589F-49B3-BD8F-26DFB988FDB4}" dt="2023-02-20T20:48:59.086" v="235" actId="478"/>
          <ac:grpSpMkLst>
            <pc:docMk/>
            <pc:sldMk cId="3593466574" sldId="266"/>
            <ac:grpSpMk id="33" creationId="{BF94A537-1A35-CD78-67CB-A36417DC251F}"/>
          </ac:grpSpMkLst>
        </pc:grpChg>
        <pc:grpChg chg="add del mod">
          <ac:chgData name="Alexander Heinz" userId="0b966bd3a4741b37" providerId="LiveId" clId="{CE3987C1-589F-49B3-BD8F-26DFB988FDB4}" dt="2023-02-20T20:48:58.411" v="234" actId="478"/>
          <ac:grpSpMkLst>
            <pc:docMk/>
            <pc:sldMk cId="3593466574" sldId="266"/>
            <ac:grpSpMk id="36" creationId="{15D2CEF2-AA24-17A3-E9E9-CB477C3C7258}"/>
          </ac:grpSpMkLst>
        </pc:grpChg>
        <pc:grpChg chg="add del mod">
          <ac:chgData name="Alexander Heinz" userId="0b966bd3a4741b37" providerId="LiveId" clId="{CE3987C1-589F-49B3-BD8F-26DFB988FDB4}" dt="2023-02-20T20:43:17.666" v="158" actId="478"/>
          <ac:grpSpMkLst>
            <pc:docMk/>
            <pc:sldMk cId="3593466574" sldId="266"/>
            <ac:grpSpMk id="39" creationId="{5DBA491C-B799-6725-3DD4-552133BCC38D}"/>
          </ac:grpSpMkLst>
        </pc:grpChg>
        <pc:grpChg chg="add del mod">
          <ac:chgData name="Alexander Heinz" userId="0b966bd3a4741b37" providerId="LiveId" clId="{CE3987C1-589F-49B3-BD8F-26DFB988FDB4}" dt="2023-02-20T20:48:54.167" v="230" actId="478"/>
          <ac:grpSpMkLst>
            <pc:docMk/>
            <pc:sldMk cId="3593466574" sldId="266"/>
            <ac:grpSpMk id="42" creationId="{0E7119E6-90FA-3E63-E77F-7FC4E10872F8}"/>
          </ac:grpSpMkLst>
        </pc:grpChg>
        <pc:grpChg chg="add del mod">
          <ac:chgData name="Alexander Heinz" userId="0b966bd3a4741b37" providerId="LiveId" clId="{CE3987C1-589F-49B3-BD8F-26DFB988FDB4}" dt="2023-02-20T20:48:56.302" v="231" actId="478"/>
          <ac:grpSpMkLst>
            <pc:docMk/>
            <pc:sldMk cId="3593466574" sldId="266"/>
            <ac:grpSpMk id="45" creationId="{F3FE30E6-868F-3874-E5C4-019B6BBC8CE8}"/>
          </ac:grpSpMkLst>
        </pc:grpChg>
        <pc:grpChg chg="add del mod">
          <ac:chgData name="Alexander Heinz" userId="0b966bd3a4741b37" providerId="LiveId" clId="{CE3987C1-589F-49B3-BD8F-26DFB988FDB4}" dt="2023-02-20T20:48:54.167" v="230" actId="478"/>
          <ac:grpSpMkLst>
            <pc:docMk/>
            <pc:sldMk cId="3593466574" sldId="266"/>
            <ac:grpSpMk id="48" creationId="{C4ACA98B-EC23-08D6-6A41-4F14C7BC0758}"/>
          </ac:grpSpMkLst>
        </pc:grpChg>
        <pc:grpChg chg="add del mod">
          <ac:chgData name="Alexander Heinz" userId="0b966bd3a4741b37" providerId="LiveId" clId="{CE3987C1-589F-49B3-BD8F-26DFB988FDB4}" dt="2023-02-20T20:46:26.139" v="217" actId="478"/>
          <ac:grpSpMkLst>
            <pc:docMk/>
            <pc:sldMk cId="3593466574" sldId="266"/>
            <ac:grpSpMk id="51" creationId="{7638ADD6-DE92-4A2F-A9E2-FF365E8FB612}"/>
          </ac:grpSpMkLst>
        </pc:grpChg>
        <pc:grpChg chg="add del mod">
          <ac:chgData name="Alexander Heinz" userId="0b966bd3a4741b37" providerId="LiveId" clId="{CE3987C1-589F-49B3-BD8F-26DFB988FDB4}" dt="2023-02-20T20:48:54.167" v="230" actId="478"/>
          <ac:grpSpMkLst>
            <pc:docMk/>
            <pc:sldMk cId="3593466574" sldId="266"/>
            <ac:grpSpMk id="54" creationId="{F699A5F6-AF34-CFDC-286A-601D9C838BAA}"/>
          </ac:grpSpMkLst>
        </pc:grpChg>
        <pc:grpChg chg="add del mod">
          <ac:chgData name="Alexander Heinz" userId="0b966bd3a4741b37" providerId="LiveId" clId="{CE3987C1-589F-49B3-BD8F-26DFB988FDB4}" dt="2023-02-20T20:47:45.526" v="225" actId="478"/>
          <ac:grpSpMkLst>
            <pc:docMk/>
            <pc:sldMk cId="3593466574" sldId="266"/>
            <ac:grpSpMk id="57" creationId="{939EA88B-4629-4817-86D6-3B40DD48696B}"/>
          </ac:grpSpMkLst>
        </pc:grpChg>
        <pc:grpChg chg="add del mod">
          <ac:chgData name="Alexander Heinz" userId="0b966bd3a4741b37" providerId="LiveId" clId="{CE3987C1-589F-49B3-BD8F-26DFB988FDB4}" dt="2023-02-20T20:48:54.167" v="230" actId="478"/>
          <ac:grpSpMkLst>
            <pc:docMk/>
            <pc:sldMk cId="3593466574" sldId="266"/>
            <ac:grpSpMk id="60" creationId="{A23F19A7-51B5-F217-28B7-A381CA957FAA}"/>
          </ac:grpSpMkLst>
        </pc:grpChg>
        <pc:picChg chg="add del mod">
          <ac:chgData name="Alexander Heinz" userId="0b966bd3a4741b37" providerId="LiveId" clId="{CE3987C1-589F-49B3-BD8F-26DFB988FDB4}" dt="2023-02-20T20:23:17.107" v="2" actId="478"/>
          <ac:picMkLst>
            <pc:docMk/>
            <pc:sldMk cId="3593466574" sldId="266"/>
            <ac:picMk id="2" creationId="{3AC5449D-1C89-22DA-71B0-9B6AF70F760F}"/>
          </ac:picMkLst>
        </pc:picChg>
        <pc:picChg chg="add mod ord">
          <ac:chgData name="Alexander Heinz" userId="0b966bd3a4741b37" providerId="LiveId" clId="{CE3987C1-589F-49B3-BD8F-26DFB988FDB4}" dt="2023-02-20T21:00:34.102" v="466" actId="1076"/>
          <ac:picMkLst>
            <pc:docMk/>
            <pc:sldMk cId="3593466574" sldId="266"/>
            <ac:picMk id="4" creationId="{847E0EBE-A3BC-3006-AADC-1F9D53C282FD}"/>
          </ac:picMkLst>
        </pc:picChg>
        <pc:picChg chg="del">
          <ac:chgData name="Alexander Heinz" userId="0b966bd3a4741b37" providerId="LiveId" clId="{CE3987C1-589F-49B3-BD8F-26DFB988FDB4}" dt="2023-02-20T20:23:23.982" v="4" actId="478"/>
          <ac:picMkLst>
            <pc:docMk/>
            <pc:sldMk cId="3593466574" sldId="266"/>
            <ac:picMk id="5" creationId="{50E855A5-24F4-CF17-AC5C-F9E4A04568E5}"/>
          </ac:picMkLst>
        </pc:picChg>
        <pc:picChg chg="mod">
          <ac:chgData name="Alexander Heinz" userId="0b966bd3a4741b37" providerId="LiveId" clId="{CE3987C1-589F-49B3-BD8F-26DFB988FDB4}" dt="2023-02-20T20:49:13.072" v="240" actId="1076"/>
          <ac:picMkLst>
            <pc:docMk/>
            <pc:sldMk cId="3593466574" sldId="266"/>
            <ac:picMk id="7" creationId="{08AB47F3-B773-577B-DA64-2BD3CBBCEB8B}"/>
          </ac:picMkLst>
        </pc:picChg>
        <pc:cxnChg chg="del">
          <ac:chgData name="Alexander Heinz" userId="0b966bd3a4741b37" providerId="LiveId" clId="{CE3987C1-589F-49B3-BD8F-26DFB988FDB4}" dt="2023-02-20T20:23:35.483" v="5" actId="478"/>
          <ac:cxnSpMkLst>
            <pc:docMk/>
            <pc:sldMk cId="3593466574" sldId="266"/>
            <ac:cxnSpMk id="21" creationId="{132F6849-0105-A774-03BC-56C1C0D8E55E}"/>
          </ac:cxnSpMkLst>
        </pc:cxnChg>
      </pc:sldChg>
      <pc:sldChg chg="add del">
        <pc:chgData name="Alexander Heinz" userId="0b966bd3a4741b37" providerId="LiveId" clId="{CE3987C1-589F-49B3-BD8F-26DFB988FDB4}" dt="2023-02-20T20:25:25.595" v="11" actId="47"/>
        <pc:sldMkLst>
          <pc:docMk/>
          <pc:sldMk cId="1435832494" sldId="267"/>
        </pc:sldMkLst>
      </pc:sldChg>
      <pc:sldChg chg="addSp delSp modSp add mod">
        <pc:chgData name="Alexander Heinz" userId="0b966bd3a4741b37" providerId="LiveId" clId="{CE3987C1-589F-49B3-BD8F-26DFB988FDB4}" dt="2023-02-20T21:47:00.486" v="1655" actId="313"/>
        <pc:sldMkLst>
          <pc:docMk/>
          <pc:sldMk cId="1908366196" sldId="267"/>
        </pc:sldMkLst>
        <pc:spChg chg="add mod">
          <ac:chgData name="Alexander Heinz" userId="0b966bd3a4741b37" providerId="LiveId" clId="{CE3987C1-589F-49B3-BD8F-26DFB988FDB4}" dt="2023-02-20T20:51:15.722" v="306"/>
          <ac:spMkLst>
            <pc:docMk/>
            <pc:sldMk cId="1908366196" sldId="267"/>
            <ac:spMk id="2" creationId="{4994466D-B858-1006-B23C-0EB115ECB923}"/>
          </ac:spMkLst>
        </pc:spChg>
        <pc:spChg chg="add mod">
          <ac:chgData name="Alexander Heinz" userId="0b966bd3a4741b37" providerId="LiveId" clId="{CE3987C1-589F-49B3-BD8F-26DFB988FDB4}" dt="2023-02-20T20:53:33.187" v="368"/>
          <ac:spMkLst>
            <pc:docMk/>
            <pc:sldMk cId="1908366196" sldId="267"/>
            <ac:spMk id="3" creationId="{17E2E01A-36A4-9272-5E44-A32664074F55}"/>
          </ac:spMkLst>
        </pc:spChg>
        <pc:spChg chg="add del mod">
          <ac:chgData name="Alexander Heinz" userId="0b966bd3a4741b37" providerId="LiveId" clId="{CE3987C1-589F-49B3-BD8F-26DFB988FDB4}" dt="2023-02-20T20:57:45.840" v="418" actId="478"/>
          <ac:spMkLst>
            <pc:docMk/>
            <pc:sldMk cId="1908366196" sldId="267"/>
            <ac:spMk id="5" creationId="{036A67D4-9062-860A-8F20-2C48F3F5664A}"/>
          </ac:spMkLst>
        </pc:spChg>
        <pc:spChg chg="add del mod">
          <ac:chgData name="Alexander Heinz" userId="0b966bd3a4741b37" providerId="LiveId" clId="{CE3987C1-589F-49B3-BD8F-26DFB988FDB4}" dt="2023-02-20T20:57:52.222" v="420" actId="478"/>
          <ac:spMkLst>
            <pc:docMk/>
            <pc:sldMk cId="1908366196" sldId="267"/>
            <ac:spMk id="6" creationId="{61DA0810-5C43-4D9A-AB8F-A5BDF3B04151}"/>
          </ac:spMkLst>
        </pc:spChg>
        <pc:spChg chg="add mod">
          <ac:chgData name="Alexander Heinz" userId="0b966bd3a4741b37" providerId="LiveId" clId="{CE3987C1-589F-49B3-BD8F-26DFB988FDB4}" dt="2023-02-20T21:47:00.486" v="1655" actId="313"/>
          <ac:spMkLst>
            <pc:docMk/>
            <pc:sldMk cId="1908366196" sldId="267"/>
            <ac:spMk id="8" creationId="{FE994750-862B-8AF4-32F0-5EEB99EA8448}"/>
          </ac:spMkLst>
        </pc:spChg>
        <pc:spChg chg="mod">
          <ac:chgData name="Alexander Heinz" userId="0b966bd3a4741b37" providerId="LiveId" clId="{CE3987C1-589F-49B3-BD8F-26DFB988FDB4}" dt="2023-02-20T21:19:41.267" v="883" actId="1035"/>
          <ac:spMkLst>
            <pc:docMk/>
            <pc:sldMk cId="1908366196" sldId="267"/>
            <ac:spMk id="18" creationId="{442FC11F-2852-5AE3-46F0-54FA5774B8CE}"/>
          </ac:spMkLst>
        </pc:spChg>
        <pc:spChg chg="mod">
          <ac:chgData name="Alexander Heinz" userId="0b966bd3a4741b37" providerId="LiveId" clId="{CE3987C1-589F-49B3-BD8F-26DFB988FDB4}" dt="2023-02-20T21:27:30.246" v="1018"/>
          <ac:spMkLst>
            <pc:docMk/>
            <pc:sldMk cId="1908366196" sldId="267"/>
            <ac:spMk id="39" creationId="{BCEA55D1-1E0F-B21A-1521-A6745EA1F5A1}"/>
          </ac:spMkLst>
        </pc:spChg>
        <pc:spChg chg="mod">
          <ac:chgData name="Alexander Heinz" userId="0b966bd3a4741b37" providerId="LiveId" clId="{CE3987C1-589F-49B3-BD8F-26DFB988FDB4}" dt="2023-02-20T21:27:30.246" v="1018"/>
          <ac:spMkLst>
            <pc:docMk/>
            <pc:sldMk cId="1908366196" sldId="267"/>
            <ac:spMk id="40" creationId="{968DD2AA-5859-80B0-317B-4BEBC7623AA6}"/>
          </ac:spMkLst>
        </pc:spChg>
        <pc:spChg chg="add mod">
          <ac:chgData name="Alexander Heinz" userId="0b966bd3a4741b37" providerId="LiveId" clId="{CE3987C1-589F-49B3-BD8F-26DFB988FDB4}" dt="2023-02-20T21:43:05.166" v="1405" actId="14100"/>
          <ac:spMkLst>
            <pc:docMk/>
            <pc:sldMk cId="1908366196" sldId="267"/>
            <ac:spMk id="41" creationId="{6D1EE895-D9B0-0D9C-E790-143378F079F3}"/>
          </ac:spMkLst>
        </pc:spChg>
        <pc:spChg chg="add mod">
          <ac:chgData name="Alexander Heinz" userId="0b966bd3a4741b37" providerId="LiveId" clId="{CE3987C1-589F-49B3-BD8F-26DFB988FDB4}" dt="2023-02-20T21:43:47.544" v="1458" actId="20577"/>
          <ac:spMkLst>
            <pc:docMk/>
            <pc:sldMk cId="1908366196" sldId="267"/>
            <ac:spMk id="51" creationId="{361AB2BD-BB21-84D1-25E8-A73B3D251758}"/>
          </ac:spMkLst>
        </pc:spChg>
        <pc:spChg chg="add mod">
          <ac:chgData name="Alexander Heinz" userId="0b966bd3a4741b37" providerId="LiveId" clId="{CE3987C1-589F-49B3-BD8F-26DFB988FDB4}" dt="2023-02-20T21:45:38.607" v="1604" actId="14100"/>
          <ac:spMkLst>
            <pc:docMk/>
            <pc:sldMk cId="1908366196" sldId="267"/>
            <ac:spMk id="53" creationId="{0B24FB6F-0947-3BCD-AA5A-8DD6B4A0CE01}"/>
          </ac:spMkLst>
        </pc:spChg>
        <pc:grpChg chg="add mod">
          <ac:chgData name="Alexander Heinz" userId="0b966bd3a4741b37" providerId="LiveId" clId="{CE3987C1-589F-49B3-BD8F-26DFB988FDB4}" dt="2023-02-20T21:27:36.558" v="1019" actId="1076"/>
          <ac:grpSpMkLst>
            <pc:docMk/>
            <pc:sldMk cId="1908366196" sldId="267"/>
            <ac:grpSpMk id="21" creationId="{F1331B49-BAF4-9355-3F20-F63220677D27}"/>
          </ac:grpSpMkLst>
        </pc:grpChg>
        <pc:grpChg chg="mod">
          <ac:chgData name="Alexander Heinz" userId="0b966bd3a4741b37" providerId="LiveId" clId="{CE3987C1-589F-49B3-BD8F-26DFB988FDB4}" dt="2023-02-20T21:27:59.369" v="1021" actId="1076"/>
          <ac:grpSpMkLst>
            <pc:docMk/>
            <pc:sldMk cId="1908366196" sldId="267"/>
            <ac:grpSpMk id="54" creationId="{F699A5F6-AF34-CFDC-286A-601D9C838BAA}"/>
          </ac:grpSpMkLst>
        </pc:grpChg>
        <pc:grpChg chg="mod">
          <ac:chgData name="Alexander Heinz" userId="0b966bd3a4741b37" providerId="LiveId" clId="{CE3987C1-589F-49B3-BD8F-26DFB988FDB4}" dt="2023-02-20T21:28:13.096" v="1022" actId="408"/>
          <ac:grpSpMkLst>
            <pc:docMk/>
            <pc:sldMk cId="1908366196" sldId="267"/>
            <ac:grpSpMk id="60" creationId="{A23F19A7-51B5-F217-28B7-A381CA957FAA}"/>
          </ac:grpSpMkLst>
        </pc:grpChg>
        <pc:picChg chg="mod">
          <ac:chgData name="Alexander Heinz" userId="0b966bd3a4741b37" providerId="LiveId" clId="{CE3987C1-589F-49B3-BD8F-26DFB988FDB4}" dt="2023-02-20T21:45:43.872" v="1605" actId="1035"/>
          <ac:picMkLst>
            <pc:docMk/>
            <pc:sldMk cId="1908366196" sldId="267"/>
            <ac:picMk id="4" creationId="{847E0EBE-A3BC-3006-AADC-1F9D53C282FD}"/>
          </ac:picMkLst>
        </pc:picChg>
        <pc:picChg chg="add mod">
          <ac:chgData name="Alexander Heinz" userId="0b966bd3a4741b37" providerId="LiveId" clId="{CE3987C1-589F-49B3-BD8F-26DFB988FDB4}" dt="2023-02-20T21:26:48.429" v="1017"/>
          <ac:picMkLst>
            <pc:docMk/>
            <pc:sldMk cId="1908366196" sldId="267"/>
            <ac:picMk id="19" creationId="{BD71D703-7603-C4BD-32C2-DDA2839BA1BF}"/>
          </ac:picMkLst>
        </pc:picChg>
        <pc:picChg chg="add del mod">
          <ac:chgData name="Alexander Heinz" userId="0b966bd3a4741b37" providerId="LiveId" clId="{CE3987C1-589F-49B3-BD8F-26DFB988FDB4}" dt="2023-02-20T21:44:03.476" v="1460"/>
          <ac:picMkLst>
            <pc:docMk/>
            <pc:sldMk cId="1908366196" sldId="267"/>
            <ac:picMk id="52" creationId="{620BD9BA-8832-6889-BEBB-B90853018940}"/>
          </ac:picMkLst>
        </pc:picChg>
      </pc:sldChg>
      <pc:sldChg chg="addSp delSp modSp add mod">
        <pc:chgData name="Alexander Heinz" userId="0b966bd3a4741b37" providerId="LiveId" clId="{CE3987C1-589F-49B3-BD8F-26DFB988FDB4}" dt="2023-02-20T22:32:56.109" v="2668" actId="14100"/>
        <pc:sldMkLst>
          <pc:docMk/>
          <pc:sldMk cId="1810399054" sldId="268"/>
        </pc:sldMkLst>
        <pc:spChg chg="add mod">
          <ac:chgData name="Alexander Heinz" userId="0b966bd3a4741b37" providerId="LiveId" clId="{CE3987C1-589F-49B3-BD8F-26DFB988FDB4}" dt="2023-02-20T20:51:07.610" v="305" actId="1036"/>
          <ac:spMkLst>
            <pc:docMk/>
            <pc:sldMk cId="1810399054" sldId="268"/>
            <ac:spMk id="2" creationId="{4CDA3FCB-8B1B-865E-6996-27B8CECB9697}"/>
          </ac:spMkLst>
        </pc:spChg>
        <pc:spChg chg="add mod">
          <ac:chgData name="Alexander Heinz" userId="0b966bd3a4741b37" providerId="LiveId" clId="{CE3987C1-589F-49B3-BD8F-26DFB988FDB4}" dt="2023-02-20T22:32:56.109" v="2668" actId="14100"/>
          <ac:spMkLst>
            <pc:docMk/>
            <pc:sldMk cId="1810399054" sldId="268"/>
            <ac:spMk id="3" creationId="{C346029E-41CC-ADD3-62A7-CAB41B5B56EA}"/>
          </ac:spMkLst>
        </pc:spChg>
        <pc:spChg chg="del">
          <ac:chgData name="Alexander Heinz" userId="0b966bd3a4741b37" providerId="LiveId" clId="{CE3987C1-589F-49B3-BD8F-26DFB988FDB4}" dt="2023-02-20T20:50:08.953" v="291" actId="478"/>
          <ac:spMkLst>
            <pc:docMk/>
            <pc:sldMk cId="1810399054" sldId="268"/>
            <ac:spMk id="18" creationId="{442FC11F-2852-5AE3-46F0-54FA5774B8CE}"/>
          </ac:spMkLst>
        </pc:spChg>
      </pc:sldChg>
      <pc:sldChg chg="addSp delSp modSp add mod">
        <pc:chgData name="Alexander Heinz" userId="0b966bd3a4741b37" providerId="LiveId" clId="{CE3987C1-589F-49B3-BD8F-26DFB988FDB4}" dt="2023-02-20T21:16:25.700" v="811"/>
        <pc:sldMkLst>
          <pc:docMk/>
          <pc:sldMk cId="469197802" sldId="269"/>
        </pc:sldMkLst>
        <pc:spChg chg="add mod">
          <ac:chgData name="Alexander Heinz" userId="0b966bd3a4741b37" providerId="LiveId" clId="{CE3987C1-589F-49B3-BD8F-26DFB988FDB4}" dt="2023-02-20T20:51:44.310" v="351" actId="14100"/>
          <ac:spMkLst>
            <pc:docMk/>
            <pc:sldMk cId="469197802" sldId="269"/>
            <ac:spMk id="3" creationId="{15B5F5A5-4308-257F-BF45-D29CFC9369DC}"/>
          </ac:spMkLst>
        </pc:spChg>
        <pc:spChg chg="add mod">
          <ac:chgData name="Alexander Heinz" userId="0b966bd3a4741b37" providerId="LiveId" clId="{CE3987C1-589F-49B3-BD8F-26DFB988FDB4}" dt="2023-02-20T20:53:15.837" v="367" actId="206"/>
          <ac:spMkLst>
            <pc:docMk/>
            <pc:sldMk cId="469197802" sldId="269"/>
            <ac:spMk id="5" creationId="{81A0D140-D331-19FB-863B-8EF87509E84D}"/>
          </ac:spMkLst>
        </pc:spChg>
        <pc:spChg chg="add mod">
          <ac:chgData name="Alexander Heinz" userId="0b966bd3a4741b37" providerId="LiveId" clId="{CE3987C1-589F-49B3-BD8F-26DFB988FDB4}" dt="2023-02-20T21:16:25.700" v="811"/>
          <ac:spMkLst>
            <pc:docMk/>
            <pc:sldMk cId="469197802" sldId="269"/>
            <ac:spMk id="6" creationId="{589A3A4D-A537-073B-BA72-E17E8EE44D79}"/>
          </ac:spMkLst>
        </pc:spChg>
        <pc:spChg chg="del">
          <ac:chgData name="Alexander Heinz" userId="0b966bd3a4741b37" providerId="LiveId" clId="{CE3987C1-589F-49B3-BD8F-26DFB988FDB4}" dt="2023-02-20T20:51:47.723" v="352" actId="478"/>
          <ac:spMkLst>
            <pc:docMk/>
            <pc:sldMk cId="469197802" sldId="269"/>
            <ac:spMk id="65" creationId="{03B78482-74BA-4372-8F3D-CC370C8D64FD}"/>
          </ac:spMkLst>
        </pc:spChg>
      </pc:sldChg>
      <pc:sldChg chg="add del">
        <pc:chgData name="Alexander Heinz" userId="0b966bd3a4741b37" providerId="LiveId" clId="{CE3987C1-589F-49B3-BD8F-26DFB988FDB4}" dt="2023-02-20T21:17:11.405" v="812" actId="47"/>
        <pc:sldMkLst>
          <pc:docMk/>
          <pc:sldMk cId="807135297" sldId="270"/>
        </pc:sldMkLst>
      </pc:sldChg>
      <pc:sldChg chg="addSp delSp modSp add mod">
        <pc:chgData name="Alexander Heinz" userId="0b966bd3a4741b37" providerId="LiveId" clId="{CE3987C1-589F-49B3-BD8F-26DFB988FDB4}" dt="2023-02-20T21:50:09.932" v="1764" actId="14100"/>
        <pc:sldMkLst>
          <pc:docMk/>
          <pc:sldMk cId="3328137975" sldId="270"/>
        </pc:sldMkLst>
        <pc:spChg chg="del">
          <ac:chgData name="Alexander Heinz" userId="0b966bd3a4741b37" providerId="LiveId" clId="{CE3987C1-589F-49B3-BD8F-26DFB988FDB4}" dt="2023-02-20T21:18:06.035" v="821" actId="478"/>
          <ac:spMkLst>
            <pc:docMk/>
            <pc:sldMk cId="3328137975" sldId="270"/>
            <ac:spMk id="3" creationId="{15B5F5A5-4308-257F-BF45-D29CFC9369DC}"/>
          </ac:spMkLst>
        </pc:spChg>
        <pc:spChg chg="mod">
          <ac:chgData name="Alexander Heinz" userId="0b966bd3a4741b37" providerId="LiveId" clId="{CE3987C1-589F-49B3-BD8F-26DFB988FDB4}" dt="2023-02-20T21:24:32.978" v="1015" actId="20577"/>
          <ac:spMkLst>
            <pc:docMk/>
            <pc:sldMk cId="3328137975" sldId="270"/>
            <ac:spMk id="6" creationId="{589A3A4D-A537-073B-BA72-E17E8EE44D79}"/>
          </ac:spMkLst>
        </pc:spChg>
        <pc:spChg chg="add mod">
          <ac:chgData name="Alexander Heinz" userId="0b966bd3a4741b37" providerId="LiveId" clId="{CE3987C1-589F-49B3-BD8F-26DFB988FDB4}" dt="2023-02-20T21:17:57.687" v="820" actId="1035"/>
          <ac:spMkLst>
            <pc:docMk/>
            <pc:sldMk cId="3328137975" sldId="270"/>
            <ac:spMk id="8" creationId="{8571C510-C4D5-426F-98F4-5D9C4CF4C7F9}"/>
          </ac:spMkLst>
        </pc:spChg>
        <pc:spChg chg="add del mod">
          <ac:chgData name="Alexander Heinz" userId="0b966bd3a4741b37" providerId="LiveId" clId="{CE3987C1-589F-49B3-BD8F-26DFB988FDB4}" dt="2023-02-20T21:23:15.152" v="923" actId="478"/>
          <ac:spMkLst>
            <pc:docMk/>
            <pc:sldMk cId="3328137975" sldId="270"/>
            <ac:spMk id="14" creationId="{DF4B9740-423B-9B73-603F-73E7F8409123}"/>
          </ac:spMkLst>
        </pc:spChg>
        <pc:spChg chg="add mod">
          <ac:chgData name="Alexander Heinz" userId="0b966bd3a4741b37" providerId="LiveId" clId="{CE3987C1-589F-49B3-BD8F-26DFB988FDB4}" dt="2023-02-20T21:33:19.298" v="1111" actId="14100"/>
          <ac:spMkLst>
            <pc:docMk/>
            <pc:sldMk cId="3328137975" sldId="270"/>
            <ac:spMk id="16" creationId="{177AD07F-2A43-DC90-BD80-F60D5B28882C}"/>
          </ac:spMkLst>
        </pc:spChg>
        <pc:spChg chg="add mod">
          <ac:chgData name="Alexander Heinz" userId="0b966bd3a4741b37" providerId="LiveId" clId="{CE3987C1-589F-49B3-BD8F-26DFB988FDB4}" dt="2023-02-20T21:50:09.932" v="1764" actId="14100"/>
          <ac:spMkLst>
            <pc:docMk/>
            <pc:sldMk cId="3328137975" sldId="270"/>
            <ac:spMk id="18" creationId="{380008B6-96F8-F6A4-1F7F-A7B4CDD3FFF6}"/>
          </ac:spMkLst>
        </pc:spChg>
        <pc:spChg chg="add mod">
          <ac:chgData name="Alexander Heinz" userId="0b966bd3a4741b37" providerId="LiveId" clId="{CE3987C1-589F-49B3-BD8F-26DFB988FDB4}" dt="2023-02-20T21:49:03.132" v="1740" actId="2085"/>
          <ac:spMkLst>
            <pc:docMk/>
            <pc:sldMk cId="3328137975" sldId="270"/>
            <ac:spMk id="19" creationId="{5F60A276-57DB-2EC1-EC27-7854680FDC40}"/>
          </ac:spMkLst>
        </pc:spChg>
        <pc:picChg chg="mod">
          <ac:chgData name="Alexander Heinz" userId="0b966bd3a4741b37" providerId="LiveId" clId="{CE3987C1-589F-49B3-BD8F-26DFB988FDB4}" dt="2023-02-20T21:31:16.047" v="1027" actId="1076"/>
          <ac:picMkLst>
            <pc:docMk/>
            <pc:sldMk cId="3328137975" sldId="270"/>
            <ac:picMk id="4" creationId="{847E0EBE-A3BC-3006-AADC-1F9D53C282FD}"/>
          </ac:picMkLst>
        </pc:picChg>
        <pc:picChg chg="add mod modCrop">
          <ac:chgData name="Alexander Heinz" userId="0b966bd3a4741b37" providerId="LiveId" clId="{CE3987C1-589F-49B3-BD8F-26DFB988FDB4}" dt="2023-02-20T21:20:59.519" v="890" actId="1076"/>
          <ac:picMkLst>
            <pc:docMk/>
            <pc:sldMk cId="3328137975" sldId="270"/>
            <ac:picMk id="12" creationId="{14B8B10C-9A3C-FAF8-B6C1-264A13B1EB15}"/>
          </ac:picMkLst>
        </pc:picChg>
      </pc:sldChg>
      <pc:sldChg chg="addSp modSp add mod">
        <pc:chgData name="Alexander Heinz" userId="0b966bd3a4741b37" providerId="LiveId" clId="{CE3987C1-589F-49B3-BD8F-26DFB988FDB4}" dt="2023-02-20T22:05:02.690" v="1998" actId="20577"/>
        <pc:sldMkLst>
          <pc:docMk/>
          <pc:sldMk cId="2200559005" sldId="271"/>
        </pc:sldMkLst>
        <pc:spChg chg="mod">
          <ac:chgData name="Alexander Heinz" userId="0b966bd3a4741b37" providerId="LiveId" clId="{CE3987C1-589F-49B3-BD8F-26DFB988FDB4}" dt="2023-02-20T22:05:02.690" v="1998" actId="20577"/>
          <ac:spMkLst>
            <pc:docMk/>
            <pc:sldMk cId="2200559005" sldId="271"/>
            <ac:spMk id="8" creationId="{FE994750-862B-8AF4-32F0-5EEB99EA8448}"/>
          </ac:spMkLst>
        </pc:spChg>
        <pc:spChg chg="mod">
          <ac:chgData name="Alexander Heinz" userId="0b966bd3a4741b37" providerId="LiveId" clId="{CE3987C1-589F-49B3-BD8F-26DFB988FDB4}" dt="2023-02-20T22:01:53.053" v="1943" actId="1035"/>
          <ac:spMkLst>
            <pc:docMk/>
            <pc:sldMk cId="2200559005" sldId="271"/>
            <ac:spMk id="18" creationId="{442FC11F-2852-5AE3-46F0-54FA5774B8CE}"/>
          </ac:spMkLst>
        </pc:spChg>
        <pc:picChg chg="add mod modCrop">
          <ac:chgData name="Alexander Heinz" userId="0b966bd3a4741b37" providerId="LiveId" clId="{CE3987C1-589F-49B3-BD8F-26DFB988FDB4}" dt="2023-02-20T22:03:03.374" v="1950" actId="1076"/>
          <ac:picMkLst>
            <pc:docMk/>
            <pc:sldMk cId="2200559005" sldId="271"/>
            <ac:picMk id="5" creationId="{3527432A-267D-12A8-D301-C3C43C4E53FF}"/>
          </ac:picMkLst>
        </pc:picChg>
      </pc:sldChg>
      <pc:sldChg chg="addSp modSp add mod">
        <pc:chgData name="Alexander Heinz" userId="0b966bd3a4741b37" providerId="LiveId" clId="{CE3987C1-589F-49B3-BD8F-26DFB988FDB4}" dt="2023-02-20T21:58:30.553" v="1911" actId="14100"/>
        <pc:sldMkLst>
          <pc:docMk/>
          <pc:sldMk cId="4192149920" sldId="272"/>
        </pc:sldMkLst>
        <pc:spChg chg="add mod">
          <ac:chgData name="Alexander Heinz" userId="0b966bd3a4741b37" providerId="LiveId" clId="{CE3987C1-589F-49B3-BD8F-26DFB988FDB4}" dt="2023-02-20T21:49:30.213" v="1762" actId="20577"/>
          <ac:spMkLst>
            <pc:docMk/>
            <pc:sldMk cId="4192149920" sldId="272"/>
            <ac:spMk id="3" creationId="{A34D3418-B961-0EFA-7F93-8A3E2BBA99AF}"/>
          </ac:spMkLst>
        </pc:spChg>
        <pc:spChg chg="add mod">
          <ac:chgData name="Alexander Heinz" userId="0b966bd3a4741b37" providerId="LiveId" clId="{CE3987C1-589F-49B3-BD8F-26DFB988FDB4}" dt="2023-02-20T21:58:30.553" v="1911" actId="14100"/>
          <ac:spMkLst>
            <pc:docMk/>
            <pc:sldMk cId="4192149920" sldId="272"/>
            <ac:spMk id="14" creationId="{9B4B5A25-D601-4EB8-ADA6-B4730A8B7830}"/>
          </ac:spMkLst>
        </pc:spChg>
        <pc:spChg chg="mod">
          <ac:chgData name="Alexander Heinz" userId="0b966bd3a4741b37" providerId="LiveId" clId="{CE3987C1-589F-49B3-BD8F-26DFB988FDB4}" dt="2023-02-20T21:58:21.044" v="1909" actId="1036"/>
          <ac:spMkLst>
            <pc:docMk/>
            <pc:sldMk cId="4192149920" sldId="272"/>
            <ac:spMk id="18" creationId="{380008B6-96F8-F6A4-1F7F-A7B4CDD3FFF6}"/>
          </ac:spMkLst>
        </pc:spChg>
        <pc:picChg chg="mod">
          <ac:chgData name="Alexander Heinz" userId="0b966bd3a4741b37" providerId="LiveId" clId="{CE3987C1-589F-49B3-BD8F-26DFB988FDB4}" dt="2023-02-20T21:50:37.666" v="1769" actId="1076"/>
          <ac:picMkLst>
            <pc:docMk/>
            <pc:sldMk cId="4192149920" sldId="272"/>
            <ac:picMk id="4" creationId="{847E0EBE-A3BC-3006-AADC-1F9D53C282FD}"/>
          </ac:picMkLst>
        </pc:picChg>
      </pc:sldChg>
      <pc:sldChg chg="addSp modSp add mod">
        <pc:chgData name="Alexander Heinz" userId="0b966bd3a4741b37" providerId="LiveId" clId="{CE3987C1-589F-49B3-BD8F-26DFB988FDB4}" dt="2023-02-20T22:27:59.488" v="2558" actId="14100"/>
        <pc:sldMkLst>
          <pc:docMk/>
          <pc:sldMk cId="2852062755" sldId="273"/>
        </pc:sldMkLst>
        <pc:spChg chg="add mod">
          <ac:chgData name="Alexander Heinz" userId="0b966bd3a4741b37" providerId="LiveId" clId="{CE3987C1-589F-49B3-BD8F-26DFB988FDB4}" dt="2023-02-20T22:06:58.240" v="2026"/>
          <ac:spMkLst>
            <pc:docMk/>
            <pc:sldMk cId="2852062755" sldId="273"/>
            <ac:spMk id="6" creationId="{82B91E6A-4C9B-6C86-FF12-6CE26DDE7D85}"/>
          </ac:spMkLst>
        </pc:spChg>
        <pc:spChg chg="mod">
          <ac:chgData name="Alexander Heinz" userId="0b966bd3a4741b37" providerId="LiveId" clId="{CE3987C1-589F-49B3-BD8F-26DFB988FDB4}" dt="2023-02-20T22:05:43.934" v="2025" actId="1036"/>
          <ac:spMkLst>
            <pc:docMk/>
            <pc:sldMk cId="2852062755" sldId="273"/>
            <ac:spMk id="18" creationId="{442FC11F-2852-5AE3-46F0-54FA5774B8CE}"/>
          </ac:spMkLst>
        </pc:spChg>
        <pc:spChg chg="add mod">
          <ac:chgData name="Alexander Heinz" userId="0b966bd3a4741b37" providerId="LiveId" clId="{CE3987C1-589F-49B3-BD8F-26DFB988FDB4}" dt="2023-02-20T22:07:28.084" v="2093" actId="20577"/>
          <ac:spMkLst>
            <pc:docMk/>
            <pc:sldMk cId="2852062755" sldId="273"/>
            <ac:spMk id="41" creationId="{320E99DC-B6AC-DA46-1931-DCFAFC399CBC}"/>
          </ac:spMkLst>
        </pc:spChg>
        <pc:spChg chg="add mod">
          <ac:chgData name="Alexander Heinz" userId="0b966bd3a4741b37" providerId="LiveId" clId="{CE3987C1-589F-49B3-BD8F-26DFB988FDB4}" dt="2023-02-20T22:27:11.589" v="2453" actId="208"/>
          <ac:spMkLst>
            <pc:docMk/>
            <pc:sldMk cId="2852062755" sldId="273"/>
            <ac:spMk id="51" creationId="{3C5DF88A-CEDD-D24B-D3F5-7D6378573CB3}"/>
          </ac:spMkLst>
        </pc:spChg>
        <pc:spChg chg="add mod">
          <ac:chgData name="Alexander Heinz" userId="0b966bd3a4741b37" providerId="LiveId" clId="{CE3987C1-589F-49B3-BD8F-26DFB988FDB4}" dt="2023-02-20T22:27:59.488" v="2558" actId="14100"/>
          <ac:spMkLst>
            <pc:docMk/>
            <pc:sldMk cId="2852062755" sldId="273"/>
            <ac:spMk id="52" creationId="{7CD15827-D16C-07CA-1E4F-AAAF7D29205B}"/>
          </ac:spMkLst>
        </pc:spChg>
      </pc:sldChg>
      <pc:sldChg chg="addSp delSp modSp add mod">
        <pc:chgData name="Alexander Heinz" userId="0b966bd3a4741b37" providerId="LiveId" clId="{CE3987C1-589F-49B3-BD8F-26DFB988FDB4}" dt="2023-02-20T22:28:40.498" v="2562" actId="1036"/>
        <pc:sldMkLst>
          <pc:docMk/>
          <pc:sldMk cId="55503614" sldId="274"/>
        </pc:sldMkLst>
        <pc:spChg chg="mod">
          <ac:chgData name="Alexander Heinz" userId="0b966bd3a4741b37" providerId="LiveId" clId="{CE3987C1-589F-49B3-BD8F-26DFB988FDB4}" dt="2023-02-20T22:18:05.531" v="2224" actId="14100"/>
          <ac:spMkLst>
            <pc:docMk/>
            <pc:sldMk cId="55503614" sldId="274"/>
            <ac:spMk id="8" creationId="{FE994750-862B-8AF4-32F0-5EEB99EA8448}"/>
          </ac:spMkLst>
        </pc:spChg>
        <pc:spChg chg="add mod">
          <ac:chgData name="Alexander Heinz" userId="0b966bd3a4741b37" providerId="LiveId" clId="{CE3987C1-589F-49B3-BD8F-26DFB988FDB4}" dt="2023-02-20T22:08:36.655" v="2134" actId="20577"/>
          <ac:spMkLst>
            <pc:docMk/>
            <pc:sldMk cId="55503614" sldId="274"/>
            <ac:spMk id="51" creationId="{3F8C8BD3-8612-5A25-2C3D-91E37A3C2078}"/>
          </ac:spMkLst>
        </pc:spChg>
        <pc:spChg chg="add del mod">
          <ac:chgData name="Alexander Heinz" userId="0b966bd3a4741b37" providerId="LiveId" clId="{CE3987C1-589F-49B3-BD8F-26DFB988FDB4}" dt="2023-02-20T22:13:36.512" v="2147" actId="478"/>
          <ac:spMkLst>
            <pc:docMk/>
            <pc:sldMk cId="55503614" sldId="274"/>
            <ac:spMk id="52" creationId="{1C894469-4904-27C9-DBDE-4FB1BA7A19CC}"/>
          </ac:spMkLst>
        </pc:spChg>
        <pc:spChg chg="add del">
          <ac:chgData name="Alexander Heinz" userId="0b966bd3a4741b37" providerId="LiveId" clId="{CE3987C1-589F-49B3-BD8F-26DFB988FDB4}" dt="2023-02-20T22:12:12.025" v="2144" actId="478"/>
          <ac:spMkLst>
            <pc:docMk/>
            <pc:sldMk cId="55503614" sldId="274"/>
            <ac:spMk id="53" creationId="{966BCB53-03CC-C4BF-B624-8CFD2ADEA1FC}"/>
          </ac:spMkLst>
        </pc:spChg>
        <pc:spChg chg="add mod">
          <ac:chgData name="Alexander Heinz" userId="0b966bd3a4741b37" providerId="LiveId" clId="{CE3987C1-589F-49B3-BD8F-26DFB988FDB4}" dt="2023-02-20T22:13:31.798" v="2146" actId="108"/>
          <ac:spMkLst>
            <pc:docMk/>
            <pc:sldMk cId="55503614" sldId="274"/>
            <ac:spMk id="57" creationId="{0EFA4764-ECA8-3BE3-9129-BE6F81A1B67C}"/>
          </ac:spMkLst>
        </pc:spChg>
        <pc:spChg chg="add mod">
          <ac:chgData name="Alexander Heinz" userId="0b966bd3a4741b37" providerId="LiveId" clId="{CE3987C1-589F-49B3-BD8F-26DFB988FDB4}" dt="2023-02-20T22:22:53.112" v="2381" actId="20577"/>
          <ac:spMkLst>
            <pc:docMk/>
            <pc:sldMk cId="55503614" sldId="274"/>
            <ac:spMk id="58" creationId="{59B21298-F759-9C65-E31A-ECA07553FC4C}"/>
          </ac:spMkLst>
        </pc:spChg>
        <pc:spChg chg="add mod">
          <ac:chgData name="Alexander Heinz" userId="0b966bd3a4741b37" providerId="LiveId" clId="{CE3987C1-589F-49B3-BD8F-26DFB988FDB4}" dt="2023-02-20T22:28:40.498" v="2562" actId="1036"/>
          <ac:spMkLst>
            <pc:docMk/>
            <pc:sldMk cId="55503614" sldId="274"/>
            <ac:spMk id="59" creationId="{C3CCBD94-8011-6B15-046E-819F1274AEE4}"/>
          </ac:spMkLst>
        </pc:spChg>
      </pc:sldChg>
      <pc:sldChg chg="addSp delSp modSp add mod">
        <pc:chgData name="Alexander Heinz" userId="0b966bd3a4741b37" providerId="LiveId" clId="{CE3987C1-589F-49B3-BD8F-26DFB988FDB4}" dt="2023-02-20T22:28:43.623" v="2563"/>
        <pc:sldMkLst>
          <pc:docMk/>
          <pc:sldMk cId="462975919" sldId="275"/>
        </pc:sldMkLst>
        <pc:spChg chg="del">
          <ac:chgData name="Alexander Heinz" userId="0b966bd3a4741b37" providerId="LiveId" clId="{CE3987C1-589F-49B3-BD8F-26DFB988FDB4}" dt="2023-02-20T22:18:24.465" v="2225" actId="478"/>
          <ac:spMkLst>
            <pc:docMk/>
            <pc:sldMk cId="462975919" sldId="275"/>
            <ac:spMk id="8" creationId="{FE994750-862B-8AF4-32F0-5EEB99EA8448}"/>
          </ac:spMkLst>
        </pc:spChg>
        <pc:spChg chg="del">
          <ac:chgData name="Alexander Heinz" userId="0b966bd3a4741b37" providerId="LiveId" clId="{CE3987C1-589F-49B3-BD8F-26DFB988FDB4}" dt="2023-02-20T22:13:57.057" v="2148" actId="478"/>
          <ac:spMkLst>
            <pc:docMk/>
            <pc:sldMk cId="462975919" sldId="275"/>
            <ac:spMk id="52" creationId="{1C894469-4904-27C9-DBDE-4FB1BA7A19CC}"/>
          </ac:spMkLst>
        </pc:spChg>
        <pc:spChg chg="add mod">
          <ac:chgData name="Alexander Heinz" userId="0b966bd3a4741b37" providerId="LiveId" clId="{CE3987C1-589F-49B3-BD8F-26DFB988FDB4}" dt="2023-02-20T22:11:36.633" v="2141" actId="208"/>
          <ac:spMkLst>
            <pc:docMk/>
            <pc:sldMk cId="462975919" sldId="275"/>
            <ac:spMk id="53" creationId="{7344C3C2-E9F5-4566-F48D-B1FF1F17056A}"/>
          </ac:spMkLst>
        </pc:spChg>
        <pc:spChg chg="add mod">
          <ac:chgData name="Alexander Heinz" userId="0b966bd3a4741b37" providerId="LiveId" clId="{CE3987C1-589F-49B3-BD8F-26DFB988FDB4}" dt="2023-02-20T22:13:58.683" v="2149"/>
          <ac:spMkLst>
            <pc:docMk/>
            <pc:sldMk cId="462975919" sldId="275"/>
            <ac:spMk id="57" creationId="{E46F157D-67BF-3D81-2D54-D8EE0D6D734F}"/>
          </ac:spMkLst>
        </pc:spChg>
        <pc:spChg chg="add mod">
          <ac:chgData name="Alexander Heinz" userId="0b966bd3a4741b37" providerId="LiveId" clId="{CE3987C1-589F-49B3-BD8F-26DFB988FDB4}" dt="2023-02-20T22:18:25.410" v="2226"/>
          <ac:spMkLst>
            <pc:docMk/>
            <pc:sldMk cId="462975919" sldId="275"/>
            <ac:spMk id="58" creationId="{1D2C9B4B-9A13-BB45-1735-A1066F0627E1}"/>
          </ac:spMkLst>
        </pc:spChg>
        <pc:spChg chg="add mod">
          <ac:chgData name="Alexander Heinz" userId="0b966bd3a4741b37" providerId="LiveId" clId="{CE3987C1-589F-49B3-BD8F-26DFB988FDB4}" dt="2023-02-20T22:23:04.677" v="2382"/>
          <ac:spMkLst>
            <pc:docMk/>
            <pc:sldMk cId="462975919" sldId="275"/>
            <ac:spMk id="59" creationId="{8CE09FCE-C48A-BD64-6038-EDE857006675}"/>
          </ac:spMkLst>
        </pc:spChg>
        <pc:spChg chg="add mod">
          <ac:chgData name="Alexander Heinz" userId="0b966bd3a4741b37" providerId="LiveId" clId="{CE3987C1-589F-49B3-BD8F-26DFB988FDB4}" dt="2023-02-20T22:28:43.623" v="2563"/>
          <ac:spMkLst>
            <pc:docMk/>
            <pc:sldMk cId="462975919" sldId="275"/>
            <ac:spMk id="63" creationId="{0BD04EE9-5CB6-503D-E6F6-601CD524A17F}"/>
          </ac:spMkLst>
        </pc:spChg>
      </pc:sldChg>
      <pc:sldChg chg="addSp delSp modSp add mod">
        <pc:chgData name="Alexander Heinz" userId="0b966bd3a4741b37" providerId="LiveId" clId="{CE3987C1-589F-49B3-BD8F-26DFB988FDB4}" dt="2023-02-20T22:28:50.104" v="2564"/>
        <pc:sldMkLst>
          <pc:docMk/>
          <pc:sldMk cId="387865325" sldId="276"/>
        </pc:sldMkLst>
        <pc:spChg chg="add del">
          <ac:chgData name="Alexander Heinz" userId="0b966bd3a4741b37" providerId="LiveId" clId="{CE3987C1-589F-49B3-BD8F-26DFB988FDB4}" dt="2023-02-20T22:21:14.471" v="2260" actId="478"/>
          <ac:spMkLst>
            <pc:docMk/>
            <pc:sldMk cId="387865325" sldId="276"/>
            <ac:spMk id="6" creationId="{82B91E6A-4C9B-6C86-FF12-6CE26DDE7D85}"/>
          </ac:spMkLst>
        </pc:spChg>
        <pc:spChg chg="mod">
          <ac:chgData name="Alexander Heinz" userId="0b966bd3a4741b37" providerId="LiveId" clId="{CE3987C1-589F-49B3-BD8F-26DFB988FDB4}" dt="2023-02-20T22:20:52.811" v="2258" actId="20577"/>
          <ac:spMkLst>
            <pc:docMk/>
            <pc:sldMk cId="387865325" sldId="276"/>
            <ac:spMk id="8" creationId="{FE994750-862B-8AF4-32F0-5EEB99EA8448}"/>
          </ac:spMkLst>
        </pc:spChg>
        <pc:spChg chg="mod">
          <ac:chgData name="Alexander Heinz" userId="0b966bd3a4741b37" providerId="LiveId" clId="{CE3987C1-589F-49B3-BD8F-26DFB988FDB4}" dt="2023-02-20T22:15:10.288" v="2179" actId="1035"/>
          <ac:spMkLst>
            <pc:docMk/>
            <pc:sldMk cId="387865325" sldId="276"/>
            <ac:spMk id="18" creationId="{442FC11F-2852-5AE3-46F0-54FA5774B8CE}"/>
          </ac:spMkLst>
        </pc:spChg>
        <pc:spChg chg="del">
          <ac:chgData name="Alexander Heinz" userId="0b966bd3a4741b37" providerId="LiveId" clId="{CE3987C1-589F-49B3-BD8F-26DFB988FDB4}" dt="2023-02-20T22:21:38.579" v="2278" actId="478"/>
          <ac:spMkLst>
            <pc:docMk/>
            <pc:sldMk cId="387865325" sldId="276"/>
            <ac:spMk id="41" creationId="{320E99DC-B6AC-DA46-1931-DCFAFC399CBC}"/>
          </ac:spMkLst>
        </pc:spChg>
        <pc:spChg chg="del mod">
          <ac:chgData name="Alexander Heinz" userId="0b966bd3a4741b37" providerId="LiveId" clId="{CE3987C1-589F-49B3-BD8F-26DFB988FDB4}" dt="2023-02-20T22:23:43.577" v="2384" actId="478"/>
          <ac:spMkLst>
            <pc:docMk/>
            <pc:sldMk cId="387865325" sldId="276"/>
            <ac:spMk id="51" creationId="{3F8C8BD3-8612-5A25-2C3D-91E37A3C2078}"/>
          </ac:spMkLst>
        </pc:spChg>
        <pc:spChg chg="add mod">
          <ac:chgData name="Alexander Heinz" userId="0b966bd3a4741b37" providerId="LiveId" clId="{CE3987C1-589F-49B3-BD8F-26DFB988FDB4}" dt="2023-02-20T22:28:50.104" v="2564"/>
          <ac:spMkLst>
            <pc:docMk/>
            <pc:sldMk cId="387865325" sldId="276"/>
            <ac:spMk id="58" creationId="{E49A4005-5F7E-B274-2B7B-69D0F87AE29C}"/>
          </ac:spMkLst>
        </pc:spChg>
        <pc:picChg chg="add mod modCrop">
          <ac:chgData name="Alexander Heinz" userId="0b966bd3a4741b37" providerId="LiveId" clId="{CE3987C1-589F-49B3-BD8F-26DFB988FDB4}" dt="2023-02-20T22:18:44.542" v="2228" actId="1076"/>
          <ac:picMkLst>
            <pc:docMk/>
            <pc:sldMk cId="387865325" sldId="276"/>
            <ac:picMk id="52" creationId="{3863EBDD-B065-A1D8-9417-F34F732092F0}"/>
          </ac:picMkLst>
        </pc:picChg>
      </pc:sldChg>
      <pc:sldChg chg="addSp delSp modSp add mod">
        <pc:chgData name="Alexander Heinz" userId="0b966bd3a4741b37" providerId="LiveId" clId="{CE3987C1-589F-49B3-BD8F-26DFB988FDB4}" dt="2023-02-22T21:11:00.792" v="3276"/>
        <pc:sldMkLst>
          <pc:docMk/>
          <pc:sldMk cId="3949874985" sldId="277"/>
        </pc:sldMkLst>
        <pc:spChg chg="mod">
          <ac:chgData name="Alexander Heinz" userId="0b966bd3a4741b37" providerId="LiveId" clId="{CE3987C1-589F-49B3-BD8F-26DFB988FDB4}" dt="2023-02-20T22:51:08.276" v="2753" actId="20577"/>
          <ac:spMkLst>
            <pc:docMk/>
            <pc:sldMk cId="3949874985" sldId="277"/>
            <ac:spMk id="8" creationId="{FE994750-862B-8AF4-32F0-5EEB99EA8448}"/>
          </ac:spMkLst>
        </pc:spChg>
        <pc:spChg chg="del mod">
          <ac:chgData name="Alexander Heinz" userId="0b966bd3a4741b37" providerId="LiveId" clId="{CE3987C1-589F-49B3-BD8F-26DFB988FDB4}" dt="2023-02-20T22:47:43.762" v="2735" actId="478"/>
          <ac:spMkLst>
            <pc:docMk/>
            <pc:sldMk cId="3949874985" sldId="277"/>
            <ac:spMk id="18" creationId="{442FC11F-2852-5AE3-46F0-54FA5774B8CE}"/>
          </ac:spMkLst>
        </pc:spChg>
        <pc:spChg chg="add mod">
          <ac:chgData name="Alexander Heinz" userId="0b966bd3a4741b37" providerId="LiveId" clId="{CE3987C1-589F-49B3-BD8F-26DFB988FDB4}" dt="2023-02-20T22:24:55.932" v="2448" actId="1582"/>
          <ac:spMkLst>
            <pc:docMk/>
            <pc:sldMk cId="3949874985" sldId="277"/>
            <ac:spMk id="41" creationId="{FA140560-9EA8-F92A-D4C1-6F92ACEBC54E}"/>
          </ac:spMkLst>
        </pc:spChg>
        <pc:spChg chg="mod">
          <ac:chgData name="Alexander Heinz" userId="0b966bd3a4741b37" providerId="LiveId" clId="{CE3987C1-589F-49B3-BD8F-26DFB988FDB4}" dt="2023-02-20T22:51:55.170" v="2788" actId="1035"/>
          <ac:spMkLst>
            <pc:docMk/>
            <pc:sldMk cId="3949874985" sldId="277"/>
            <ac:spMk id="51" creationId="{3F8C8BD3-8612-5A25-2C3D-91E37A3C2078}"/>
          </ac:spMkLst>
        </pc:spChg>
        <pc:spChg chg="add mod">
          <ac:chgData name="Alexander Heinz" userId="0b966bd3a4741b37" providerId="LiveId" clId="{CE3987C1-589F-49B3-BD8F-26DFB988FDB4}" dt="2023-02-20T22:28:53.504" v="2565"/>
          <ac:spMkLst>
            <pc:docMk/>
            <pc:sldMk cId="3949874985" sldId="277"/>
            <ac:spMk id="58" creationId="{CF436851-3EBC-62CD-3891-0681EA5C85DF}"/>
          </ac:spMkLst>
        </pc:spChg>
        <pc:spChg chg="add mod">
          <ac:chgData name="Alexander Heinz" userId="0b966bd3a4741b37" providerId="LiveId" clId="{CE3987C1-589F-49B3-BD8F-26DFB988FDB4}" dt="2023-02-20T22:47:38.184" v="2734" actId="1036"/>
          <ac:spMkLst>
            <pc:docMk/>
            <pc:sldMk cId="3949874985" sldId="277"/>
            <ac:spMk id="59" creationId="{1BCCE6B4-95B9-D5CC-DC83-51D7FD7CB752}"/>
          </ac:spMkLst>
        </pc:spChg>
        <pc:spChg chg="add mod">
          <ac:chgData name="Alexander Heinz" userId="0b966bd3a4741b37" providerId="LiveId" clId="{CE3987C1-589F-49B3-BD8F-26DFB988FDB4}" dt="2023-02-20T22:48:43.109" v="2748" actId="693"/>
          <ac:spMkLst>
            <pc:docMk/>
            <pc:sldMk cId="3949874985" sldId="277"/>
            <ac:spMk id="63" creationId="{840EF3BE-EC3F-6BBA-8F43-3B672AA4F88D}"/>
          </ac:spMkLst>
        </pc:spChg>
        <pc:spChg chg="add mod">
          <ac:chgData name="Alexander Heinz" userId="0b966bd3a4741b37" providerId="LiveId" clId="{CE3987C1-589F-49B3-BD8F-26DFB988FDB4}" dt="2023-02-20T22:51:57.563" v="2789"/>
          <ac:spMkLst>
            <pc:docMk/>
            <pc:sldMk cId="3949874985" sldId="277"/>
            <ac:spMk id="64" creationId="{6004BEA5-5D94-D1F4-2EE7-18DC6C7FF22B}"/>
          </ac:spMkLst>
        </pc:spChg>
        <pc:spChg chg="add mod">
          <ac:chgData name="Alexander Heinz" userId="0b966bd3a4741b37" providerId="LiveId" clId="{CE3987C1-589F-49B3-BD8F-26DFB988FDB4}" dt="2023-02-20T22:52:14.591" v="2799" actId="20577"/>
          <ac:spMkLst>
            <pc:docMk/>
            <pc:sldMk cId="3949874985" sldId="277"/>
            <ac:spMk id="65" creationId="{D09E55EF-F1C4-3ECC-5692-EE546D8BDD5B}"/>
          </ac:spMkLst>
        </pc:spChg>
        <pc:spChg chg="add mod">
          <ac:chgData name="Alexander Heinz" userId="0b966bd3a4741b37" providerId="LiveId" clId="{CE3987C1-589F-49B3-BD8F-26DFB988FDB4}" dt="2023-02-20T22:52:53.067" v="2803" actId="1582"/>
          <ac:spMkLst>
            <pc:docMk/>
            <pc:sldMk cId="3949874985" sldId="277"/>
            <ac:spMk id="66" creationId="{369066E2-DA3E-D627-BA6F-07536DD2615E}"/>
          </ac:spMkLst>
        </pc:spChg>
        <pc:spChg chg="add mod">
          <ac:chgData name="Alexander Heinz" userId="0b966bd3a4741b37" providerId="LiveId" clId="{CE3987C1-589F-49B3-BD8F-26DFB988FDB4}" dt="2023-02-20T22:59:52.380" v="2899"/>
          <ac:spMkLst>
            <pc:docMk/>
            <pc:sldMk cId="3949874985" sldId="277"/>
            <ac:spMk id="67" creationId="{7B0ECBBD-5DDB-9E75-0772-6072FFE26E03}"/>
          </ac:spMkLst>
        </pc:spChg>
        <pc:picChg chg="mod">
          <ac:chgData name="Alexander Heinz" userId="0b966bd3a4741b37" providerId="LiveId" clId="{CE3987C1-589F-49B3-BD8F-26DFB988FDB4}" dt="2023-02-20T22:23:55.667" v="2425" actId="1036"/>
          <ac:picMkLst>
            <pc:docMk/>
            <pc:sldMk cId="3949874985" sldId="277"/>
            <ac:picMk id="15" creationId="{5EA5AF23-5D3D-1462-868D-50C77A39F194}"/>
          </ac:picMkLst>
        </pc:picChg>
        <pc:picChg chg="add del mod">
          <ac:chgData name="Alexander Heinz" userId="0b966bd3a4741b37" providerId="LiveId" clId="{CE3987C1-589F-49B3-BD8F-26DFB988FDB4}" dt="2023-02-22T21:11:00.792" v="3276"/>
          <ac:picMkLst>
            <pc:docMk/>
            <pc:sldMk cId="3949874985" sldId="277"/>
            <ac:picMk id="18" creationId="{81D32D43-1FF3-A093-91B2-363C58FDA735}"/>
          </ac:picMkLst>
        </pc:picChg>
        <pc:picChg chg="add mod">
          <ac:chgData name="Alexander Heinz" userId="0b966bd3a4741b37" providerId="LiveId" clId="{CE3987C1-589F-49B3-BD8F-26DFB988FDB4}" dt="2023-02-20T22:59:52.380" v="2899"/>
          <ac:picMkLst>
            <pc:docMk/>
            <pc:sldMk cId="3949874985" sldId="277"/>
            <ac:picMk id="68" creationId="{EC83542C-7760-8360-B19F-21ACA6C404C2}"/>
          </ac:picMkLst>
        </pc:picChg>
      </pc:sldChg>
      <pc:sldChg chg="add del">
        <pc:chgData name="Alexander Heinz" userId="0b966bd3a4741b37" providerId="LiveId" clId="{CE3987C1-589F-49B3-BD8F-26DFB988FDB4}" dt="2023-02-20T22:55:44.462" v="2824" actId="47"/>
        <pc:sldMkLst>
          <pc:docMk/>
          <pc:sldMk cId="974110733" sldId="278"/>
        </pc:sldMkLst>
      </pc:sldChg>
      <pc:sldChg chg="addSp modSp add del">
        <pc:chgData name="Alexander Heinz" userId="0b966bd3a4741b37" providerId="LiveId" clId="{CE3987C1-589F-49B3-BD8F-26DFB988FDB4}" dt="2023-02-20T22:29:09.778" v="2566" actId="47"/>
        <pc:sldMkLst>
          <pc:docMk/>
          <pc:sldMk cId="1972527373" sldId="278"/>
        </pc:sldMkLst>
        <pc:spChg chg="add mod">
          <ac:chgData name="Alexander Heinz" userId="0b966bd3a4741b37" providerId="LiveId" clId="{CE3987C1-589F-49B3-BD8F-26DFB988FDB4}" dt="2023-02-20T22:28:19.986" v="2559"/>
          <ac:spMkLst>
            <pc:docMk/>
            <pc:sldMk cId="1972527373" sldId="278"/>
            <ac:spMk id="51" creationId="{3994246E-50ED-8CE6-250C-2A5AE6BDD277}"/>
          </ac:spMkLst>
        </pc:spChg>
      </pc:sldChg>
      <pc:sldChg chg="addSp delSp modSp add mod ord">
        <pc:chgData name="Alexander Heinz" userId="0b966bd3a4741b37" providerId="LiveId" clId="{CE3987C1-589F-49B3-BD8F-26DFB988FDB4}" dt="2023-02-20T22:49:38.278" v="2752"/>
        <pc:sldMkLst>
          <pc:docMk/>
          <pc:sldMk cId="1956699385" sldId="279"/>
        </pc:sldMkLst>
        <pc:spChg chg="del">
          <ac:chgData name="Alexander Heinz" userId="0b966bd3a4741b37" providerId="LiveId" clId="{CE3987C1-589F-49B3-BD8F-26DFB988FDB4}" dt="2023-02-20T22:49:36.714" v="2751" actId="478"/>
          <ac:spMkLst>
            <pc:docMk/>
            <pc:sldMk cId="1956699385" sldId="279"/>
            <ac:spMk id="8" creationId="{FE994750-862B-8AF4-32F0-5EEB99EA8448}"/>
          </ac:spMkLst>
        </pc:spChg>
        <pc:spChg chg="add mod">
          <ac:chgData name="Alexander Heinz" userId="0b966bd3a4741b37" providerId="LiveId" clId="{CE3987C1-589F-49B3-BD8F-26DFB988FDB4}" dt="2023-02-20T22:49:38.278" v="2752"/>
          <ac:spMkLst>
            <pc:docMk/>
            <pc:sldMk cId="1956699385" sldId="279"/>
            <ac:spMk id="59" creationId="{67A7F777-92DD-5C5C-794B-54C380B7D4F8}"/>
          </ac:spMkLst>
        </pc:spChg>
      </pc:sldChg>
      <pc:sldChg chg="addSp delSp modSp add mod ord">
        <pc:chgData name="Alexander Heinz" userId="0b966bd3a4741b37" providerId="LiveId" clId="{CE3987C1-589F-49B3-BD8F-26DFB988FDB4}" dt="2023-02-20T22:59:47.341" v="2898"/>
        <pc:sldMkLst>
          <pc:docMk/>
          <pc:sldMk cId="3542865442" sldId="280"/>
        </pc:sldMkLst>
        <pc:spChg chg="add mod">
          <ac:chgData name="Alexander Heinz" userId="0b966bd3a4741b37" providerId="LiveId" clId="{CE3987C1-589F-49B3-BD8F-26DFB988FDB4}" dt="2023-02-20T22:59:47.341" v="2898"/>
          <ac:spMkLst>
            <pc:docMk/>
            <pc:sldMk cId="3542865442" sldId="280"/>
            <ac:spMk id="18" creationId="{88A76A01-DD9B-1650-6C0D-9690838B4571}"/>
          </ac:spMkLst>
        </pc:spChg>
        <pc:spChg chg="del mod">
          <ac:chgData name="Alexander Heinz" userId="0b966bd3a4741b37" providerId="LiveId" clId="{CE3987C1-589F-49B3-BD8F-26DFB988FDB4}" dt="2023-02-20T22:54:37.268" v="2823" actId="21"/>
          <ac:spMkLst>
            <pc:docMk/>
            <pc:sldMk cId="3542865442" sldId="280"/>
            <ac:spMk id="65" creationId="{D09E55EF-F1C4-3ECC-5692-EE546D8BDD5B}"/>
          </ac:spMkLst>
        </pc:spChg>
        <pc:picChg chg="add mod">
          <ac:chgData name="Alexander Heinz" userId="0b966bd3a4741b37" providerId="LiveId" clId="{CE3987C1-589F-49B3-BD8F-26DFB988FDB4}" dt="2023-02-20T22:59:47.341" v="2898"/>
          <ac:picMkLst>
            <pc:docMk/>
            <pc:sldMk cId="3542865442" sldId="280"/>
            <ac:picMk id="66" creationId="{2D6147A7-A03A-B521-7386-27220B001ACD}"/>
          </ac:picMkLst>
        </pc:picChg>
      </pc:sldChg>
      <pc:sldChg chg="add">
        <pc:chgData name="Alexander Heinz" userId="0b966bd3a4741b37" providerId="LiveId" clId="{CE3987C1-589F-49B3-BD8F-26DFB988FDB4}" dt="2023-02-20T22:59:01.518" v="2896"/>
        <pc:sldMkLst>
          <pc:docMk/>
          <pc:sldMk cId="3574377470" sldId="281"/>
        </pc:sldMkLst>
      </pc:sldChg>
      <pc:sldChg chg="addSp modSp add mod ord">
        <pc:chgData name="Alexander Heinz" userId="0b966bd3a4741b37" providerId="LiveId" clId="{CE3987C1-589F-49B3-BD8F-26DFB988FDB4}" dt="2023-02-22T22:49:08.104" v="4027" actId="164"/>
        <pc:sldMkLst>
          <pc:docMk/>
          <pc:sldMk cId="3294488266" sldId="282"/>
        </pc:sldMkLst>
        <pc:spChg chg="mod">
          <ac:chgData name="Alexander Heinz" userId="0b966bd3a4741b37" providerId="LiveId" clId="{CE3987C1-589F-49B3-BD8F-26DFB988FDB4}" dt="2023-02-22T22:49:08.104" v="4027" actId="164"/>
          <ac:spMkLst>
            <pc:docMk/>
            <pc:sldMk cId="3294488266" sldId="282"/>
            <ac:spMk id="2" creationId="{4994466D-B858-1006-B23C-0EB115ECB923}"/>
          </ac:spMkLst>
        </pc:spChg>
        <pc:spChg chg="mod">
          <ac:chgData name="Alexander Heinz" userId="0b966bd3a4741b37" providerId="LiveId" clId="{CE3987C1-589F-49B3-BD8F-26DFB988FDB4}" dt="2023-02-22T22:49:08.104" v="4027" actId="164"/>
          <ac:spMkLst>
            <pc:docMk/>
            <pc:sldMk cId="3294488266" sldId="282"/>
            <ac:spMk id="3" creationId="{17E2E01A-36A4-9272-5E44-A32664074F55}"/>
          </ac:spMkLst>
        </pc:spChg>
        <pc:spChg chg="mod">
          <ac:chgData name="Alexander Heinz" userId="0b966bd3a4741b37" providerId="LiveId" clId="{CE3987C1-589F-49B3-BD8F-26DFB988FDB4}" dt="2023-02-22T22:49:08.104" v="4027" actId="164"/>
          <ac:spMkLst>
            <pc:docMk/>
            <pc:sldMk cId="3294488266" sldId="282"/>
            <ac:spMk id="10" creationId="{672229AF-294C-44CA-6DAE-E4824E7B1306}"/>
          </ac:spMkLst>
        </pc:spChg>
        <pc:spChg chg="mod">
          <ac:chgData name="Alexander Heinz" userId="0b966bd3a4741b37" providerId="LiveId" clId="{CE3987C1-589F-49B3-BD8F-26DFB988FDB4}" dt="2023-02-22T22:49:08.104" v="4027" actId="164"/>
          <ac:spMkLst>
            <pc:docMk/>
            <pc:sldMk cId="3294488266" sldId="282"/>
            <ac:spMk id="41" creationId="{FA140560-9EA8-F92A-D4C1-6F92ACEBC54E}"/>
          </ac:spMkLst>
        </pc:spChg>
        <pc:spChg chg="mod">
          <ac:chgData name="Alexander Heinz" userId="0b966bd3a4741b37" providerId="LiveId" clId="{CE3987C1-589F-49B3-BD8F-26DFB988FDB4}" dt="2023-02-22T22:49:08.104" v="4027" actId="164"/>
          <ac:spMkLst>
            <pc:docMk/>
            <pc:sldMk cId="3294488266" sldId="282"/>
            <ac:spMk id="53" creationId="{7344C3C2-E9F5-4566-F48D-B1FF1F17056A}"/>
          </ac:spMkLst>
        </pc:spChg>
        <pc:spChg chg="mod">
          <ac:chgData name="Alexander Heinz" userId="0b966bd3a4741b37" providerId="LiveId" clId="{CE3987C1-589F-49B3-BD8F-26DFB988FDB4}" dt="2023-02-22T22:49:08.104" v="4027" actId="164"/>
          <ac:spMkLst>
            <pc:docMk/>
            <pc:sldMk cId="3294488266" sldId="282"/>
            <ac:spMk id="57" creationId="{E46F157D-67BF-3D81-2D54-D8EE0D6D734F}"/>
          </ac:spMkLst>
        </pc:spChg>
        <pc:spChg chg="mod">
          <ac:chgData name="Alexander Heinz" userId="0b966bd3a4741b37" providerId="LiveId" clId="{CE3987C1-589F-49B3-BD8F-26DFB988FDB4}" dt="2023-02-22T22:49:08.104" v="4027" actId="164"/>
          <ac:spMkLst>
            <pc:docMk/>
            <pc:sldMk cId="3294488266" sldId="282"/>
            <ac:spMk id="58" creationId="{CF436851-3EBC-62CD-3891-0681EA5C85DF}"/>
          </ac:spMkLst>
        </pc:spChg>
        <pc:spChg chg="mod">
          <ac:chgData name="Alexander Heinz" userId="0b966bd3a4741b37" providerId="LiveId" clId="{CE3987C1-589F-49B3-BD8F-26DFB988FDB4}" dt="2023-02-22T20:51:49.156" v="2908" actId="14100"/>
          <ac:spMkLst>
            <pc:docMk/>
            <pc:sldMk cId="3294488266" sldId="282"/>
            <ac:spMk id="59" creationId="{1BCCE6B4-95B9-D5CC-DC83-51D7FD7CB752}"/>
          </ac:spMkLst>
        </pc:spChg>
        <pc:spChg chg="mod">
          <ac:chgData name="Alexander Heinz" userId="0b966bd3a4741b37" providerId="LiveId" clId="{CE3987C1-589F-49B3-BD8F-26DFB988FDB4}" dt="2023-02-22T22:49:08.104" v="4027" actId="164"/>
          <ac:spMkLst>
            <pc:docMk/>
            <pc:sldMk cId="3294488266" sldId="282"/>
            <ac:spMk id="63" creationId="{840EF3BE-EC3F-6BBA-8F43-3B672AA4F88D}"/>
          </ac:spMkLst>
        </pc:spChg>
        <pc:spChg chg="mod">
          <ac:chgData name="Alexander Heinz" userId="0b966bd3a4741b37" providerId="LiveId" clId="{CE3987C1-589F-49B3-BD8F-26DFB988FDB4}" dt="2023-02-22T22:49:08.104" v="4027" actId="164"/>
          <ac:spMkLst>
            <pc:docMk/>
            <pc:sldMk cId="3294488266" sldId="282"/>
            <ac:spMk id="66" creationId="{369066E2-DA3E-D627-BA6F-07536DD2615E}"/>
          </ac:spMkLst>
        </pc:spChg>
        <pc:spChg chg="mod">
          <ac:chgData name="Alexander Heinz" userId="0b966bd3a4741b37" providerId="LiveId" clId="{CE3987C1-589F-49B3-BD8F-26DFB988FDB4}" dt="2023-02-22T22:49:08.104" v="4027" actId="164"/>
          <ac:spMkLst>
            <pc:docMk/>
            <pc:sldMk cId="3294488266" sldId="282"/>
            <ac:spMk id="67" creationId="{7B0ECBBD-5DDB-9E75-0772-6072FFE26E03}"/>
          </ac:spMkLst>
        </pc:spChg>
        <pc:grpChg chg="mod">
          <ac:chgData name="Alexander Heinz" userId="0b966bd3a4741b37" providerId="LiveId" clId="{CE3987C1-589F-49B3-BD8F-26DFB988FDB4}" dt="2023-02-22T22:49:08.104" v="4027" actId="164"/>
          <ac:grpSpMkLst>
            <pc:docMk/>
            <pc:sldMk cId="3294488266" sldId="282"/>
            <ac:grpSpMk id="12" creationId="{03C76F37-6DA9-41D8-9353-0F916BF17205}"/>
          </ac:grpSpMkLst>
        </pc:grpChg>
        <pc:grpChg chg="add mod">
          <ac:chgData name="Alexander Heinz" userId="0b966bd3a4741b37" providerId="LiveId" clId="{CE3987C1-589F-49B3-BD8F-26DFB988FDB4}" dt="2023-02-22T22:49:08.104" v="4027" actId="164"/>
          <ac:grpSpMkLst>
            <pc:docMk/>
            <pc:sldMk cId="3294488266" sldId="282"/>
            <ac:grpSpMk id="18" creationId="{D300E340-6A4E-2639-5B5D-E4DDBD560C3B}"/>
          </ac:grpSpMkLst>
        </pc:grpChg>
        <pc:grpChg chg="mod">
          <ac:chgData name="Alexander Heinz" userId="0b966bd3a4741b37" providerId="LiveId" clId="{CE3987C1-589F-49B3-BD8F-26DFB988FDB4}" dt="2023-02-22T22:49:08.104" v="4027" actId="164"/>
          <ac:grpSpMkLst>
            <pc:docMk/>
            <pc:sldMk cId="3294488266" sldId="282"/>
            <ac:grpSpMk id="20" creationId="{06F99209-CA6B-F9BB-08B4-0C192BB04C8E}"/>
          </ac:grpSpMkLst>
        </pc:grpChg>
        <pc:grpChg chg="mod">
          <ac:chgData name="Alexander Heinz" userId="0b966bd3a4741b37" providerId="LiveId" clId="{CE3987C1-589F-49B3-BD8F-26DFB988FDB4}" dt="2023-02-22T22:49:08.104" v="4027" actId="164"/>
          <ac:grpSpMkLst>
            <pc:docMk/>
            <pc:sldMk cId="3294488266" sldId="282"/>
            <ac:grpSpMk id="21" creationId="{F1331B49-BAF4-9355-3F20-F63220677D27}"/>
          </ac:grpSpMkLst>
        </pc:grpChg>
        <pc:grpChg chg="mod">
          <ac:chgData name="Alexander Heinz" userId="0b966bd3a4741b37" providerId="LiveId" clId="{CE3987C1-589F-49B3-BD8F-26DFB988FDB4}" dt="2023-02-22T22:49:08.104" v="4027" actId="164"/>
          <ac:grpSpMkLst>
            <pc:docMk/>
            <pc:sldMk cId="3294488266" sldId="282"/>
            <ac:grpSpMk id="24" creationId="{3A5E1C26-2975-DA45-49D4-67DA9CEEDEC4}"/>
          </ac:grpSpMkLst>
        </pc:grpChg>
        <pc:grpChg chg="mod">
          <ac:chgData name="Alexander Heinz" userId="0b966bd3a4741b37" providerId="LiveId" clId="{CE3987C1-589F-49B3-BD8F-26DFB988FDB4}" dt="2023-02-22T22:49:08.104" v="4027" actId="164"/>
          <ac:grpSpMkLst>
            <pc:docMk/>
            <pc:sldMk cId="3294488266" sldId="282"/>
            <ac:grpSpMk id="27" creationId="{110B4964-DF05-5A7E-42FA-D97B606151CB}"/>
          </ac:grpSpMkLst>
        </pc:grpChg>
        <pc:grpChg chg="mod">
          <ac:chgData name="Alexander Heinz" userId="0b966bd3a4741b37" providerId="LiveId" clId="{CE3987C1-589F-49B3-BD8F-26DFB988FDB4}" dt="2023-02-22T22:49:08.104" v="4027" actId="164"/>
          <ac:grpSpMkLst>
            <pc:docMk/>
            <pc:sldMk cId="3294488266" sldId="282"/>
            <ac:grpSpMk id="30" creationId="{1C5D0AC8-2804-DD6C-B788-8A938718CC2D}"/>
          </ac:grpSpMkLst>
        </pc:grpChg>
        <pc:grpChg chg="mod">
          <ac:chgData name="Alexander Heinz" userId="0b966bd3a4741b37" providerId="LiveId" clId="{CE3987C1-589F-49B3-BD8F-26DFB988FDB4}" dt="2023-02-22T22:49:08.104" v="4027" actId="164"/>
          <ac:grpSpMkLst>
            <pc:docMk/>
            <pc:sldMk cId="3294488266" sldId="282"/>
            <ac:grpSpMk id="33" creationId="{BF94A537-1A35-CD78-67CB-A36417DC251F}"/>
          </ac:grpSpMkLst>
        </pc:grpChg>
        <pc:grpChg chg="mod">
          <ac:chgData name="Alexander Heinz" userId="0b966bd3a4741b37" providerId="LiveId" clId="{CE3987C1-589F-49B3-BD8F-26DFB988FDB4}" dt="2023-02-22T22:49:08.104" v="4027" actId="164"/>
          <ac:grpSpMkLst>
            <pc:docMk/>
            <pc:sldMk cId="3294488266" sldId="282"/>
            <ac:grpSpMk id="36" creationId="{15D2CEF2-AA24-17A3-E9E9-CB477C3C7258}"/>
          </ac:grpSpMkLst>
        </pc:grpChg>
        <pc:grpChg chg="mod">
          <ac:chgData name="Alexander Heinz" userId="0b966bd3a4741b37" providerId="LiveId" clId="{CE3987C1-589F-49B3-BD8F-26DFB988FDB4}" dt="2023-02-22T22:49:08.104" v="4027" actId="164"/>
          <ac:grpSpMkLst>
            <pc:docMk/>
            <pc:sldMk cId="3294488266" sldId="282"/>
            <ac:grpSpMk id="42" creationId="{0E7119E6-90FA-3E63-E77F-7FC4E10872F8}"/>
          </ac:grpSpMkLst>
        </pc:grpChg>
        <pc:grpChg chg="mod">
          <ac:chgData name="Alexander Heinz" userId="0b966bd3a4741b37" providerId="LiveId" clId="{CE3987C1-589F-49B3-BD8F-26DFB988FDB4}" dt="2023-02-22T22:49:08.104" v="4027" actId="164"/>
          <ac:grpSpMkLst>
            <pc:docMk/>
            <pc:sldMk cId="3294488266" sldId="282"/>
            <ac:grpSpMk id="45" creationId="{F3FE30E6-868F-3874-E5C4-019B6BBC8CE8}"/>
          </ac:grpSpMkLst>
        </pc:grpChg>
        <pc:grpChg chg="mod">
          <ac:chgData name="Alexander Heinz" userId="0b966bd3a4741b37" providerId="LiveId" clId="{CE3987C1-589F-49B3-BD8F-26DFB988FDB4}" dt="2023-02-22T22:49:08.104" v="4027" actId="164"/>
          <ac:grpSpMkLst>
            <pc:docMk/>
            <pc:sldMk cId="3294488266" sldId="282"/>
            <ac:grpSpMk id="48" creationId="{C4ACA98B-EC23-08D6-6A41-4F14C7BC0758}"/>
          </ac:grpSpMkLst>
        </pc:grpChg>
        <pc:grpChg chg="mod">
          <ac:chgData name="Alexander Heinz" userId="0b966bd3a4741b37" providerId="LiveId" clId="{CE3987C1-589F-49B3-BD8F-26DFB988FDB4}" dt="2023-02-22T22:49:08.104" v="4027" actId="164"/>
          <ac:grpSpMkLst>
            <pc:docMk/>
            <pc:sldMk cId="3294488266" sldId="282"/>
            <ac:grpSpMk id="54" creationId="{F699A5F6-AF34-CFDC-286A-601D9C838BAA}"/>
          </ac:grpSpMkLst>
        </pc:grpChg>
        <pc:grpChg chg="mod">
          <ac:chgData name="Alexander Heinz" userId="0b966bd3a4741b37" providerId="LiveId" clId="{CE3987C1-589F-49B3-BD8F-26DFB988FDB4}" dt="2023-02-22T22:49:08.104" v="4027" actId="164"/>
          <ac:grpSpMkLst>
            <pc:docMk/>
            <pc:sldMk cId="3294488266" sldId="282"/>
            <ac:grpSpMk id="60" creationId="{A23F19A7-51B5-F217-28B7-A381CA957FAA}"/>
          </ac:grpSpMkLst>
        </pc:grpChg>
        <pc:picChg chg="mod">
          <ac:chgData name="Alexander Heinz" userId="0b966bd3a4741b37" providerId="LiveId" clId="{CE3987C1-589F-49B3-BD8F-26DFB988FDB4}" dt="2023-02-22T22:49:08.104" v="4027" actId="164"/>
          <ac:picMkLst>
            <pc:docMk/>
            <pc:sldMk cId="3294488266" sldId="282"/>
            <ac:picMk id="5" creationId="{3527432A-267D-12A8-D301-C3C43C4E53FF}"/>
          </ac:picMkLst>
        </pc:picChg>
        <pc:picChg chg="mod">
          <ac:chgData name="Alexander Heinz" userId="0b966bd3a4741b37" providerId="LiveId" clId="{CE3987C1-589F-49B3-BD8F-26DFB988FDB4}" dt="2023-02-22T22:49:08.104" v="4027" actId="164"/>
          <ac:picMkLst>
            <pc:docMk/>
            <pc:sldMk cId="3294488266" sldId="282"/>
            <ac:picMk id="7" creationId="{08AB47F3-B773-577B-DA64-2BD3CBBCEB8B}"/>
          </ac:picMkLst>
        </pc:picChg>
        <pc:picChg chg="mod">
          <ac:chgData name="Alexander Heinz" userId="0b966bd3a4741b37" providerId="LiveId" clId="{CE3987C1-589F-49B3-BD8F-26DFB988FDB4}" dt="2023-02-22T22:49:08.104" v="4027" actId="164"/>
          <ac:picMkLst>
            <pc:docMk/>
            <pc:sldMk cId="3294488266" sldId="282"/>
            <ac:picMk id="9" creationId="{16278C53-4021-0567-1F46-338E7C0FA114}"/>
          </ac:picMkLst>
        </pc:picChg>
        <pc:picChg chg="mod">
          <ac:chgData name="Alexander Heinz" userId="0b966bd3a4741b37" providerId="LiveId" clId="{CE3987C1-589F-49B3-BD8F-26DFB988FDB4}" dt="2023-02-22T22:49:08.104" v="4027" actId="164"/>
          <ac:picMkLst>
            <pc:docMk/>
            <pc:sldMk cId="3294488266" sldId="282"/>
            <ac:picMk id="11" creationId="{10FF5E31-7B1C-92A0-97D1-E27382E3561F}"/>
          </ac:picMkLst>
        </pc:picChg>
        <pc:picChg chg="mod">
          <ac:chgData name="Alexander Heinz" userId="0b966bd3a4741b37" providerId="LiveId" clId="{CE3987C1-589F-49B3-BD8F-26DFB988FDB4}" dt="2023-02-22T22:49:08.104" v="4027" actId="164"/>
          <ac:picMkLst>
            <pc:docMk/>
            <pc:sldMk cId="3294488266" sldId="282"/>
            <ac:picMk id="13" creationId="{EC0E08BA-51AB-51A6-D0C1-F58F9029CEEF}"/>
          </ac:picMkLst>
        </pc:picChg>
        <pc:picChg chg="mod">
          <ac:chgData name="Alexander Heinz" userId="0b966bd3a4741b37" providerId="LiveId" clId="{CE3987C1-589F-49B3-BD8F-26DFB988FDB4}" dt="2023-02-22T22:49:08.104" v="4027" actId="164"/>
          <ac:picMkLst>
            <pc:docMk/>
            <pc:sldMk cId="3294488266" sldId="282"/>
            <ac:picMk id="15" creationId="{5EA5AF23-5D3D-1462-868D-50C77A39F194}"/>
          </ac:picMkLst>
        </pc:picChg>
        <pc:picChg chg="mod">
          <ac:chgData name="Alexander Heinz" userId="0b966bd3a4741b37" providerId="LiveId" clId="{CE3987C1-589F-49B3-BD8F-26DFB988FDB4}" dt="2023-02-22T22:49:08.104" v="4027" actId="164"/>
          <ac:picMkLst>
            <pc:docMk/>
            <pc:sldMk cId="3294488266" sldId="282"/>
            <ac:picMk id="17" creationId="{5A4E8E20-BAAC-64C7-0DA3-36A4341753B9}"/>
          </ac:picMkLst>
        </pc:picChg>
        <pc:picChg chg="mod">
          <ac:chgData name="Alexander Heinz" userId="0b966bd3a4741b37" providerId="LiveId" clId="{CE3987C1-589F-49B3-BD8F-26DFB988FDB4}" dt="2023-02-22T22:49:08.104" v="4027" actId="164"/>
          <ac:picMkLst>
            <pc:docMk/>
            <pc:sldMk cId="3294488266" sldId="282"/>
            <ac:picMk id="19" creationId="{BD71D703-7603-C4BD-32C2-DDA2839BA1BF}"/>
          </ac:picMkLst>
        </pc:picChg>
        <pc:picChg chg="mod">
          <ac:chgData name="Alexander Heinz" userId="0b966bd3a4741b37" providerId="LiveId" clId="{CE3987C1-589F-49B3-BD8F-26DFB988FDB4}" dt="2023-02-22T22:49:08.104" v="4027" actId="164"/>
          <ac:picMkLst>
            <pc:docMk/>
            <pc:sldMk cId="3294488266" sldId="282"/>
            <ac:picMk id="52" creationId="{3863EBDD-B065-A1D8-9417-F34F732092F0}"/>
          </ac:picMkLst>
        </pc:picChg>
      </pc:sldChg>
      <pc:sldChg chg="addSp delSp modSp add mod">
        <pc:chgData name="Alexander Heinz" userId="0b966bd3a4741b37" providerId="LiveId" clId="{CE3987C1-589F-49B3-BD8F-26DFB988FDB4}" dt="2023-02-22T22:02:25.384" v="3733" actId="207"/>
        <pc:sldMkLst>
          <pc:docMk/>
          <pc:sldMk cId="4222952156" sldId="283"/>
        </pc:sldMkLst>
        <pc:spChg chg="mod">
          <ac:chgData name="Alexander Heinz" userId="0b966bd3a4741b37" providerId="LiveId" clId="{CE3987C1-589F-49B3-BD8F-26DFB988FDB4}" dt="2023-02-22T20:55:56.239" v="2945" actId="164"/>
          <ac:spMkLst>
            <pc:docMk/>
            <pc:sldMk cId="4222952156" sldId="283"/>
            <ac:spMk id="2" creationId="{4994466D-B858-1006-B23C-0EB115ECB923}"/>
          </ac:spMkLst>
        </pc:spChg>
        <pc:spChg chg="mod">
          <ac:chgData name="Alexander Heinz" userId="0b966bd3a4741b37" providerId="LiveId" clId="{CE3987C1-589F-49B3-BD8F-26DFB988FDB4}" dt="2023-02-22T20:55:56.239" v="2945" actId="164"/>
          <ac:spMkLst>
            <pc:docMk/>
            <pc:sldMk cId="4222952156" sldId="283"/>
            <ac:spMk id="3" creationId="{17E2E01A-36A4-9272-5E44-A32664074F55}"/>
          </ac:spMkLst>
        </pc:spChg>
        <pc:spChg chg="del">
          <ac:chgData name="Alexander Heinz" userId="0b966bd3a4741b37" providerId="LiveId" clId="{CE3987C1-589F-49B3-BD8F-26DFB988FDB4}" dt="2023-02-22T20:56:17.590" v="2950" actId="478"/>
          <ac:spMkLst>
            <pc:docMk/>
            <pc:sldMk cId="4222952156" sldId="283"/>
            <ac:spMk id="6" creationId="{82B91E6A-4C9B-6C86-FF12-6CE26DDE7D85}"/>
          </ac:spMkLst>
        </pc:spChg>
        <pc:spChg chg="del">
          <ac:chgData name="Alexander Heinz" userId="0b966bd3a4741b37" providerId="LiveId" clId="{CE3987C1-589F-49B3-BD8F-26DFB988FDB4}" dt="2023-02-22T20:55:46.879" v="2944" actId="478"/>
          <ac:spMkLst>
            <pc:docMk/>
            <pc:sldMk cId="4222952156" sldId="283"/>
            <ac:spMk id="8" creationId="{FE994750-862B-8AF4-32F0-5EEB99EA8448}"/>
          </ac:spMkLst>
        </pc:spChg>
        <pc:spChg chg="mod">
          <ac:chgData name="Alexander Heinz" userId="0b966bd3a4741b37" providerId="LiveId" clId="{CE3987C1-589F-49B3-BD8F-26DFB988FDB4}" dt="2023-02-22T20:55:56.239" v="2945" actId="164"/>
          <ac:spMkLst>
            <pc:docMk/>
            <pc:sldMk cId="4222952156" sldId="283"/>
            <ac:spMk id="10" creationId="{672229AF-294C-44CA-6DAE-E4824E7B1306}"/>
          </ac:spMkLst>
        </pc:spChg>
        <pc:spChg chg="add del mod">
          <ac:chgData name="Alexander Heinz" userId="0b966bd3a4741b37" providerId="LiveId" clId="{CE3987C1-589F-49B3-BD8F-26DFB988FDB4}" dt="2023-02-22T20:54:54.202" v="2915" actId="478"/>
          <ac:spMkLst>
            <pc:docMk/>
            <pc:sldMk cId="4222952156" sldId="283"/>
            <ac:spMk id="18" creationId="{739A7A87-CDAE-DCCF-D027-382108AE9CCF}"/>
          </ac:spMkLst>
        </pc:spChg>
        <pc:spChg chg="mod">
          <ac:chgData name="Alexander Heinz" userId="0b966bd3a4741b37" providerId="LiveId" clId="{CE3987C1-589F-49B3-BD8F-26DFB988FDB4}" dt="2023-02-22T20:55:56.239" v="2945" actId="164"/>
          <ac:spMkLst>
            <pc:docMk/>
            <pc:sldMk cId="4222952156" sldId="283"/>
            <ac:spMk id="41" creationId="{FA140560-9EA8-F92A-D4C1-6F92ACEBC54E}"/>
          </ac:spMkLst>
        </pc:spChg>
        <pc:spChg chg="del">
          <ac:chgData name="Alexander Heinz" userId="0b966bd3a4741b37" providerId="LiveId" clId="{CE3987C1-589F-49B3-BD8F-26DFB988FDB4}" dt="2023-02-22T20:56:17.590" v="2950" actId="478"/>
          <ac:spMkLst>
            <pc:docMk/>
            <pc:sldMk cId="4222952156" sldId="283"/>
            <ac:spMk id="51" creationId="{3F8C8BD3-8612-5A25-2C3D-91E37A3C2078}"/>
          </ac:spMkLst>
        </pc:spChg>
        <pc:spChg chg="mod">
          <ac:chgData name="Alexander Heinz" userId="0b966bd3a4741b37" providerId="LiveId" clId="{CE3987C1-589F-49B3-BD8F-26DFB988FDB4}" dt="2023-02-22T20:55:56.239" v="2945" actId="164"/>
          <ac:spMkLst>
            <pc:docMk/>
            <pc:sldMk cId="4222952156" sldId="283"/>
            <ac:spMk id="53" creationId="{7344C3C2-E9F5-4566-F48D-B1FF1F17056A}"/>
          </ac:spMkLst>
        </pc:spChg>
        <pc:spChg chg="mod">
          <ac:chgData name="Alexander Heinz" userId="0b966bd3a4741b37" providerId="LiveId" clId="{CE3987C1-589F-49B3-BD8F-26DFB988FDB4}" dt="2023-02-22T20:55:56.239" v="2945" actId="164"/>
          <ac:spMkLst>
            <pc:docMk/>
            <pc:sldMk cId="4222952156" sldId="283"/>
            <ac:spMk id="57" creationId="{E46F157D-67BF-3D81-2D54-D8EE0D6D734F}"/>
          </ac:spMkLst>
        </pc:spChg>
        <pc:spChg chg="mod">
          <ac:chgData name="Alexander Heinz" userId="0b966bd3a4741b37" providerId="LiveId" clId="{CE3987C1-589F-49B3-BD8F-26DFB988FDB4}" dt="2023-02-22T20:55:56.239" v="2945" actId="164"/>
          <ac:spMkLst>
            <pc:docMk/>
            <pc:sldMk cId="4222952156" sldId="283"/>
            <ac:spMk id="58" creationId="{CF436851-3EBC-62CD-3891-0681EA5C85DF}"/>
          </ac:spMkLst>
        </pc:spChg>
        <pc:spChg chg="del">
          <ac:chgData name="Alexander Heinz" userId="0b966bd3a4741b37" providerId="LiveId" clId="{CE3987C1-589F-49B3-BD8F-26DFB988FDB4}" dt="2023-02-22T20:54:21.085" v="2912" actId="478"/>
          <ac:spMkLst>
            <pc:docMk/>
            <pc:sldMk cId="4222952156" sldId="283"/>
            <ac:spMk id="59" creationId="{1BCCE6B4-95B9-D5CC-DC83-51D7FD7CB752}"/>
          </ac:spMkLst>
        </pc:spChg>
        <pc:spChg chg="mod">
          <ac:chgData name="Alexander Heinz" userId="0b966bd3a4741b37" providerId="LiveId" clId="{CE3987C1-589F-49B3-BD8F-26DFB988FDB4}" dt="2023-02-22T20:55:56.239" v="2945" actId="164"/>
          <ac:spMkLst>
            <pc:docMk/>
            <pc:sldMk cId="4222952156" sldId="283"/>
            <ac:spMk id="63" creationId="{840EF3BE-EC3F-6BBA-8F43-3B672AA4F88D}"/>
          </ac:spMkLst>
        </pc:spChg>
        <pc:spChg chg="del">
          <ac:chgData name="Alexander Heinz" userId="0b966bd3a4741b37" providerId="LiveId" clId="{CE3987C1-589F-49B3-BD8F-26DFB988FDB4}" dt="2023-02-22T20:56:17.590" v="2950" actId="478"/>
          <ac:spMkLst>
            <pc:docMk/>
            <pc:sldMk cId="4222952156" sldId="283"/>
            <ac:spMk id="64" creationId="{6004BEA5-5D94-D1F4-2EE7-18DC6C7FF22B}"/>
          </ac:spMkLst>
        </pc:spChg>
        <pc:spChg chg="del">
          <ac:chgData name="Alexander Heinz" userId="0b966bd3a4741b37" providerId="LiveId" clId="{CE3987C1-589F-49B3-BD8F-26DFB988FDB4}" dt="2023-02-22T20:56:17.590" v="2950" actId="478"/>
          <ac:spMkLst>
            <pc:docMk/>
            <pc:sldMk cId="4222952156" sldId="283"/>
            <ac:spMk id="65" creationId="{D09E55EF-F1C4-3ECC-5692-EE546D8BDD5B}"/>
          </ac:spMkLst>
        </pc:spChg>
        <pc:spChg chg="mod">
          <ac:chgData name="Alexander Heinz" userId="0b966bd3a4741b37" providerId="LiveId" clId="{CE3987C1-589F-49B3-BD8F-26DFB988FDB4}" dt="2023-02-22T20:55:56.239" v="2945" actId="164"/>
          <ac:spMkLst>
            <pc:docMk/>
            <pc:sldMk cId="4222952156" sldId="283"/>
            <ac:spMk id="66" creationId="{369066E2-DA3E-D627-BA6F-07536DD2615E}"/>
          </ac:spMkLst>
        </pc:spChg>
        <pc:spChg chg="del">
          <ac:chgData name="Alexander Heinz" userId="0b966bd3a4741b37" providerId="LiveId" clId="{CE3987C1-589F-49B3-BD8F-26DFB988FDB4}" dt="2023-02-22T20:54:18.663" v="2911" actId="478"/>
          <ac:spMkLst>
            <pc:docMk/>
            <pc:sldMk cId="4222952156" sldId="283"/>
            <ac:spMk id="67" creationId="{7B0ECBBD-5DDB-9E75-0772-6072FFE26E03}"/>
          </ac:spMkLst>
        </pc:spChg>
        <pc:spChg chg="add del mod">
          <ac:chgData name="Alexander Heinz" userId="0b966bd3a4741b37" providerId="LiveId" clId="{CE3987C1-589F-49B3-BD8F-26DFB988FDB4}" dt="2023-02-22T21:03:02.815" v="3032" actId="478"/>
          <ac:spMkLst>
            <pc:docMk/>
            <pc:sldMk cId="4222952156" sldId="283"/>
            <ac:spMk id="69" creationId="{624AA41D-3746-0B04-3C44-EC6D0B3F6363}"/>
          </ac:spMkLst>
        </pc:spChg>
        <pc:spChg chg="add mod">
          <ac:chgData name="Alexander Heinz" userId="0b966bd3a4741b37" providerId="LiveId" clId="{CE3987C1-589F-49B3-BD8F-26DFB988FDB4}" dt="2023-02-22T21:04:09.915" v="3081" actId="164"/>
          <ac:spMkLst>
            <pc:docMk/>
            <pc:sldMk cId="4222952156" sldId="283"/>
            <ac:spMk id="72" creationId="{2393C5A0-6A10-6D70-1DBB-25F9090CED59}"/>
          </ac:spMkLst>
        </pc:spChg>
        <pc:spChg chg="add mod">
          <ac:chgData name="Alexander Heinz" userId="0b966bd3a4741b37" providerId="LiveId" clId="{CE3987C1-589F-49B3-BD8F-26DFB988FDB4}" dt="2023-02-22T21:03:51.067" v="3078"/>
          <ac:spMkLst>
            <pc:docMk/>
            <pc:sldMk cId="4222952156" sldId="283"/>
            <ac:spMk id="81" creationId="{F4E2F1F7-61C3-08A3-2362-D7F6C15384A9}"/>
          </ac:spMkLst>
        </pc:spChg>
        <pc:spChg chg="add del mod">
          <ac:chgData name="Alexander Heinz" userId="0b966bd3a4741b37" providerId="LiveId" clId="{CE3987C1-589F-49B3-BD8F-26DFB988FDB4}" dt="2023-02-22T21:03:57.917" v="3080" actId="478"/>
          <ac:spMkLst>
            <pc:docMk/>
            <pc:sldMk cId="4222952156" sldId="283"/>
            <ac:spMk id="82" creationId="{73F965EA-CFE9-3E57-A77E-E0218121ACB4}"/>
          </ac:spMkLst>
        </pc:spChg>
        <pc:spChg chg="mod">
          <ac:chgData name="Alexander Heinz" userId="0b966bd3a4741b37" providerId="LiveId" clId="{CE3987C1-589F-49B3-BD8F-26DFB988FDB4}" dt="2023-02-22T21:05:53.997" v="3119" actId="20577"/>
          <ac:spMkLst>
            <pc:docMk/>
            <pc:sldMk cId="4222952156" sldId="283"/>
            <ac:spMk id="90" creationId="{65862261-DD7F-21BB-F4AC-0E7FC19BA90F}"/>
          </ac:spMkLst>
        </pc:spChg>
        <pc:spChg chg="mod">
          <ac:chgData name="Alexander Heinz" userId="0b966bd3a4741b37" providerId="LiveId" clId="{CE3987C1-589F-49B3-BD8F-26DFB988FDB4}" dt="2023-02-22T21:05:49.666" v="3118" actId="20577"/>
          <ac:spMkLst>
            <pc:docMk/>
            <pc:sldMk cId="4222952156" sldId="283"/>
            <ac:spMk id="93" creationId="{7B72F82E-FA25-ECD6-C936-8A422EF5C7BC}"/>
          </ac:spMkLst>
        </pc:spChg>
        <pc:spChg chg="mod">
          <ac:chgData name="Alexander Heinz" userId="0b966bd3a4741b37" providerId="LiveId" clId="{CE3987C1-589F-49B3-BD8F-26DFB988FDB4}" dt="2023-02-22T21:05:58.441" v="3120" actId="20577"/>
          <ac:spMkLst>
            <pc:docMk/>
            <pc:sldMk cId="4222952156" sldId="283"/>
            <ac:spMk id="96" creationId="{7F6B73D3-1F73-A0F7-29BE-117B28DF15F0}"/>
          </ac:spMkLst>
        </pc:spChg>
        <pc:spChg chg="mod topLvl">
          <ac:chgData name="Alexander Heinz" userId="0b966bd3a4741b37" providerId="LiveId" clId="{CE3987C1-589F-49B3-BD8F-26DFB988FDB4}" dt="2023-02-22T21:34:44.426" v="3510" actId="1038"/>
          <ac:spMkLst>
            <pc:docMk/>
            <pc:sldMk cId="4222952156" sldId="283"/>
            <ac:spMk id="103" creationId="{1D0B8C76-A775-724B-7B9F-C97ED2FD2521}"/>
          </ac:spMkLst>
        </pc:spChg>
        <pc:spChg chg="add mod">
          <ac:chgData name="Alexander Heinz" userId="0b966bd3a4741b37" providerId="LiveId" clId="{CE3987C1-589F-49B3-BD8F-26DFB988FDB4}" dt="2023-02-22T21:27:22.464" v="3315" actId="1076"/>
          <ac:spMkLst>
            <pc:docMk/>
            <pc:sldMk cId="4222952156" sldId="283"/>
            <ac:spMk id="105" creationId="{531F7777-3578-F2E9-710B-CD8948244B87}"/>
          </ac:spMkLst>
        </pc:spChg>
        <pc:spChg chg="mod">
          <ac:chgData name="Alexander Heinz" userId="0b966bd3a4741b37" providerId="LiveId" clId="{CE3987C1-589F-49B3-BD8F-26DFB988FDB4}" dt="2023-02-22T21:30:16.171" v="3337" actId="2733"/>
          <ac:spMkLst>
            <pc:docMk/>
            <pc:sldMk cId="4222952156" sldId="283"/>
            <ac:spMk id="107" creationId="{0540982E-93E5-8195-CA05-6C6CF58B57F7}"/>
          </ac:spMkLst>
        </pc:spChg>
        <pc:spChg chg="add mod">
          <ac:chgData name="Alexander Heinz" userId="0b966bd3a4741b37" providerId="LiveId" clId="{CE3987C1-589F-49B3-BD8F-26DFB988FDB4}" dt="2023-02-22T21:25:34.637" v="3296" actId="164"/>
          <ac:spMkLst>
            <pc:docMk/>
            <pc:sldMk cId="4222952156" sldId="283"/>
            <ac:spMk id="115" creationId="{3773AE4F-710B-8C70-B6AB-2AE275ADB656}"/>
          </ac:spMkLst>
        </pc:spChg>
        <pc:spChg chg="add mod">
          <ac:chgData name="Alexander Heinz" userId="0b966bd3a4741b37" providerId="LiveId" clId="{CE3987C1-589F-49B3-BD8F-26DFB988FDB4}" dt="2023-02-22T21:28:55.930" v="3334" actId="14100"/>
          <ac:spMkLst>
            <pc:docMk/>
            <pc:sldMk cId="4222952156" sldId="283"/>
            <ac:spMk id="117" creationId="{02807812-3E67-3A28-C069-E0B716D58AC6}"/>
          </ac:spMkLst>
        </pc:spChg>
        <pc:spChg chg="add del mod">
          <ac:chgData name="Alexander Heinz" userId="0b966bd3a4741b37" providerId="LiveId" clId="{CE3987C1-589F-49B3-BD8F-26DFB988FDB4}" dt="2023-02-22T21:43:07.113" v="3594" actId="478"/>
          <ac:spMkLst>
            <pc:docMk/>
            <pc:sldMk cId="4222952156" sldId="283"/>
            <ac:spMk id="121" creationId="{8CBC2C39-5A7F-9256-4318-F8673A239E6E}"/>
          </ac:spMkLst>
        </pc:spChg>
        <pc:spChg chg="add del mod">
          <ac:chgData name="Alexander Heinz" userId="0b966bd3a4741b37" providerId="LiveId" clId="{CE3987C1-589F-49B3-BD8F-26DFB988FDB4}" dt="2023-02-22T21:31:45.403" v="3371"/>
          <ac:spMkLst>
            <pc:docMk/>
            <pc:sldMk cId="4222952156" sldId="283"/>
            <ac:spMk id="122" creationId="{0A07FA3C-985E-14C8-1EFB-306E9BF9F63C}"/>
          </ac:spMkLst>
        </pc:spChg>
        <pc:spChg chg="add del mod">
          <ac:chgData name="Alexander Heinz" userId="0b966bd3a4741b37" providerId="LiveId" clId="{CE3987C1-589F-49B3-BD8F-26DFB988FDB4}" dt="2023-02-22T21:43:07.113" v="3594" actId="478"/>
          <ac:spMkLst>
            <pc:docMk/>
            <pc:sldMk cId="4222952156" sldId="283"/>
            <ac:spMk id="123" creationId="{B1BAEE0D-C843-D4EA-7B83-3E020290857D}"/>
          </ac:spMkLst>
        </pc:spChg>
        <pc:spChg chg="add del mod">
          <ac:chgData name="Alexander Heinz" userId="0b966bd3a4741b37" providerId="LiveId" clId="{CE3987C1-589F-49B3-BD8F-26DFB988FDB4}" dt="2023-02-22T21:43:07.113" v="3594" actId="478"/>
          <ac:spMkLst>
            <pc:docMk/>
            <pc:sldMk cId="4222952156" sldId="283"/>
            <ac:spMk id="124" creationId="{2F65DD49-8420-3CEA-3068-900F6202B12E}"/>
          </ac:spMkLst>
        </pc:spChg>
        <pc:spChg chg="add del mod">
          <ac:chgData name="Alexander Heinz" userId="0b966bd3a4741b37" providerId="LiveId" clId="{CE3987C1-589F-49B3-BD8F-26DFB988FDB4}" dt="2023-02-22T21:43:07.113" v="3594" actId="478"/>
          <ac:spMkLst>
            <pc:docMk/>
            <pc:sldMk cId="4222952156" sldId="283"/>
            <ac:spMk id="125" creationId="{89213FAE-12C6-7480-959F-35A7B9C7D94A}"/>
          </ac:spMkLst>
        </pc:spChg>
        <pc:spChg chg="add mod">
          <ac:chgData name="Alexander Heinz" userId="0b966bd3a4741b37" providerId="LiveId" clId="{CE3987C1-589F-49B3-BD8F-26DFB988FDB4}" dt="2023-02-22T21:43:08.604" v="3595"/>
          <ac:spMkLst>
            <pc:docMk/>
            <pc:sldMk cId="4222952156" sldId="283"/>
            <ac:spMk id="126" creationId="{80CAAC65-01FA-29A1-EF14-00BDF792EFCA}"/>
          </ac:spMkLst>
        </pc:spChg>
        <pc:spChg chg="add mod">
          <ac:chgData name="Alexander Heinz" userId="0b966bd3a4741b37" providerId="LiveId" clId="{CE3987C1-589F-49B3-BD8F-26DFB988FDB4}" dt="2023-02-22T21:43:08.604" v="3595"/>
          <ac:spMkLst>
            <pc:docMk/>
            <pc:sldMk cId="4222952156" sldId="283"/>
            <ac:spMk id="127" creationId="{5F693BE4-1D4E-02DB-BE58-58C4C591A879}"/>
          </ac:spMkLst>
        </pc:spChg>
        <pc:spChg chg="add mod">
          <ac:chgData name="Alexander Heinz" userId="0b966bd3a4741b37" providerId="LiveId" clId="{CE3987C1-589F-49B3-BD8F-26DFB988FDB4}" dt="2023-02-22T21:43:08.604" v="3595"/>
          <ac:spMkLst>
            <pc:docMk/>
            <pc:sldMk cId="4222952156" sldId="283"/>
            <ac:spMk id="128" creationId="{B0F35F20-86A5-5395-33CD-8E4A82032078}"/>
          </ac:spMkLst>
        </pc:spChg>
        <pc:spChg chg="add mod">
          <ac:chgData name="Alexander Heinz" userId="0b966bd3a4741b37" providerId="LiveId" clId="{CE3987C1-589F-49B3-BD8F-26DFB988FDB4}" dt="2023-02-22T21:43:08.604" v="3595"/>
          <ac:spMkLst>
            <pc:docMk/>
            <pc:sldMk cId="4222952156" sldId="283"/>
            <ac:spMk id="129" creationId="{AC527003-BBCF-CC00-BA45-AF0E6C6E7DE9}"/>
          </ac:spMkLst>
        </pc:spChg>
        <pc:spChg chg="add mod">
          <ac:chgData name="Alexander Heinz" userId="0b966bd3a4741b37" providerId="LiveId" clId="{CE3987C1-589F-49B3-BD8F-26DFB988FDB4}" dt="2023-02-22T21:43:08.604" v="3595"/>
          <ac:spMkLst>
            <pc:docMk/>
            <pc:sldMk cId="4222952156" sldId="283"/>
            <ac:spMk id="130" creationId="{34B68A71-C1E8-9949-5C76-3F23044C4928}"/>
          </ac:spMkLst>
        </pc:spChg>
        <pc:spChg chg="add mod">
          <ac:chgData name="Alexander Heinz" userId="0b966bd3a4741b37" providerId="LiveId" clId="{CE3987C1-589F-49B3-BD8F-26DFB988FDB4}" dt="2023-02-22T22:02:25.384" v="3733" actId="207"/>
          <ac:spMkLst>
            <pc:docMk/>
            <pc:sldMk cId="4222952156" sldId="283"/>
            <ac:spMk id="131" creationId="{1D756925-4D1F-2CAA-9D55-6BA17AFF18CA}"/>
          </ac:spMkLst>
        </pc:spChg>
        <pc:grpChg chg="mod">
          <ac:chgData name="Alexander Heinz" userId="0b966bd3a4741b37" providerId="LiveId" clId="{CE3987C1-589F-49B3-BD8F-26DFB988FDB4}" dt="2023-02-22T20:56:06.003" v="2948" actId="164"/>
          <ac:grpSpMkLst>
            <pc:docMk/>
            <pc:sldMk cId="4222952156" sldId="283"/>
            <ac:grpSpMk id="12" creationId="{03C76F37-6DA9-41D8-9353-0F916BF17205}"/>
          </ac:grpSpMkLst>
        </pc:grpChg>
        <pc:grpChg chg="mod">
          <ac:chgData name="Alexander Heinz" userId="0b966bd3a4741b37" providerId="LiveId" clId="{CE3987C1-589F-49B3-BD8F-26DFB988FDB4}" dt="2023-02-22T20:56:06.003" v="2948" actId="164"/>
          <ac:grpSpMkLst>
            <pc:docMk/>
            <pc:sldMk cId="4222952156" sldId="283"/>
            <ac:grpSpMk id="20" creationId="{06F99209-CA6B-F9BB-08B4-0C192BB04C8E}"/>
          </ac:grpSpMkLst>
        </pc:grpChg>
        <pc:grpChg chg="mod">
          <ac:chgData name="Alexander Heinz" userId="0b966bd3a4741b37" providerId="LiveId" clId="{CE3987C1-589F-49B3-BD8F-26DFB988FDB4}" dt="2023-02-22T20:55:56.239" v="2945" actId="164"/>
          <ac:grpSpMkLst>
            <pc:docMk/>
            <pc:sldMk cId="4222952156" sldId="283"/>
            <ac:grpSpMk id="21" creationId="{F1331B49-BAF4-9355-3F20-F63220677D27}"/>
          </ac:grpSpMkLst>
        </pc:grpChg>
        <pc:grpChg chg="mod">
          <ac:chgData name="Alexander Heinz" userId="0b966bd3a4741b37" providerId="LiveId" clId="{CE3987C1-589F-49B3-BD8F-26DFB988FDB4}" dt="2023-02-22T20:55:56.239" v="2945" actId="164"/>
          <ac:grpSpMkLst>
            <pc:docMk/>
            <pc:sldMk cId="4222952156" sldId="283"/>
            <ac:grpSpMk id="24" creationId="{3A5E1C26-2975-DA45-49D4-67DA9CEEDEC4}"/>
          </ac:grpSpMkLst>
        </pc:grpChg>
        <pc:grpChg chg="mod">
          <ac:chgData name="Alexander Heinz" userId="0b966bd3a4741b37" providerId="LiveId" clId="{CE3987C1-589F-49B3-BD8F-26DFB988FDB4}" dt="2023-02-22T20:56:06.003" v="2948" actId="164"/>
          <ac:grpSpMkLst>
            <pc:docMk/>
            <pc:sldMk cId="4222952156" sldId="283"/>
            <ac:grpSpMk id="27" creationId="{110B4964-DF05-5A7E-42FA-D97B606151CB}"/>
          </ac:grpSpMkLst>
        </pc:grpChg>
        <pc:grpChg chg="mod">
          <ac:chgData name="Alexander Heinz" userId="0b966bd3a4741b37" providerId="LiveId" clId="{CE3987C1-589F-49B3-BD8F-26DFB988FDB4}" dt="2023-02-22T20:56:06.003" v="2948" actId="164"/>
          <ac:grpSpMkLst>
            <pc:docMk/>
            <pc:sldMk cId="4222952156" sldId="283"/>
            <ac:grpSpMk id="30" creationId="{1C5D0AC8-2804-DD6C-B788-8A938718CC2D}"/>
          </ac:grpSpMkLst>
        </pc:grpChg>
        <pc:grpChg chg="mod">
          <ac:chgData name="Alexander Heinz" userId="0b966bd3a4741b37" providerId="LiveId" clId="{CE3987C1-589F-49B3-BD8F-26DFB988FDB4}" dt="2023-02-22T20:56:06.003" v="2948" actId="164"/>
          <ac:grpSpMkLst>
            <pc:docMk/>
            <pc:sldMk cId="4222952156" sldId="283"/>
            <ac:grpSpMk id="33" creationId="{BF94A537-1A35-CD78-67CB-A36417DC251F}"/>
          </ac:grpSpMkLst>
        </pc:grpChg>
        <pc:grpChg chg="mod">
          <ac:chgData name="Alexander Heinz" userId="0b966bd3a4741b37" providerId="LiveId" clId="{CE3987C1-589F-49B3-BD8F-26DFB988FDB4}" dt="2023-02-22T20:55:56.239" v="2945" actId="164"/>
          <ac:grpSpMkLst>
            <pc:docMk/>
            <pc:sldMk cId="4222952156" sldId="283"/>
            <ac:grpSpMk id="36" creationId="{15D2CEF2-AA24-17A3-E9E9-CB477C3C7258}"/>
          </ac:grpSpMkLst>
        </pc:grpChg>
        <pc:grpChg chg="mod">
          <ac:chgData name="Alexander Heinz" userId="0b966bd3a4741b37" providerId="LiveId" clId="{CE3987C1-589F-49B3-BD8F-26DFB988FDB4}" dt="2023-02-22T20:56:06.003" v="2948" actId="164"/>
          <ac:grpSpMkLst>
            <pc:docMk/>
            <pc:sldMk cId="4222952156" sldId="283"/>
            <ac:grpSpMk id="42" creationId="{0E7119E6-90FA-3E63-E77F-7FC4E10872F8}"/>
          </ac:grpSpMkLst>
        </pc:grpChg>
        <pc:grpChg chg="mod">
          <ac:chgData name="Alexander Heinz" userId="0b966bd3a4741b37" providerId="LiveId" clId="{CE3987C1-589F-49B3-BD8F-26DFB988FDB4}" dt="2023-02-22T20:55:56.239" v="2945" actId="164"/>
          <ac:grpSpMkLst>
            <pc:docMk/>
            <pc:sldMk cId="4222952156" sldId="283"/>
            <ac:grpSpMk id="45" creationId="{F3FE30E6-868F-3874-E5C4-019B6BBC8CE8}"/>
          </ac:grpSpMkLst>
        </pc:grpChg>
        <pc:grpChg chg="mod">
          <ac:chgData name="Alexander Heinz" userId="0b966bd3a4741b37" providerId="LiveId" clId="{CE3987C1-589F-49B3-BD8F-26DFB988FDB4}" dt="2023-02-22T20:55:56.239" v="2945" actId="164"/>
          <ac:grpSpMkLst>
            <pc:docMk/>
            <pc:sldMk cId="4222952156" sldId="283"/>
            <ac:grpSpMk id="48" creationId="{C4ACA98B-EC23-08D6-6A41-4F14C7BC0758}"/>
          </ac:grpSpMkLst>
        </pc:grpChg>
        <pc:grpChg chg="mod">
          <ac:chgData name="Alexander Heinz" userId="0b966bd3a4741b37" providerId="LiveId" clId="{CE3987C1-589F-49B3-BD8F-26DFB988FDB4}" dt="2023-02-22T20:55:56.239" v="2945" actId="164"/>
          <ac:grpSpMkLst>
            <pc:docMk/>
            <pc:sldMk cId="4222952156" sldId="283"/>
            <ac:grpSpMk id="54" creationId="{F699A5F6-AF34-CFDC-286A-601D9C838BAA}"/>
          </ac:grpSpMkLst>
        </pc:grpChg>
        <pc:grpChg chg="mod">
          <ac:chgData name="Alexander Heinz" userId="0b966bd3a4741b37" providerId="LiveId" clId="{CE3987C1-589F-49B3-BD8F-26DFB988FDB4}" dt="2023-02-22T20:55:56.239" v="2945" actId="164"/>
          <ac:grpSpMkLst>
            <pc:docMk/>
            <pc:sldMk cId="4222952156" sldId="283"/>
            <ac:grpSpMk id="60" creationId="{A23F19A7-51B5-F217-28B7-A381CA957FAA}"/>
          </ac:grpSpMkLst>
        </pc:grpChg>
        <pc:grpChg chg="add mod">
          <ac:chgData name="Alexander Heinz" userId="0b966bd3a4741b37" providerId="LiveId" clId="{CE3987C1-589F-49B3-BD8F-26DFB988FDB4}" dt="2023-02-22T20:56:06.003" v="2948" actId="164"/>
          <ac:grpSpMkLst>
            <pc:docMk/>
            <pc:sldMk cId="4222952156" sldId="283"/>
            <ac:grpSpMk id="70" creationId="{8484D42B-2A8F-E88E-8E41-C3728A74BB6A}"/>
          </ac:grpSpMkLst>
        </pc:grpChg>
        <pc:grpChg chg="add del mod">
          <ac:chgData name="Alexander Heinz" userId="0b966bd3a4741b37" providerId="LiveId" clId="{CE3987C1-589F-49B3-BD8F-26DFB988FDB4}" dt="2023-02-22T21:02:10.518" v="3016" actId="478"/>
          <ac:grpSpMkLst>
            <pc:docMk/>
            <pc:sldMk cId="4222952156" sldId="283"/>
            <ac:grpSpMk id="71" creationId="{28FBD6DC-DC83-F488-9B70-35AABC5943A1}"/>
          </ac:grpSpMkLst>
        </pc:grpChg>
        <pc:grpChg chg="add mod">
          <ac:chgData name="Alexander Heinz" userId="0b966bd3a4741b37" providerId="LiveId" clId="{CE3987C1-589F-49B3-BD8F-26DFB988FDB4}" dt="2023-02-22T21:04:09.915" v="3081" actId="164"/>
          <ac:grpSpMkLst>
            <pc:docMk/>
            <pc:sldMk cId="4222952156" sldId="283"/>
            <ac:grpSpMk id="83" creationId="{104CFD28-E6AD-08C5-B8F8-73F5B8A1B30E}"/>
          </ac:grpSpMkLst>
        </pc:grpChg>
        <pc:grpChg chg="add mod">
          <ac:chgData name="Alexander Heinz" userId="0b966bd3a4741b37" providerId="LiveId" clId="{CE3987C1-589F-49B3-BD8F-26DFB988FDB4}" dt="2023-02-22T21:27:45.430" v="3324" actId="1076"/>
          <ac:grpSpMkLst>
            <pc:docMk/>
            <pc:sldMk cId="4222952156" sldId="283"/>
            <ac:grpSpMk id="89" creationId="{DF816753-7FAF-DE1B-306F-D22116C55D68}"/>
          </ac:grpSpMkLst>
        </pc:grpChg>
        <pc:grpChg chg="add del mod">
          <ac:chgData name="Alexander Heinz" userId="0b966bd3a4741b37" providerId="LiveId" clId="{CE3987C1-589F-49B3-BD8F-26DFB988FDB4}" dt="2023-02-22T21:26:45.367" v="3309" actId="478"/>
          <ac:grpSpMkLst>
            <pc:docMk/>
            <pc:sldMk cId="4222952156" sldId="283"/>
            <ac:grpSpMk id="92" creationId="{C270AAE3-2BEE-DA96-E025-6C4511BEE138}"/>
          </ac:grpSpMkLst>
        </pc:grpChg>
        <pc:grpChg chg="add mod">
          <ac:chgData name="Alexander Heinz" userId="0b966bd3a4741b37" providerId="LiveId" clId="{CE3987C1-589F-49B3-BD8F-26DFB988FDB4}" dt="2023-02-22T21:27:55.048" v="3325" actId="1076"/>
          <ac:grpSpMkLst>
            <pc:docMk/>
            <pc:sldMk cId="4222952156" sldId="283"/>
            <ac:grpSpMk id="95" creationId="{23B577A3-FC45-C87C-D519-C71DA115B56E}"/>
          </ac:grpSpMkLst>
        </pc:grpChg>
        <pc:grpChg chg="add del mod">
          <ac:chgData name="Alexander Heinz" userId="0b966bd3a4741b37" providerId="LiveId" clId="{CE3987C1-589F-49B3-BD8F-26DFB988FDB4}" dt="2023-02-22T21:06:56.246" v="3130" actId="478"/>
          <ac:grpSpMkLst>
            <pc:docMk/>
            <pc:sldMk cId="4222952156" sldId="283"/>
            <ac:grpSpMk id="102" creationId="{C7068D61-B40F-EB27-54FE-ECFFBF014F7F}"/>
          </ac:grpSpMkLst>
        </pc:grpChg>
        <pc:grpChg chg="add mod">
          <ac:chgData name="Alexander Heinz" userId="0b966bd3a4741b37" providerId="LiveId" clId="{CE3987C1-589F-49B3-BD8F-26DFB988FDB4}" dt="2023-02-22T21:30:16.171" v="3337" actId="2733"/>
          <ac:grpSpMkLst>
            <pc:docMk/>
            <pc:sldMk cId="4222952156" sldId="283"/>
            <ac:grpSpMk id="106" creationId="{0057DC32-8764-CEDE-E602-3DF203498DDE}"/>
          </ac:grpSpMkLst>
        </pc:grpChg>
        <pc:grpChg chg="add mod">
          <ac:chgData name="Alexander Heinz" userId="0b966bd3a4741b37" providerId="LiveId" clId="{CE3987C1-589F-49B3-BD8F-26DFB988FDB4}" dt="2023-02-22T21:26:11.009" v="3302" actId="164"/>
          <ac:grpSpMkLst>
            <pc:docMk/>
            <pc:sldMk cId="4222952156" sldId="283"/>
            <ac:grpSpMk id="116" creationId="{A12C3571-CBB8-9C05-0A90-87CF4E8C3398}"/>
          </ac:grpSpMkLst>
        </pc:grpChg>
        <pc:grpChg chg="add mod ord">
          <ac:chgData name="Alexander Heinz" userId="0b966bd3a4741b37" providerId="LiveId" clId="{CE3987C1-589F-49B3-BD8F-26DFB988FDB4}" dt="2023-02-22T21:26:16.219" v="3303" actId="167"/>
          <ac:grpSpMkLst>
            <pc:docMk/>
            <pc:sldMk cId="4222952156" sldId="283"/>
            <ac:grpSpMk id="118" creationId="{BE5912EB-10D2-CEF6-305A-37E520AAC7A9}"/>
          </ac:grpSpMkLst>
        </pc:grpChg>
        <pc:picChg chg="del">
          <ac:chgData name="Alexander Heinz" userId="0b966bd3a4741b37" providerId="LiveId" clId="{CE3987C1-589F-49B3-BD8F-26DFB988FDB4}" dt="2023-02-22T20:54:15.892" v="2910" actId="478"/>
          <ac:picMkLst>
            <pc:docMk/>
            <pc:sldMk cId="4222952156" sldId="283"/>
            <ac:picMk id="4" creationId="{847E0EBE-A3BC-3006-AADC-1F9D53C282FD}"/>
          </ac:picMkLst>
        </pc:picChg>
        <pc:picChg chg="mod">
          <ac:chgData name="Alexander Heinz" userId="0b966bd3a4741b37" providerId="LiveId" clId="{CE3987C1-589F-49B3-BD8F-26DFB988FDB4}" dt="2023-02-22T20:55:56.239" v="2945" actId="164"/>
          <ac:picMkLst>
            <pc:docMk/>
            <pc:sldMk cId="4222952156" sldId="283"/>
            <ac:picMk id="5" creationId="{3527432A-267D-12A8-D301-C3C43C4E53FF}"/>
          </ac:picMkLst>
        </pc:picChg>
        <pc:picChg chg="del">
          <ac:chgData name="Alexander Heinz" userId="0b966bd3a4741b37" providerId="LiveId" clId="{CE3987C1-589F-49B3-BD8F-26DFB988FDB4}" dt="2023-02-22T20:54:18.663" v="2911" actId="478"/>
          <ac:picMkLst>
            <pc:docMk/>
            <pc:sldMk cId="4222952156" sldId="283"/>
            <ac:picMk id="7" creationId="{08AB47F3-B773-577B-DA64-2BD3CBBCEB8B}"/>
          </ac:picMkLst>
        </pc:picChg>
        <pc:picChg chg="del">
          <ac:chgData name="Alexander Heinz" userId="0b966bd3a4741b37" providerId="LiveId" clId="{CE3987C1-589F-49B3-BD8F-26DFB988FDB4}" dt="2023-02-22T20:54:18.663" v="2911" actId="478"/>
          <ac:picMkLst>
            <pc:docMk/>
            <pc:sldMk cId="4222952156" sldId="283"/>
            <ac:picMk id="9" creationId="{16278C53-4021-0567-1F46-338E7C0FA114}"/>
          </ac:picMkLst>
        </pc:picChg>
        <pc:picChg chg="del">
          <ac:chgData name="Alexander Heinz" userId="0b966bd3a4741b37" providerId="LiveId" clId="{CE3987C1-589F-49B3-BD8F-26DFB988FDB4}" dt="2023-02-22T20:54:18.663" v="2911" actId="478"/>
          <ac:picMkLst>
            <pc:docMk/>
            <pc:sldMk cId="4222952156" sldId="283"/>
            <ac:picMk id="11" creationId="{10FF5E31-7B1C-92A0-97D1-E27382E3561F}"/>
          </ac:picMkLst>
        </pc:picChg>
        <pc:picChg chg="del">
          <ac:chgData name="Alexander Heinz" userId="0b966bd3a4741b37" providerId="LiveId" clId="{CE3987C1-589F-49B3-BD8F-26DFB988FDB4}" dt="2023-02-22T20:54:18.663" v="2911" actId="478"/>
          <ac:picMkLst>
            <pc:docMk/>
            <pc:sldMk cId="4222952156" sldId="283"/>
            <ac:picMk id="13" creationId="{EC0E08BA-51AB-51A6-D0C1-F58F9029CEEF}"/>
          </ac:picMkLst>
        </pc:picChg>
        <pc:picChg chg="del">
          <ac:chgData name="Alexander Heinz" userId="0b966bd3a4741b37" providerId="LiveId" clId="{CE3987C1-589F-49B3-BD8F-26DFB988FDB4}" dt="2023-02-22T20:54:18.663" v="2911" actId="478"/>
          <ac:picMkLst>
            <pc:docMk/>
            <pc:sldMk cId="4222952156" sldId="283"/>
            <ac:picMk id="15" creationId="{5EA5AF23-5D3D-1462-868D-50C77A39F194}"/>
          </ac:picMkLst>
        </pc:picChg>
        <pc:picChg chg="del">
          <ac:chgData name="Alexander Heinz" userId="0b966bd3a4741b37" providerId="LiveId" clId="{CE3987C1-589F-49B3-BD8F-26DFB988FDB4}" dt="2023-02-22T20:54:18.663" v="2911" actId="478"/>
          <ac:picMkLst>
            <pc:docMk/>
            <pc:sldMk cId="4222952156" sldId="283"/>
            <ac:picMk id="17" creationId="{5A4E8E20-BAAC-64C7-0DA3-36A4341753B9}"/>
          </ac:picMkLst>
        </pc:picChg>
        <pc:picChg chg="mod">
          <ac:chgData name="Alexander Heinz" userId="0b966bd3a4741b37" providerId="LiveId" clId="{CE3987C1-589F-49B3-BD8F-26DFB988FDB4}" dt="2023-02-22T20:55:56.239" v="2945" actId="164"/>
          <ac:picMkLst>
            <pc:docMk/>
            <pc:sldMk cId="4222952156" sldId="283"/>
            <ac:picMk id="19" creationId="{BD71D703-7603-C4BD-32C2-DDA2839BA1BF}"/>
          </ac:picMkLst>
        </pc:picChg>
        <pc:picChg chg="mod">
          <ac:chgData name="Alexander Heinz" userId="0b966bd3a4741b37" providerId="LiveId" clId="{CE3987C1-589F-49B3-BD8F-26DFB988FDB4}" dt="2023-02-22T20:55:56.239" v="2945" actId="164"/>
          <ac:picMkLst>
            <pc:docMk/>
            <pc:sldMk cId="4222952156" sldId="283"/>
            <ac:picMk id="52" creationId="{3863EBDD-B065-A1D8-9417-F34F732092F0}"/>
          </ac:picMkLst>
        </pc:picChg>
        <pc:picChg chg="del">
          <ac:chgData name="Alexander Heinz" userId="0b966bd3a4741b37" providerId="LiveId" clId="{CE3987C1-589F-49B3-BD8F-26DFB988FDB4}" dt="2023-02-22T20:54:18.663" v="2911" actId="478"/>
          <ac:picMkLst>
            <pc:docMk/>
            <pc:sldMk cId="4222952156" sldId="283"/>
            <ac:picMk id="68" creationId="{EC83542C-7760-8360-B19F-21ACA6C404C2}"/>
          </ac:picMkLst>
        </pc:picChg>
        <pc:picChg chg="add del mod modCrop">
          <ac:chgData name="Alexander Heinz" userId="0b966bd3a4741b37" providerId="LiveId" clId="{CE3987C1-589F-49B3-BD8F-26DFB988FDB4}" dt="2023-02-22T21:23:20.865" v="3283" actId="478"/>
          <ac:picMkLst>
            <pc:docMk/>
            <pc:sldMk cId="4222952156" sldId="283"/>
            <ac:picMk id="74" creationId="{5D667516-FBF1-B62B-6097-170FAF145712}"/>
          </ac:picMkLst>
        </pc:picChg>
        <pc:picChg chg="add mod">
          <ac:chgData name="Alexander Heinz" userId="0b966bd3a4741b37" providerId="LiveId" clId="{CE3987C1-589F-49B3-BD8F-26DFB988FDB4}" dt="2023-02-22T21:27:38.524" v="3323" actId="1036"/>
          <ac:picMkLst>
            <pc:docMk/>
            <pc:sldMk cId="4222952156" sldId="283"/>
            <ac:picMk id="80" creationId="{CE7E7854-6D26-D267-4088-53D2FB834987}"/>
          </ac:picMkLst>
        </pc:picChg>
        <pc:picChg chg="add del mod ord">
          <ac:chgData name="Alexander Heinz" userId="0b966bd3a4741b37" providerId="LiveId" clId="{CE3987C1-589F-49B3-BD8F-26DFB988FDB4}" dt="2023-02-22T21:11:38.769" v="3280" actId="478"/>
          <ac:picMkLst>
            <pc:docMk/>
            <pc:sldMk cId="4222952156" sldId="283"/>
            <ac:picMk id="112" creationId="{79D18E87-937F-9B5C-0E16-909A3270D6B8}"/>
          </ac:picMkLst>
        </pc:picChg>
        <pc:picChg chg="add mod ord">
          <ac:chgData name="Alexander Heinz" userId="0b966bd3a4741b37" providerId="LiveId" clId="{CE3987C1-589F-49B3-BD8F-26DFB988FDB4}" dt="2023-02-22T21:28:51.708" v="3333" actId="14100"/>
          <ac:picMkLst>
            <pc:docMk/>
            <pc:sldMk cId="4222952156" sldId="283"/>
            <ac:picMk id="114" creationId="{1D64D0EB-F43A-CDC0-27CA-51CE4C3E627A}"/>
          </ac:picMkLst>
        </pc:picChg>
        <pc:cxnChg chg="add mod">
          <ac:chgData name="Alexander Heinz" userId="0b966bd3a4741b37" providerId="LiveId" clId="{CE3987C1-589F-49B3-BD8F-26DFB988FDB4}" dt="2023-02-22T21:04:09.915" v="3081" actId="164"/>
          <ac:cxnSpMkLst>
            <pc:docMk/>
            <pc:sldMk cId="4222952156" sldId="283"/>
            <ac:cxnSpMk id="76" creationId="{077ED453-D7EA-71D9-7A04-6BAEC6FBE6B7}"/>
          </ac:cxnSpMkLst>
        </pc:cxnChg>
        <pc:cxnChg chg="add mod">
          <ac:chgData name="Alexander Heinz" userId="0b966bd3a4741b37" providerId="LiveId" clId="{CE3987C1-589F-49B3-BD8F-26DFB988FDB4}" dt="2023-02-22T21:23:20.865" v="3283" actId="478"/>
          <ac:cxnSpMkLst>
            <pc:docMk/>
            <pc:sldMk cId="4222952156" sldId="283"/>
            <ac:cxnSpMk id="85" creationId="{57D3CCDD-D3E2-2F68-543A-90D6056DAF9A}"/>
          </ac:cxnSpMkLst>
        </pc:cxnChg>
        <pc:cxnChg chg="add mod">
          <ac:chgData name="Alexander Heinz" userId="0b966bd3a4741b37" providerId="LiveId" clId="{CE3987C1-589F-49B3-BD8F-26DFB988FDB4}" dt="2023-02-22T21:04:43.694" v="3085" actId="1076"/>
          <ac:cxnSpMkLst>
            <pc:docMk/>
            <pc:sldMk cId="4222952156" sldId="283"/>
            <ac:cxnSpMk id="87" creationId="{3DF8EBB6-EEE0-79C5-3FC0-C92094CC2C6F}"/>
          </ac:cxnSpMkLst>
        </pc:cxnChg>
        <pc:cxnChg chg="add del mod">
          <ac:chgData name="Alexander Heinz" userId="0b966bd3a4741b37" providerId="LiveId" clId="{CE3987C1-589F-49B3-BD8F-26DFB988FDB4}" dt="2023-02-22T21:27:31.433" v="3316" actId="478"/>
          <ac:cxnSpMkLst>
            <pc:docMk/>
            <pc:sldMk cId="4222952156" sldId="283"/>
            <ac:cxnSpMk id="88" creationId="{5DFC4367-FD1A-FB89-340D-04CD27F4298E}"/>
          </ac:cxnSpMkLst>
        </pc:cxnChg>
        <pc:cxnChg chg="mod">
          <ac:chgData name="Alexander Heinz" userId="0b966bd3a4741b37" providerId="LiveId" clId="{CE3987C1-589F-49B3-BD8F-26DFB988FDB4}" dt="2023-02-22T21:05:21.865" v="3102" actId="1036"/>
          <ac:cxnSpMkLst>
            <pc:docMk/>
            <pc:sldMk cId="4222952156" sldId="283"/>
            <ac:cxnSpMk id="91" creationId="{069E84D4-FAB2-9921-9FE8-B271F6A73E26}"/>
          </ac:cxnSpMkLst>
        </pc:cxnChg>
        <pc:cxnChg chg="mod">
          <ac:chgData name="Alexander Heinz" userId="0b966bd3a4741b37" providerId="LiveId" clId="{CE3987C1-589F-49B3-BD8F-26DFB988FDB4}" dt="2023-02-22T21:26:45.367" v="3309" actId="478"/>
          <ac:cxnSpMkLst>
            <pc:docMk/>
            <pc:sldMk cId="4222952156" sldId="283"/>
            <ac:cxnSpMk id="94" creationId="{161FF323-0168-FF3C-B71F-C542ED507B0E}"/>
          </ac:cxnSpMkLst>
        </pc:cxnChg>
        <pc:cxnChg chg="mod">
          <ac:chgData name="Alexander Heinz" userId="0b966bd3a4741b37" providerId="LiveId" clId="{CE3987C1-589F-49B3-BD8F-26DFB988FDB4}" dt="2023-02-22T21:05:37.407" v="3114"/>
          <ac:cxnSpMkLst>
            <pc:docMk/>
            <pc:sldMk cId="4222952156" sldId="283"/>
            <ac:cxnSpMk id="97" creationId="{5F096F6A-2F39-9845-6468-4758913DDF8A}"/>
          </ac:cxnSpMkLst>
        </pc:cxnChg>
        <pc:cxnChg chg="add mod">
          <ac:chgData name="Alexander Heinz" userId="0b966bd3a4741b37" providerId="LiveId" clId="{CE3987C1-589F-49B3-BD8F-26DFB988FDB4}" dt="2023-02-22T21:27:07.248" v="3312" actId="14100"/>
          <ac:cxnSpMkLst>
            <pc:docMk/>
            <pc:sldMk cId="4222952156" sldId="283"/>
            <ac:cxnSpMk id="98" creationId="{475A57D0-F4DC-4FD0-AF1E-D49A759139B9}"/>
          </ac:cxnSpMkLst>
        </pc:cxnChg>
        <pc:cxnChg chg="add mod">
          <ac:chgData name="Alexander Heinz" userId="0b966bd3a4741b37" providerId="LiveId" clId="{CE3987C1-589F-49B3-BD8F-26DFB988FDB4}" dt="2023-02-22T21:26:56.631" v="3311" actId="14100"/>
          <ac:cxnSpMkLst>
            <pc:docMk/>
            <pc:sldMk cId="4222952156" sldId="283"/>
            <ac:cxnSpMk id="101" creationId="{A6A1DC2B-289E-9307-E274-D726F4BB4990}"/>
          </ac:cxnSpMkLst>
        </pc:cxnChg>
        <pc:cxnChg chg="del mod topLvl">
          <ac:chgData name="Alexander Heinz" userId="0b966bd3a4741b37" providerId="LiveId" clId="{CE3987C1-589F-49B3-BD8F-26DFB988FDB4}" dt="2023-02-22T21:06:56.246" v="3130" actId="478"/>
          <ac:cxnSpMkLst>
            <pc:docMk/>
            <pc:sldMk cId="4222952156" sldId="283"/>
            <ac:cxnSpMk id="104" creationId="{3F8D08AE-1E25-D387-772B-4D57DB4BB8BF}"/>
          </ac:cxnSpMkLst>
        </pc:cxnChg>
        <pc:cxnChg chg="mod">
          <ac:chgData name="Alexander Heinz" userId="0b966bd3a4741b37" providerId="LiveId" clId="{CE3987C1-589F-49B3-BD8F-26DFB988FDB4}" dt="2023-02-22T21:30:16.171" v="3337" actId="2733"/>
          <ac:cxnSpMkLst>
            <pc:docMk/>
            <pc:sldMk cId="4222952156" sldId="283"/>
            <ac:cxnSpMk id="108" creationId="{F566C885-A945-6276-0C16-DD7FBEF0B487}"/>
          </ac:cxnSpMkLst>
        </pc:cxnChg>
      </pc:sldChg>
      <pc:sldChg chg="addSp delSp modSp add mod">
        <pc:chgData name="Alexander Heinz" userId="0b966bd3a4741b37" providerId="LiveId" clId="{CE3987C1-589F-49B3-BD8F-26DFB988FDB4}" dt="2023-02-22T22:02:43.740" v="3745" actId="478"/>
        <pc:sldMkLst>
          <pc:docMk/>
          <pc:sldMk cId="1304640758" sldId="284"/>
        </pc:sldMkLst>
        <pc:spChg chg="add del mod">
          <ac:chgData name="Alexander Heinz" userId="0b966bd3a4741b37" providerId="LiveId" clId="{CE3987C1-589F-49B3-BD8F-26DFB988FDB4}" dt="2023-02-22T22:02:43.740" v="3745" actId="478"/>
          <ac:spMkLst>
            <pc:docMk/>
            <pc:sldMk cId="1304640758" sldId="284"/>
            <ac:spMk id="2" creationId="{2A4799EF-B7A0-2CEC-EB9C-C6D873EA6C09}"/>
          </ac:spMkLst>
        </pc:spChg>
        <pc:spChg chg="add mod">
          <ac:chgData name="Alexander Heinz" userId="0b966bd3a4741b37" providerId="LiveId" clId="{CE3987C1-589F-49B3-BD8F-26DFB988FDB4}" dt="2023-02-22T21:59:37.881" v="3689" actId="207"/>
          <ac:spMkLst>
            <pc:docMk/>
            <pc:sldMk cId="1304640758" sldId="284"/>
            <ac:spMk id="51" creationId="{B82E3355-6361-C8B5-A5D9-13A8522F91CD}"/>
          </ac:spMkLst>
        </pc:spChg>
        <pc:spChg chg="add mod">
          <ac:chgData name="Alexander Heinz" userId="0b966bd3a4741b37" providerId="LiveId" clId="{CE3987C1-589F-49B3-BD8F-26DFB988FDB4}" dt="2023-02-22T21:59:43.238" v="3691" actId="1076"/>
          <ac:spMkLst>
            <pc:docMk/>
            <pc:sldMk cId="1304640758" sldId="284"/>
            <ac:spMk id="52" creationId="{D9731F18-9F8A-7CD5-08CA-02C69798793B}"/>
          </ac:spMkLst>
        </pc:spChg>
        <pc:spChg chg="add mod">
          <ac:chgData name="Alexander Heinz" userId="0b966bd3a4741b37" providerId="LiveId" clId="{CE3987C1-589F-49B3-BD8F-26DFB988FDB4}" dt="2023-02-22T21:59:47.351" v="3693" actId="1076"/>
          <ac:spMkLst>
            <pc:docMk/>
            <pc:sldMk cId="1304640758" sldId="284"/>
            <ac:spMk id="53" creationId="{E409DAB9-2DD2-3368-57D7-B3F6C58EAE75}"/>
          </ac:spMkLst>
        </pc:spChg>
        <pc:spChg chg="add mod">
          <ac:chgData name="Alexander Heinz" userId="0b966bd3a4741b37" providerId="LiveId" clId="{CE3987C1-589F-49B3-BD8F-26DFB988FDB4}" dt="2023-02-22T21:59:51.436" v="3695" actId="1076"/>
          <ac:spMkLst>
            <pc:docMk/>
            <pc:sldMk cId="1304640758" sldId="284"/>
            <ac:spMk id="54" creationId="{B8ECD172-9D8F-CF09-5D1E-27CF5C8E3FFA}"/>
          </ac:spMkLst>
        </pc:spChg>
        <pc:spChg chg="add mod">
          <ac:chgData name="Alexander Heinz" userId="0b966bd3a4741b37" providerId="LiveId" clId="{CE3987C1-589F-49B3-BD8F-26DFB988FDB4}" dt="2023-02-22T21:59:56.583" v="3697" actId="1076"/>
          <ac:spMkLst>
            <pc:docMk/>
            <pc:sldMk cId="1304640758" sldId="284"/>
            <ac:spMk id="55" creationId="{9D8C6DA3-0D64-1438-AD0B-FC0DEE477E5A}"/>
          </ac:spMkLst>
        </pc:spChg>
        <pc:spChg chg="add mod">
          <ac:chgData name="Alexander Heinz" userId="0b966bd3a4741b37" providerId="LiveId" clId="{CE3987C1-589F-49B3-BD8F-26DFB988FDB4}" dt="2023-02-22T22:00:00.962" v="3699" actId="1076"/>
          <ac:spMkLst>
            <pc:docMk/>
            <pc:sldMk cId="1304640758" sldId="284"/>
            <ac:spMk id="56" creationId="{5C9DC75C-EE63-5813-A5B6-4EACBD87DCEA}"/>
          </ac:spMkLst>
        </pc:spChg>
        <pc:spChg chg="add mod">
          <ac:chgData name="Alexander Heinz" userId="0b966bd3a4741b37" providerId="LiveId" clId="{CE3987C1-589F-49B3-BD8F-26DFB988FDB4}" dt="2023-02-22T22:00:04.917" v="3701" actId="1076"/>
          <ac:spMkLst>
            <pc:docMk/>
            <pc:sldMk cId="1304640758" sldId="284"/>
            <ac:spMk id="57" creationId="{3C96CC35-6ECE-9A13-5764-E477ADB34C85}"/>
          </ac:spMkLst>
        </pc:spChg>
        <pc:spChg chg="add mod">
          <ac:chgData name="Alexander Heinz" userId="0b966bd3a4741b37" providerId="LiveId" clId="{CE3987C1-589F-49B3-BD8F-26DFB988FDB4}" dt="2023-02-22T22:00:08.801" v="3703" actId="1076"/>
          <ac:spMkLst>
            <pc:docMk/>
            <pc:sldMk cId="1304640758" sldId="284"/>
            <ac:spMk id="58" creationId="{4A9CC7D9-F95B-1976-4F47-B2DB9BF7E835}"/>
          </ac:spMkLst>
        </pc:spChg>
        <pc:spChg chg="add mod">
          <ac:chgData name="Alexander Heinz" userId="0b966bd3a4741b37" providerId="LiveId" clId="{CE3987C1-589F-49B3-BD8F-26DFB988FDB4}" dt="2023-02-22T22:00:12.975" v="3705" actId="1076"/>
          <ac:spMkLst>
            <pc:docMk/>
            <pc:sldMk cId="1304640758" sldId="284"/>
            <ac:spMk id="59" creationId="{AD699F5C-B54B-D799-3BD4-F417E7AE8BBD}"/>
          </ac:spMkLst>
        </pc:spChg>
        <pc:spChg chg="add mod">
          <ac:chgData name="Alexander Heinz" userId="0b966bd3a4741b37" providerId="LiveId" clId="{CE3987C1-589F-49B3-BD8F-26DFB988FDB4}" dt="2023-02-22T22:00:24.389" v="3710" actId="1076"/>
          <ac:spMkLst>
            <pc:docMk/>
            <pc:sldMk cId="1304640758" sldId="284"/>
            <ac:spMk id="60" creationId="{D3833211-CA43-F7F4-D778-479C1AD8A3F2}"/>
          </ac:spMkLst>
        </pc:spChg>
        <pc:spChg chg="add mod">
          <ac:chgData name="Alexander Heinz" userId="0b966bd3a4741b37" providerId="LiveId" clId="{CE3987C1-589F-49B3-BD8F-26DFB988FDB4}" dt="2023-02-22T22:00:21.382" v="3709" actId="1076"/>
          <ac:spMkLst>
            <pc:docMk/>
            <pc:sldMk cId="1304640758" sldId="284"/>
            <ac:spMk id="61" creationId="{5CAE9BF8-4689-3362-5906-BED04220D686}"/>
          </ac:spMkLst>
        </pc:spChg>
        <pc:spChg chg="add mod">
          <ac:chgData name="Alexander Heinz" userId="0b966bd3a4741b37" providerId="LiveId" clId="{CE3987C1-589F-49B3-BD8F-26DFB988FDB4}" dt="2023-02-22T22:00:28.548" v="3712" actId="1076"/>
          <ac:spMkLst>
            <pc:docMk/>
            <pc:sldMk cId="1304640758" sldId="284"/>
            <ac:spMk id="62" creationId="{D02D6624-B6A5-27FF-613E-9D7F006764AB}"/>
          </ac:spMkLst>
        </pc:spChg>
        <pc:spChg chg="add mod">
          <ac:chgData name="Alexander Heinz" userId="0b966bd3a4741b37" providerId="LiveId" clId="{CE3987C1-589F-49B3-BD8F-26DFB988FDB4}" dt="2023-02-22T22:00:33.612" v="3714" actId="1076"/>
          <ac:spMkLst>
            <pc:docMk/>
            <pc:sldMk cId="1304640758" sldId="284"/>
            <ac:spMk id="63" creationId="{86E349E9-8C8D-5679-DA72-240A09F86E7E}"/>
          </ac:spMkLst>
        </pc:spChg>
        <pc:spChg chg="add mod">
          <ac:chgData name="Alexander Heinz" userId="0b966bd3a4741b37" providerId="LiveId" clId="{CE3987C1-589F-49B3-BD8F-26DFB988FDB4}" dt="2023-02-22T22:00:37.402" v="3716" actId="1076"/>
          <ac:spMkLst>
            <pc:docMk/>
            <pc:sldMk cId="1304640758" sldId="284"/>
            <ac:spMk id="64" creationId="{73ED94BF-B16E-BD75-3CF0-A890BF57D57A}"/>
          </ac:spMkLst>
        </pc:spChg>
        <pc:spChg chg="add mod">
          <ac:chgData name="Alexander Heinz" userId="0b966bd3a4741b37" providerId="LiveId" clId="{CE3987C1-589F-49B3-BD8F-26DFB988FDB4}" dt="2023-02-22T22:00:40.547" v="3718" actId="1076"/>
          <ac:spMkLst>
            <pc:docMk/>
            <pc:sldMk cId="1304640758" sldId="284"/>
            <ac:spMk id="65" creationId="{4D919FAB-A217-F874-5F00-183966B00093}"/>
          </ac:spMkLst>
        </pc:spChg>
        <pc:spChg chg="add mod">
          <ac:chgData name="Alexander Heinz" userId="0b966bd3a4741b37" providerId="LiveId" clId="{CE3987C1-589F-49B3-BD8F-26DFB988FDB4}" dt="2023-02-22T22:01:28.591" v="3720" actId="1076"/>
          <ac:spMkLst>
            <pc:docMk/>
            <pc:sldMk cId="1304640758" sldId="284"/>
            <ac:spMk id="66" creationId="{ACDCDE90-9789-D499-3DB2-74AA07DB050E}"/>
          </ac:spMkLst>
        </pc:spChg>
        <pc:spChg chg="add mod">
          <ac:chgData name="Alexander Heinz" userId="0b966bd3a4741b37" providerId="LiveId" clId="{CE3987C1-589F-49B3-BD8F-26DFB988FDB4}" dt="2023-02-22T22:02:34.677" v="3744" actId="20577"/>
          <ac:spMkLst>
            <pc:docMk/>
            <pc:sldMk cId="1304640758" sldId="284"/>
            <ac:spMk id="67" creationId="{45E13DD7-7114-30E3-0E21-441C3667357D}"/>
          </ac:spMkLst>
        </pc:spChg>
        <pc:spChg chg="del">
          <ac:chgData name="Alexander Heinz" userId="0b966bd3a4741b37" providerId="LiveId" clId="{CE3987C1-589F-49B3-BD8F-26DFB988FDB4}" dt="2023-02-22T21:38:14.069" v="3552" actId="478"/>
          <ac:spMkLst>
            <pc:docMk/>
            <pc:sldMk cId="1304640758" sldId="284"/>
            <ac:spMk id="103" creationId="{1D0B8C76-A775-724B-7B9F-C97ED2FD2521}"/>
          </ac:spMkLst>
        </pc:spChg>
        <pc:spChg chg="del">
          <ac:chgData name="Alexander Heinz" userId="0b966bd3a4741b37" providerId="LiveId" clId="{CE3987C1-589F-49B3-BD8F-26DFB988FDB4}" dt="2023-02-22T21:38:01.709" v="3550" actId="478"/>
          <ac:spMkLst>
            <pc:docMk/>
            <pc:sldMk cId="1304640758" sldId="284"/>
            <ac:spMk id="105" creationId="{531F7777-3578-F2E9-710B-CD8948244B87}"/>
          </ac:spMkLst>
        </pc:spChg>
        <pc:spChg chg="del mod">
          <ac:chgData name="Alexander Heinz" userId="0b966bd3a4741b37" providerId="LiveId" clId="{CE3987C1-589F-49B3-BD8F-26DFB988FDB4}" dt="2023-02-22T22:02:43.740" v="3745" actId="478"/>
          <ac:spMkLst>
            <pc:docMk/>
            <pc:sldMk cId="1304640758" sldId="284"/>
            <ac:spMk id="121" creationId="{8CBC2C39-5A7F-9256-4318-F8673A239E6E}"/>
          </ac:spMkLst>
        </pc:spChg>
        <pc:spChg chg="del mod">
          <ac:chgData name="Alexander Heinz" userId="0b966bd3a4741b37" providerId="LiveId" clId="{CE3987C1-589F-49B3-BD8F-26DFB988FDB4}" dt="2023-02-22T22:02:43.740" v="3745" actId="478"/>
          <ac:spMkLst>
            <pc:docMk/>
            <pc:sldMk cId="1304640758" sldId="284"/>
            <ac:spMk id="123" creationId="{B1BAEE0D-C843-D4EA-7B83-3E020290857D}"/>
          </ac:spMkLst>
        </pc:spChg>
        <pc:spChg chg="del mod">
          <ac:chgData name="Alexander Heinz" userId="0b966bd3a4741b37" providerId="LiveId" clId="{CE3987C1-589F-49B3-BD8F-26DFB988FDB4}" dt="2023-02-22T22:02:43.740" v="3745" actId="478"/>
          <ac:spMkLst>
            <pc:docMk/>
            <pc:sldMk cId="1304640758" sldId="284"/>
            <ac:spMk id="124" creationId="{2F65DD49-8420-3CEA-3068-900F6202B12E}"/>
          </ac:spMkLst>
        </pc:spChg>
        <pc:spChg chg="del mod">
          <ac:chgData name="Alexander Heinz" userId="0b966bd3a4741b37" providerId="LiveId" clId="{CE3987C1-589F-49B3-BD8F-26DFB988FDB4}" dt="2023-02-22T22:02:43.740" v="3745" actId="478"/>
          <ac:spMkLst>
            <pc:docMk/>
            <pc:sldMk cId="1304640758" sldId="284"/>
            <ac:spMk id="125" creationId="{89213FAE-12C6-7480-959F-35A7B9C7D94A}"/>
          </ac:spMkLst>
        </pc:spChg>
        <pc:grpChg chg="del">
          <ac:chgData name="Alexander Heinz" userId="0b966bd3a4741b37" providerId="LiveId" clId="{CE3987C1-589F-49B3-BD8F-26DFB988FDB4}" dt="2023-02-22T21:55:02.645" v="3618" actId="478"/>
          <ac:grpSpMkLst>
            <pc:docMk/>
            <pc:sldMk cId="1304640758" sldId="284"/>
            <ac:grpSpMk id="83" creationId="{104CFD28-E6AD-08C5-B8F8-73F5B8A1B30E}"/>
          </ac:grpSpMkLst>
        </pc:grpChg>
        <pc:grpChg chg="del">
          <ac:chgData name="Alexander Heinz" userId="0b966bd3a4741b37" providerId="LiveId" clId="{CE3987C1-589F-49B3-BD8F-26DFB988FDB4}" dt="2023-02-22T21:37:54.229" v="3549" actId="478"/>
          <ac:grpSpMkLst>
            <pc:docMk/>
            <pc:sldMk cId="1304640758" sldId="284"/>
            <ac:grpSpMk id="89" creationId="{DF816753-7FAF-DE1B-306F-D22116C55D68}"/>
          </ac:grpSpMkLst>
        </pc:grpChg>
        <pc:grpChg chg="del">
          <ac:chgData name="Alexander Heinz" userId="0b966bd3a4741b37" providerId="LiveId" clId="{CE3987C1-589F-49B3-BD8F-26DFB988FDB4}" dt="2023-02-22T21:38:19.352" v="3553" actId="478"/>
          <ac:grpSpMkLst>
            <pc:docMk/>
            <pc:sldMk cId="1304640758" sldId="284"/>
            <ac:grpSpMk id="95" creationId="{23B577A3-FC45-C87C-D519-C71DA115B56E}"/>
          </ac:grpSpMkLst>
        </pc:grpChg>
        <pc:grpChg chg="del">
          <ac:chgData name="Alexander Heinz" userId="0b966bd3a4741b37" providerId="LiveId" clId="{CE3987C1-589F-49B3-BD8F-26DFB988FDB4}" dt="2023-02-22T21:37:42.750" v="3548" actId="478"/>
          <ac:grpSpMkLst>
            <pc:docMk/>
            <pc:sldMk cId="1304640758" sldId="284"/>
            <ac:grpSpMk id="106" creationId="{0057DC32-8764-CEDE-E602-3DF203498DDE}"/>
          </ac:grpSpMkLst>
        </pc:grpChg>
        <pc:grpChg chg="ord">
          <ac:chgData name="Alexander Heinz" userId="0b966bd3a4741b37" providerId="LiveId" clId="{CE3987C1-589F-49B3-BD8F-26DFB988FDB4}" dt="2023-02-22T21:54:55.730" v="3616" actId="167"/>
          <ac:grpSpMkLst>
            <pc:docMk/>
            <pc:sldMk cId="1304640758" sldId="284"/>
            <ac:grpSpMk id="118" creationId="{BE5912EB-10D2-CEF6-305A-37E520AAC7A9}"/>
          </ac:grpSpMkLst>
        </pc:grpChg>
        <pc:picChg chg="add mod ord">
          <ac:chgData name="Alexander Heinz" userId="0b966bd3a4741b37" providerId="LiveId" clId="{CE3987C1-589F-49B3-BD8F-26DFB988FDB4}" dt="2023-02-22T21:54:47.567" v="3613" actId="167"/>
          <ac:picMkLst>
            <pc:docMk/>
            <pc:sldMk cId="1304640758" sldId="284"/>
            <ac:picMk id="7" creationId="{78BACE4E-4211-34DB-6F8C-965AB5523C9D}"/>
          </ac:picMkLst>
        </pc:picChg>
        <pc:picChg chg="add del">
          <ac:chgData name="Alexander Heinz" userId="0b966bd3a4741b37" providerId="LiveId" clId="{CE3987C1-589F-49B3-BD8F-26DFB988FDB4}" dt="2023-02-22T21:54:58.580" v="3617" actId="478"/>
          <ac:picMkLst>
            <pc:docMk/>
            <pc:sldMk cId="1304640758" sldId="284"/>
            <ac:picMk id="80" creationId="{CE7E7854-6D26-D267-4088-53D2FB834987}"/>
          </ac:picMkLst>
        </pc:picChg>
        <pc:cxnChg chg="add del mod">
          <ac:chgData name="Alexander Heinz" userId="0b966bd3a4741b37" providerId="LiveId" clId="{CE3987C1-589F-49B3-BD8F-26DFB988FDB4}" dt="2023-02-22T21:53:00.785" v="3599" actId="478"/>
          <ac:cxnSpMkLst>
            <pc:docMk/>
            <pc:sldMk cId="1304640758" sldId="284"/>
            <ac:cxnSpMk id="4" creationId="{98842F0A-521C-AD4E-1785-6EBD981A95BF}"/>
          </ac:cxnSpMkLst>
        </pc:cxnChg>
        <pc:cxnChg chg="add mod">
          <ac:chgData name="Alexander Heinz" userId="0b966bd3a4741b37" providerId="LiveId" clId="{CE3987C1-589F-49B3-BD8F-26DFB988FDB4}" dt="2023-02-22T21:56:05.197" v="3629" actId="208"/>
          <ac:cxnSpMkLst>
            <pc:docMk/>
            <pc:sldMk cId="1304640758" sldId="284"/>
            <ac:cxnSpMk id="9" creationId="{18374FB4-6781-5F21-EA60-01F5AD469487}"/>
          </ac:cxnSpMkLst>
        </pc:cxnChg>
        <pc:cxnChg chg="add mod">
          <ac:chgData name="Alexander Heinz" userId="0b966bd3a4741b37" providerId="LiveId" clId="{CE3987C1-589F-49B3-BD8F-26DFB988FDB4}" dt="2023-02-22T21:56:20.325" v="3633" actId="14100"/>
          <ac:cxnSpMkLst>
            <pc:docMk/>
            <pc:sldMk cId="1304640758" sldId="284"/>
            <ac:cxnSpMk id="12" creationId="{3F83F953-11AA-94A4-7442-F91FEF5047F5}"/>
          </ac:cxnSpMkLst>
        </pc:cxnChg>
        <pc:cxnChg chg="add del mod">
          <ac:chgData name="Alexander Heinz" userId="0b966bd3a4741b37" providerId="LiveId" clId="{CE3987C1-589F-49B3-BD8F-26DFB988FDB4}" dt="2023-02-22T21:58:56.665" v="3677" actId="478"/>
          <ac:cxnSpMkLst>
            <pc:docMk/>
            <pc:sldMk cId="1304640758" sldId="284"/>
            <ac:cxnSpMk id="15" creationId="{31A6A553-9138-1FFC-BC3A-F4F8EE27C1FD}"/>
          </ac:cxnSpMkLst>
        </pc:cxnChg>
        <pc:cxnChg chg="add mod">
          <ac:chgData name="Alexander Heinz" userId="0b966bd3a4741b37" providerId="LiveId" clId="{CE3987C1-589F-49B3-BD8F-26DFB988FDB4}" dt="2023-02-22T21:56:44.325" v="3640" actId="14100"/>
          <ac:cxnSpMkLst>
            <pc:docMk/>
            <pc:sldMk cId="1304640758" sldId="284"/>
            <ac:cxnSpMk id="19" creationId="{53344060-C4DB-6CA8-AD0E-0D8BB044B06B}"/>
          </ac:cxnSpMkLst>
        </pc:cxnChg>
        <pc:cxnChg chg="add mod">
          <ac:chgData name="Alexander Heinz" userId="0b966bd3a4741b37" providerId="LiveId" clId="{CE3987C1-589F-49B3-BD8F-26DFB988FDB4}" dt="2023-02-22T21:56:50.524" v="3643" actId="14100"/>
          <ac:cxnSpMkLst>
            <pc:docMk/>
            <pc:sldMk cId="1304640758" sldId="284"/>
            <ac:cxnSpMk id="22" creationId="{CCE6A369-8204-79C1-E554-96E2AB2E35AC}"/>
          </ac:cxnSpMkLst>
        </pc:cxnChg>
        <pc:cxnChg chg="add mod">
          <ac:chgData name="Alexander Heinz" userId="0b966bd3a4741b37" providerId="LiveId" clId="{CE3987C1-589F-49B3-BD8F-26DFB988FDB4}" dt="2023-02-22T21:56:59.773" v="3646" actId="14100"/>
          <ac:cxnSpMkLst>
            <pc:docMk/>
            <pc:sldMk cId="1304640758" sldId="284"/>
            <ac:cxnSpMk id="25" creationId="{8B6E3B5E-079F-B15C-F225-122381A46BB4}"/>
          </ac:cxnSpMkLst>
        </pc:cxnChg>
        <pc:cxnChg chg="add mod">
          <ac:chgData name="Alexander Heinz" userId="0b966bd3a4741b37" providerId="LiveId" clId="{CE3987C1-589F-49B3-BD8F-26DFB988FDB4}" dt="2023-02-22T21:57:13.910" v="3649" actId="14100"/>
          <ac:cxnSpMkLst>
            <pc:docMk/>
            <pc:sldMk cId="1304640758" sldId="284"/>
            <ac:cxnSpMk id="28" creationId="{37AF484E-532F-8C15-DD2E-3111C2337774}"/>
          </ac:cxnSpMkLst>
        </pc:cxnChg>
        <pc:cxnChg chg="add mod">
          <ac:chgData name="Alexander Heinz" userId="0b966bd3a4741b37" providerId="LiveId" clId="{CE3987C1-589F-49B3-BD8F-26DFB988FDB4}" dt="2023-02-22T21:57:28.468" v="3652" actId="14100"/>
          <ac:cxnSpMkLst>
            <pc:docMk/>
            <pc:sldMk cId="1304640758" sldId="284"/>
            <ac:cxnSpMk id="30" creationId="{997DB5D7-DEBB-2631-C936-E1BB34BC8EDD}"/>
          </ac:cxnSpMkLst>
        </pc:cxnChg>
        <pc:cxnChg chg="add mod">
          <ac:chgData name="Alexander Heinz" userId="0b966bd3a4741b37" providerId="LiveId" clId="{CE3987C1-589F-49B3-BD8F-26DFB988FDB4}" dt="2023-02-22T21:57:46.784" v="3659" actId="14100"/>
          <ac:cxnSpMkLst>
            <pc:docMk/>
            <pc:sldMk cId="1304640758" sldId="284"/>
            <ac:cxnSpMk id="33" creationId="{E6151915-D943-E8EF-FFDB-282F1F71E0FB}"/>
          </ac:cxnSpMkLst>
        </pc:cxnChg>
        <pc:cxnChg chg="add mod">
          <ac:chgData name="Alexander Heinz" userId="0b966bd3a4741b37" providerId="LiveId" clId="{CE3987C1-589F-49B3-BD8F-26DFB988FDB4}" dt="2023-02-22T21:57:43.871" v="3658" actId="14100"/>
          <ac:cxnSpMkLst>
            <pc:docMk/>
            <pc:sldMk cId="1304640758" sldId="284"/>
            <ac:cxnSpMk id="36" creationId="{79DEBBBC-A6F1-814E-77CC-57F6D7330314}"/>
          </ac:cxnSpMkLst>
        </pc:cxnChg>
        <pc:cxnChg chg="add mod">
          <ac:chgData name="Alexander Heinz" userId="0b966bd3a4741b37" providerId="LiveId" clId="{CE3987C1-589F-49B3-BD8F-26DFB988FDB4}" dt="2023-02-22T21:57:51.846" v="3661" actId="1076"/>
          <ac:cxnSpMkLst>
            <pc:docMk/>
            <pc:sldMk cId="1304640758" sldId="284"/>
            <ac:cxnSpMk id="40" creationId="{7E1B052C-CEE9-C17B-FCC2-FECCC060E0FA}"/>
          </ac:cxnSpMkLst>
        </pc:cxnChg>
        <pc:cxnChg chg="add mod">
          <ac:chgData name="Alexander Heinz" userId="0b966bd3a4741b37" providerId="LiveId" clId="{CE3987C1-589F-49B3-BD8F-26DFB988FDB4}" dt="2023-02-22T21:58:00.473" v="3664" actId="14100"/>
          <ac:cxnSpMkLst>
            <pc:docMk/>
            <pc:sldMk cId="1304640758" sldId="284"/>
            <ac:cxnSpMk id="41" creationId="{C5F45C6D-356F-5781-8483-0700452B5A38}"/>
          </ac:cxnSpMkLst>
        </pc:cxnChg>
        <pc:cxnChg chg="add mod">
          <ac:chgData name="Alexander Heinz" userId="0b966bd3a4741b37" providerId="LiveId" clId="{CE3987C1-589F-49B3-BD8F-26DFB988FDB4}" dt="2023-02-22T21:58:08.974" v="3667" actId="14100"/>
          <ac:cxnSpMkLst>
            <pc:docMk/>
            <pc:sldMk cId="1304640758" sldId="284"/>
            <ac:cxnSpMk id="44" creationId="{F6D1B12D-A8F3-11C4-8130-51627EF5BCC0}"/>
          </ac:cxnSpMkLst>
        </pc:cxnChg>
        <pc:cxnChg chg="add mod">
          <ac:chgData name="Alexander Heinz" userId="0b966bd3a4741b37" providerId="LiveId" clId="{CE3987C1-589F-49B3-BD8F-26DFB988FDB4}" dt="2023-02-22T21:58:15.234" v="3669" actId="1076"/>
          <ac:cxnSpMkLst>
            <pc:docMk/>
            <pc:sldMk cId="1304640758" sldId="284"/>
            <ac:cxnSpMk id="46" creationId="{8CDB8077-F7F8-20F5-CEE1-8E11D7D61211}"/>
          </ac:cxnSpMkLst>
        </pc:cxnChg>
        <pc:cxnChg chg="add mod">
          <ac:chgData name="Alexander Heinz" userId="0b966bd3a4741b37" providerId="LiveId" clId="{CE3987C1-589F-49B3-BD8F-26DFB988FDB4}" dt="2023-02-22T21:58:22.976" v="3671" actId="1076"/>
          <ac:cxnSpMkLst>
            <pc:docMk/>
            <pc:sldMk cId="1304640758" sldId="284"/>
            <ac:cxnSpMk id="47" creationId="{7D0F17A8-610C-0659-3802-D380849B1767}"/>
          </ac:cxnSpMkLst>
        </pc:cxnChg>
        <pc:cxnChg chg="add mod">
          <ac:chgData name="Alexander Heinz" userId="0b966bd3a4741b37" providerId="LiveId" clId="{CE3987C1-589F-49B3-BD8F-26DFB988FDB4}" dt="2023-02-22T21:58:27.782" v="3673" actId="1076"/>
          <ac:cxnSpMkLst>
            <pc:docMk/>
            <pc:sldMk cId="1304640758" sldId="284"/>
            <ac:cxnSpMk id="48" creationId="{3DE3B66B-88C5-FC80-4DE0-6606E4B29947}"/>
          </ac:cxnSpMkLst>
        </pc:cxnChg>
        <pc:cxnChg chg="add mod">
          <ac:chgData name="Alexander Heinz" userId="0b966bd3a4741b37" providerId="LiveId" clId="{CE3987C1-589F-49B3-BD8F-26DFB988FDB4}" dt="2023-02-22T21:58:34.881" v="3676" actId="14100"/>
          <ac:cxnSpMkLst>
            <pc:docMk/>
            <pc:sldMk cId="1304640758" sldId="284"/>
            <ac:cxnSpMk id="49" creationId="{92C7F740-16C0-E638-0813-7BC867F17103}"/>
          </ac:cxnSpMkLst>
        </pc:cxnChg>
        <pc:cxnChg chg="mod">
          <ac:chgData name="Alexander Heinz" userId="0b966bd3a4741b37" providerId="LiveId" clId="{CE3987C1-589F-49B3-BD8F-26DFB988FDB4}" dt="2023-02-22T21:55:02.645" v="3618" actId="478"/>
          <ac:cxnSpMkLst>
            <pc:docMk/>
            <pc:sldMk cId="1304640758" sldId="284"/>
            <ac:cxnSpMk id="76" creationId="{077ED453-D7EA-71D9-7A04-6BAEC6FBE6B7}"/>
          </ac:cxnSpMkLst>
        </pc:cxnChg>
        <pc:cxnChg chg="del">
          <ac:chgData name="Alexander Heinz" userId="0b966bd3a4741b37" providerId="LiveId" clId="{CE3987C1-589F-49B3-BD8F-26DFB988FDB4}" dt="2023-02-22T21:38:27.289" v="3554" actId="478"/>
          <ac:cxnSpMkLst>
            <pc:docMk/>
            <pc:sldMk cId="1304640758" sldId="284"/>
            <ac:cxnSpMk id="85" creationId="{57D3CCDD-D3E2-2F68-543A-90D6056DAF9A}"/>
          </ac:cxnSpMkLst>
        </pc:cxnChg>
        <pc:cxnChg chg="del">
          <ac:chgData name="Alexander Heinz" userId="0b966bd3a4741b37" providerId="LiveId" clId="{CE3987C1-589F-49B3-BD8F-26DFB988FDB4}" dt="2023-02-22T21:38:31.138" v="3555" actId="478"/>
          <ac:cxnSpMkLst>
            <pc:docMk/>
            <pc:sldMk cId="1304640758" sldId="284"/>
            <ac:cxnSpMk id="87" creationId="{3DF8EBB6-EEE0-79C5-3FC0-C92094CC2C6F}"/>
          </ac:cxnSpMkLst>
        </pc:cxnChg>
        <pc:cxnChg chg="mod">
          <ac:chgData name="Alexander Heinz" userId="0b966bd3a4741b37" providerId="LiveId" clId="{CE3987C1-589F-49B3-BD8F-26DFB988FDB4}" dt="2023-02-22T21:37:54.229" v="3549" actId="478"/>
          <ac:cxnSpMkLst>
            <pc:docMk/>
            <pc:sldMk cId="1304640758" sldId="284"/>
            <ac:cxnSpMk id="91" creationId="{069E84D4-FAB2-9921-9FE8-B271F6A73E26}"/>
          </ac:cxnSpMkLst>
        </pc:cxnChg>
        <pc:cxnChg chg="mod">
          <ac:chgData name="Alexander Heinz" userId="0b966bd3a4741b37" providerId="LiveId" clId="{CE3987C1-589F-49B3-BD8F-26DFB988FDB4}" dt="2023-02-22T21:38:19.352" v="3553" actId="478"/>
          <ac:cxnSpMkLst>
            <pc:docMk/>
            <pc:sldMk cId="1304640758" sldId="284"/>
            <ac:cxnSpMk id="97" creationId="{5F096F6A-2F39-9845-6468-4758913DDF8A}"/>
          </ac:cxnSpMkLst>
        </pc:cxnChg>
        <pc:cxnChg chg="del">
          <ac:chgData name="Alexander Heinz" userId="0b966bd3a4741b37" providerId="LiveId" clId="{CE3987C1-589F-49B3-BD8F-26DFB988FDB4}" dt="2023-02-22T21:38:05.485" v="3551" actId="478"/>
          <ac:cxnSpMkLst>
            <pc:docMk/>
            <pc:sldMk cId="1304640758" sldId="284"/>
            <ac:cxnSpMk id="98" creationId="{475A57D0-F4DC-4FD0-AF1E-D49A759139B9}"/>
          </ac:cxnSpMkLst>
        </pc:cxnChg>
        <pc:cxnChg chg="del">
          <ac:chgData name="Alexander Heinz" userId="0b966bd3a4741b37" providerId="LiveId" clId="{CE3987C1-589F-49B3-BD8F-26DFB988FDB4}" dt="2023-02-22T21:38:38.388" v="3556" actId="478"/>
          <ac:cxnSpMkLst>
            <pc:docMk/>
            <pc:sldMk cId="1304640758" sldId="284"/>
            <ac:cxnSpMk id="101" creationId="{A6A1DC2B-289E-9307-E274-D726F4BB4990}"/>
          </ac:cxnSpMkLst>
        </pc:cxnChg>
        <pc:cxnChg chg="mod">
          <ac:chgData name="Alexander Heinz" userId="0b966bd3a4741b37" providerId="LiveId" clId="{CE3987C1-589F-49B3-BD8F-26DFB988FDB4}" dt="2023-02-22T21:37:42.750" v="3548" actId="478"/>
          <ac:cxnSpMkLst>
            <pc:docMk/>
            <pc:sldMk cId="1304640758" sldId="284"/>
            <ac:cxnSpMk id="108" creationId="{F566C885-A945-6276-0C16-DD7FBEF0B487}"/>
          </ac:cxnSpMkLst>
        </pc:cxnChg>
      </pc:sldChg>
      <pc:sldChg chg="addSp delSp modSp add mod">
        <pc:chgData name="Alexander Heinz" userId="0b966bd3a4741b37" providerId="LiveId" clId="{CE3987C1-589F-49B3-BD8F-26DFB988FDB4}" dt="2023-02-22T22:52:36.739" v="4062" actId="478"/>
        <pc:sldMkLst>
          <pc:docMk/>
          <pc:sldMk cId="191078062" sldId="285"/>
        </pc:sldMkLst>
        <pc:spChg chg="del">
          <ac:chgData name="Alexander Heinz" userId="0b966bd3a4741b37" providerId="LiveId" clId="{CE3987C1-589F-49B3-BD8F-26DFB988FDB4}" dt="2023-02-22T22:48:52.042" v="4026" actId="478"/>
          <ac:spMkLst>
            <pc:docMk/>
            <pc:sldMk cId="191078062" sldId="285"/>
            <ac:spMk id="2" creationId="{4994466D-B858-1006-B23C-0EB115ECB923}"/>
          </ac:spMkLst>
        </pc:spChg>
        <pc:spChg chg="del">
          <ac:chgData name="Alexander Heinz" userId="0b966bd3a4741b37" providerId="LiveId" clId="{CE3987C1-589F-49B3-BD8F-26DFB988FDB4}" dt="2023-02-22T22:48:52.042" v="4026" actId="478"/>
          <ac:spMkLst>
            <pc:docMk/>
            <pc:sldMk cId="191078062" sldId="285"/>
            <ac:spMk id="3" creationId="{17E2E01A-36A4-9272-5E44-A32664074F55}"/>
          </ac:spMkLst>
        </pc:spChg>
        <pc:spChg chg="del">
          <ac:chgData name="Alexander Heinz" userId="0b966bd3a4741b37" providerId="LiveId" clId="{CE3987C1-589F-49B3-BD8F-26DFB988FDB4}" dt="2023-02-22T22:30:41.417" v="3972" actId="478"/>
          <ac:spMkLst>
            <pc:docMk/>
            <pc:sldMk cId="191078062" sldId="285"/>
            <ac:spMk id="6" creationId="{82B91E6A-4C9B-6C86-FF12-6CE26DDE7D85}"/>
          </ac:spMkLst>
        </pc:spChg>
        <pc:spChg chg="del">
          <ac:chgData name="Alexander Heinz" userId="0b966bd3a4741b37" providerId="LiveId" clId="{CE3987C1-589F-49B3-BD8F-26DFB988FDB4}" dt="2023-02-22T22:30:42.517" v="3973" actId="478"/>
          <ac:spMkLst>
            <pc:docMk/>
            <pc:sldMk cId="191078062" sldId="285"/>
            <ac:spMk id="8" creationId="{FE994750-862B-8AF4-32F0-5EEB99EA8448}"/>
          </ac:spMkLst>
        </pc:spChg>
        <pc:spChg chg="del">
          <ac:chgData name="Alexander Heinz" userId="0b966bd3a4741b37" providerId="LiveId" clId="{CE3987C1-589F-49B3-BD8F-26DFB988FDB4}" dt="2023-02-22T22:48:52.042" v="4026" actId="478"/>
          <ac:spMkLst>
            <pc:docMk/>
            <pc:sldMk cId="191078062" sldId="285"/>
            <ac:spMk id="10" creationId="{672229AF-294C-44CA-6DAE-E4824E7B1306}"/>
          </ac:spMkLst>
        </pc:spChg>
        <pc:spChg chg="del">
          <ac:chgData name="Alexander Heinz" userId="0b966bd3a4741b37" providerId="LiveId" clId="{CE3987C1-589F-49B3-BD8F-26DFB988FDB4}" dt="2023-02-22T22:48:52.042" v="4026" actId="478"/>
          <ac:spMkLst>
            <pc:docMk/>
            <pc:sldMk cId="191078062" sldId="285"/>
            <ac:spMk id="41" creationId="{FA140560-9EA8-F92A-D4C1-6F92ACEBC54E}"/>
          </ac:spMkLst>
        </pc:spChg>
        <pc:spChg chg="del">
          <ac:chgData name="Alexander Heinz" userId="0b966bd3a4741b37" providerId="LiveId" clId="{CE3987C1-589F-49B3-BD8F-26DFB988FDB4}" dt="2023-02-22T22:30:41.417" v="3972" actId="478"/>
          <ac:spMkLst>
            <pc:docMk/>
            <pc:sldMk cId="191078062" sldId="285"/>
            <ac:spMk id="51" creationId="{3F8C8BD3-8612-5A25-2C3D-91E37A3C2078}"/>
          </ac:spMkLst>
        </pc:spChg>
        <pc:spChg chg="del">
          <ac:chgData name="Alexander Heinz" userId="0b966bd3a4741b37" providerId="LiveId" clId="{CE3987C1-589F-49B3-BD8F-26DFB988FDB4}" dt="2023-02-22T21:53:44.894" v="3602" actId="478"/>
          <ac:spMkLst>
            <pc:docMk/>
            <pc:sldMk cId="191078062" sldId="285"/>
            <ac:spMk id="53" creationId="{7344C3C2-E9F5-4566-F48D-B1FF1F17056A}"/>
          </ac:spMkLst>
        </pc:spChg>
        <pc:spChg chg="del">
          <ac:chgData name="Alexander Heinz" userId="0b966bd3a4741b37" providerId="LiveId" clId="{CE3987C1-589F-49B3-BD8F-26DFB988FDB4}" dt="2023-02-22T21:53:47.423" v="3604" actId="478"/>
          <ac:spMkLst>
            <pc:docMk/>
            <pc:sldMk cId="191078062" sldId="285"/>
            <ac:spMk id="57" creationId="{E46F157D-67BF-3D81-2D54-D8EE0D6D734F}"/>
          </ac:spMkLst>
        </pc:spChg>
        <pc:spChg chg="del">
          <ac:chgData name="Alexander Heinz" userId="0b966bd3a4741b37" providerId="LiveId" clId="{CE3987C1-589F-49B3-BD8F-26DFB988FDB4}" dt="2023-02-22T21:53:46.352" v="3603" actId="478"/>
          <ac:spMkLst>
            <pc:docMk/>
            <pc:sldMk cId="191078062" sldId="285"/>
            <ac:spMk id="58" creationId="{CF436851-3EBC-62CD-3891-0681EA5C85DF}"/>
          </ac:spMkLst>
        </pc:spChg>
        <pc:spChg chg="del">
          <ac:chgData name="Alexander Heinz" userId="0b966bd3a4741b37" providerId="LiveId" clId="{CE3987C1-589F-49B3-BD8F-26DFB988FDB4}" dt="2023-02-22T22:30:41.417" v="3972" actId="478"/>
          <ac:spMkLst>
            <pc:docMk/>
            <pc:sldMk cId="191078062" sldId="285"/>
            <ac:spMk id="59" creationId="{1BCCE6B4-95B9-D5CC-DC83-51D7FD7CB752}"/>
          </ac:spMkLst>
        </pc:spChg>
        <pc:spChg chg="del">
          <ac:chgData name="Alexander Heinz" userId="0b966bd3a4741b37" providerId="LiveId" clId="{CE3987C1-589F-49B3-BD8F-26DFB988FDB4}" dt="2023-02-22T22:48:52.042" v="4026" actId="478"/>
          <ac:spMkLst>
            <pc:docMk/>
            <pc:sldMk cId="191078062" sldId="285"/>
            <ac:spMk id="63" creationId="{840EF3BE-EC3F-6BBA-8F43-3B672AA4F88D}"/>
          </ac:spMkLst>
        </pc:spChg>
        <pc:spChg chg="del">
          <ac:chgData name="Alexander Heinz" userId="0b966bd3a4741b37" providerId="LiveId" clId="{CE3987C1-589F-49B3-BD8F-26DFB988FDB4}" dt="2023-02-22T22:30:41.417" v="3972" actId="478"/>
          <ac:spMkLst>
            <pc:docMk/>
            <pc:sldMk cId="191078062" sldId="285"/>
            <ac:spMk id="64" creationId="{6004BEA5-5D94-D1F4-2EE7-18DC6C7FF22B}"/>
          </ac:spMkLst>
        </pc:spChg>
        <pc:spChg chg="del">
          <ac:chgData name="Alexander Heinz" userId="0b966bd3a4741b37" providerId="LiveId" clId="{CE3987C1-589F-49B3-BD8F-26DFB988FDB4}" dt="2023-02-22T22:30:41.417" v="3972" actId="478"/>
          <ac:spMkLst>
            <pc:docMk/>
            <pc:sldMk cId="191078062" sldId="285"/>
            <ac:spMk id="65" creationId="{D09E55EF-F1C4-3ECC-5692-EE546D8BDD5B}"/>
          </ac:spMkLst>
        </pc:spChg>
        <pc:spChg chg="del">
          <ac:chgData name="Alexander Heinz" userId="0b966bd3a4741b37" providerId="LiveId" clId="{CE3987C1-589F-49B3-BD8F-26DFB988FDB4}" dt="2023-02-22T21:53:51.924" v="3605" actId="478"/>
          <ac:spMkLst>
            <pc:docMk/>
            <pc:sldMk cId="191078062" sldId="285"/>
            <ac:spMk id="66" creationId="{369066E2-DA3E-D627-BA6F-07536DD2615E}"/>
          </ac:spMkLst>
        </pc:spChg>
        <pc:spChg chg="del">
          <ac:chgData name="Alexander Heinz" userId="0b966bd3a4741b37" providerId="LiveId" clId="{CE3987C1-589F-49B3-BD8F-26DFB988FDB4}" dt="2023-02-22T22:30:39.083" v="3971" actId="478"/>
          <ac:spMkLst>
            <pc:docMk/>
            <pc:sldMk cId="191078062" sldId="285"/>
            <ac:spMk id="67" creationId="{7B0ECBBD-5DDB-9E75-0772-6072FFE26E03}"/>
          </ac:spMkLst>
        </pc:spChg>
        <pc:spChg chg="mod topLvl">
          <ac:chgData name="Alexander Heinz" userId="0b966bd3a4741b37" providerId="LiveId" clId="{CE3987C1-589F-49B3-BD8F-26DFB988FDB4}" dt="2023-02-22T22:49:42.186" v="4033" actId="1076"/>
          <ac:spMkLst>
            <pc:docMk/>
            <pc:sldMk cId="191078062" sldId="285"/>
            <ac:spMk id="75" creationId="{4925A317-CA0A-F4AD-37BB-81ADD3BFB568}"/>
          </ac:spMkLst>
        </pc:spChg>
        <pc:spChg chg="mod topLvl">
          <ac:chgData name="Alexander Heinz" userId="0b966bd3a4741b37" providerId="LiveId" clId="{CE3987C1-589F-49B3-BD8F-26DFB988FDB4}" dt="2023-02-22T22:49:42.186" v="4033" actId="1076"/>
          <ac:spMkLst>
            <pc:docMk/>
            <pc:sldMk cId="191078062" sldId="285"/>
            <ac:spMk id="88" creationId="{FEE85BE2-8D4A-CC29-41EA-549A49A2007D}"/>
          </ac:spMkLst>
        </pc:spChg>
        <pc:spChg chg="mod topLvl">
          <ac:chgData name="Alexander Heinz" userId="0b966bd3a4741b37" providerId="LiveId" clId="{CE3987C1-589F-49B3-BD8F-26DFB988FDB4}" dt="2023-02-22T22:49:42.186" v="4033" actId="1076"/>
          <ac:spMkLst>
            <pc:docMk/>
            <pc:sldMk cId="191078062" sldId="285"/>
            <ac:spMk id="89" creationId="{80A6E75C-FDE8-D4D0-3378-79EAE9B418F3}"/>
          </ac:spMkLst>
        </pc:spChg>
        <pc:spChg chg="add del mod topLvl">
          <ac:chgData name="Alexander Heinz" userId="0b966bd3a4741b37" providerId="LiveId" clId="{CE3987C1-589F-49B3-BD8F-26DFB988FDB4}" dt="2023-02-22T22:52:29.146" v="4061" actId="478"/>
          <ac:spMkLst>
            <pc:docMk/>
            <pc:sldMk cId="191078062" sldId="285"/>
            <ac:spMk id="93" creationId="{E9ECD3EB-CEEE-FE01-B980-07F54FCB1A00}"/>
          </ac:spMkLst>
        </pc:spChg>
        <pc:spChg chg="add del mod topLvl">
          <ac:chgData name="Alexander Heinz" userId="0b966bd3a4741b37" providerId="LiveId" clId="{CE3987C1-589F-49B3-BD8F-26DFB988FDB4}" dt="2023-02-22T22:52:36.739" v="4062" actId="478"/>
          <ac:spMkLst>
            <pc:docMk/>
            <pc:sldMk cId="191078062" sldId="285"/>
            <ac:spMk id="94" creationId="{507D3A36-A387-54E0-ACA0-EED1BF60D69D}"/>
          </ac:spMkLst>
        </pc:spChg>
        <pc:spChg chg="mod topLvl">
          <ac:chgData name="Alexander Heinz" userId="0b966bd3a4741b37" providerId="LiveId" clId="{CE3987C1-589F-49B3-BD8F-26DFB988FDB4}" dt="2023-02-22T22:49:42.186" v="4033" actId="1076"/>
          <ac:spMkLst>
            <pc:docMk/>
            <pc:sldMk cId="191078062" sldId="285"/>
            <ac:spMk id="96" creationId="{4511FBDC-EDA0-B9AC-44C9-E59EFA53FBB4}"/>
          </ac:spMkLst>
        </pc:spChg>
        <pc:spChg chg="mod topLvl">
          <ac:chgData name="Alexander Heinz" userId="0b966bd3a4741b37" providerId="LiveId" clId="{CE3987C1-589F-49B3-BD8F-26DFB988FDB4}" dt="2023-02-22T22:49:42.186" v="4033" actId="1076"/>
          <ac:spMkLst>
            <pc:docMk/>
            <pc:sldMk cId="191078062" sldId="285"/>
            <ac:spMk id="97" creationId="{7F21BB60-F8DB-2C9F-8169-376F8A01BCC2}"/>
          </ac:spMkLst>
        </pc:spChg>
        <pc:spChg chg="mod topLvl">
          <ac:chgData name="Alexander Heinz" userId="0b966bd3a4741b37" providerId="LiveId" clId="{CE3987C1-589F-49B3-BD8F-26DFB988FDB4}" dt="2023-02-22T22:49:42.186" v="4033" actId="1076"/>
          <ac:spMkLst>
            <pc:docMk/>
            <pc:sldMk cId="191078062" sldId="285"/>
            <ac:spMk id="98" creationId="{7D37A064-AAD2-BFD8-2A96-29EAAC7BA79E}"/>
          </ac:spMkLst>
        </pc:spChg>
        <pc:spChg chg="add del mod topLvl">
          <ac:chgData name="Alexander Heinz" userId="0b966bd3a4741b37" providerId="LiveId" clId="{CE3987C1-589F-49B3-BD8F-26DFB988FDB4}" dt="2023-02-22T22:51:49.545" v="4054" actId="478"/>
          <ac:spMkLst>
            <pc:docMk/>
            <pc:sldMk cId="191078062" sldId="285"/>
            <ac:spMk id="99" creationId="{9E30D251-FD15-31E1-CB19-9C316F80D3A5}"/>
          </ac:spMkLst>
        </pc:spChg>
        <pc:spChg chg="del mod topLvl">
          <ac:chgData name="Alexander Heinz" userId="0b966bd3a4741b37" providerId="LiveId" clId="{CE3987C1-589F-49B3-BD8F-26DFB988FDB4}" dt="2023-02-22T22:49:28.628" v="4030" actId="478"/>
          <ac:spMkLst>
            <pc:docMk/>
            <pc:sldMk cId="191078062" sldId="285"/>
            <ac:spMk id="100" creationId="{440FEC05-4B80-27BD-286E-F3C36A68D2F8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01" creationId="{BEF4ED59-889E-C460-CD20-2D0DAEA9EACB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02" creationId="{04CC5655-1CCD-8C8E-715E-7BA30296539B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03" creationId="{C46353B1-FC0C-EF4B-909A-612166ADA666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04" creationId="{6D920EF7-219D-2C6F-A1B1-7A76ABA247C2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05" creationId="{A923AA89-3406-C9F1-00CF-0FBA027A1A85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06" creationId="{0D08B4B9-CEAF-C54B-0380-94A026517534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07" creationId="{F50C804C-0B70-7286-09E1-9B84C8B76268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08" creationId="{343A538F-7BC8-FFFA-46B6-4D885005B5E9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09" creationId="{72B3B885-E668-3BAD-6137-9111EF2D930D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10" creationId="{97D86171-4755-B743-41D4-664598826D15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11" creationId="{4A574831-7FCF-7EF8-8328-9CDE30514CBD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12" creationId="{0B4778E0-B04A-E14B-C7C6-6E8A700ACBD2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13" creationId="{6C08CBEA-DCF0-511F-C886-3A23107F8CE2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14" creationId="{FBFE1C43-D9ED-8061-06D9-1C3FF69FB2D7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15" creationId="{4B660CF7-C2F6-16BC-AC5B-667ED14D1E63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16" creationId="{000571D7-5705-2261-56F9-0D1B28B1C21A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17" creationId="{D914C55E-057C-1071-2130-D2C7477C1DAF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18" creationId="{3228D165-3D08-4815-B62F-5AAA5ECF9EF9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19" creationId="{E5A81DFB-AEB7-8121-A90C-D958F017E84F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20" creationId="{6E49BBC1-06EF-D8F5-DA10-472633B304B9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21" creationId="{E70384F7-CF85-0A8A-6CDD-950A1673F523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22" creationId="{CC0A4A7E-8B1F-C648-1BF0-F9C3AB03AFDC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23" creationId="{EC241FAC-96F9-B081-3EE0-F2979E1EF79A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24" creationId="{0D92A50E-A7BA-CD85-F1C1-41FF3087A364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25" creationId="{2C1D4DE9-BC03-1F56-C15F-E18D44F2A77B}"/>
          </ac:spMkLst>
        </pc:spChg>
        <pc:spChg chg="mod">
          <ac:chgData name="Alexander Heinz" userId="0b966bd3a4741b37" providerId="LiveId" clId="{CE3987C1-589F-49B3-BD8F-26DFB988FDB4}" dt="2023-02-22T22:49:25.314" v="4029" actId="165"/>
          <ac:spMkLst>
            <pc:docMk/>
            <pc:sldMk cId="191078062" sldId="285"/>
            <ac:spMk id="126" creationId="{E5B41BA7-7949-DD67-C68E-ED03189405D7}"/>
          </ac:spMkLst>
        </pc:spChg>
        <pc:spChg chg="add del mod">
          <ac:chgData name="Alexander Heinz" userId="0b966bd3a4741b37" providerId="LiveId" clId="{CE3987C1-589F-49B3-BD8F-26DFB988FDB4}" dt="2023-02-22T22:49:58.741" v="4037"/>
          <ac:spMkLst>
            <pc:docMk/>
            <pc:sldMk cId="191078062" sldId="285"/>
            <ac:spMk id="127" creationId="{47400954-2CCC-A5A7-17F6-E9F0145286BE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29" creationId="{3F0CAD97-0838-37FC-4DE7-72289EBF6E6F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30" creationId="{E76DC716-BFAE-F86E-DE34-82E88132CCDF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32" creationId="{5D3B5DC3-0713-CF2E-782E-B876BCD9AF48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33" creationId="{A7CAEB1E-6778-FC59-6DE3-EBD5838CB4BE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35" creationId="{6633C0D5-4E3D-2D4D-B9E4-3F68C1C2E847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36" creationId="{DD9A4C2F-0232-B335-4FD9-004B18D5040F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38" creationId="{3703F3B5-8B8D-68D4-A349-592A85D5A9A0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39" creationId="{B5728535-F7A0-7CC2-85AE-D58AB81E1653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41" creationId="{AE2EE19D-46BC-774D-E5C5-C67AA9AAC573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42" creationId="{391CC24B-AA94-8FF7-E649-D3F784815926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44" creationId="{C0C0D0E8-63A2-500F-3FB4-56C2B358453B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45" creationId="{ED422E8A-559D-D757-303A-260E39B1B1C7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47" creationId="{6D815A96-AAF9-1B68-6A00-27AE922FE546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48" creationId="{398FEEA7-4D7B-441A-7747-1A60DA771400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50" creationId="{3BAEE619-1BE7-DDFD-9880-287071B9A27B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51" creationId="{25DB739F-93F3-158C-35DE-21EDEB8D5F9E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53" creationId="{2DF183A8-68D7-E46E-54C2-CFD564A13517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54" creationId="{7752F244-A23A-FEEA-0201-6FEF4AB24BDF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56" creationId="{4AC94BC3-38C5-A973-EB02-8A8E39A8A608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57" creationId="{87C0DD18-B62B-5034-C24F-D0314216704D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59" creationId="{C1EC590A-C7EB-515B-4906-B0DD871F44A0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60" creationId="{D9C3608F-2892-591F-0923-0636E87DF30D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62" creationId="{0BAFB766-67BB-0C08-AAF1-D7D946758F38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63" creationId="{EA5C3FC0-D209-C266-74E8-A7CB9C21AD80}"/>
          </ac:spMkLst>
        </pc:spChg>
        <pc:spChg chg="add del mod">
          <ac:chgData name="Alexander Heinz" userId="0b966bd3a4741b37" providerId="LiveId" clId="{CE3987C1-589F-49B3-BD8F-26DFB988FDB4}" dt="2023-02-22T22:49:58.741" v="4037"/>
          <ac:spMkLst>
            <pc:docMk/>
            <pc:sldMk cId="191078062" sldId="285"/>
            <ac:spMk id="164" creationId="{F447F502-C4D1-221D-DE66-62A2A10875C5}"/>
          </ac:spMkLst>
        </pc:spChg>
        <pc:spChg chg="add del mod">
          <ac:chgData name="Alexander Heinz" userId="0b966bd3a4741b37" providerId="LiveId" clId="{CE3987C1-589F-49B3-BD8F-26DFB988FDB4}" dt="2023-02-22T22:49:58.741" v="4037"/>
          <ac:spMkLst>
            <pc:docMk/>
            <pc:sldMk cId="191078062" sldId="285"/>
            <ac:spMk id="165" creationId="{05AF6AC5-A78E-3247-C926-A4E39FA3621E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68" creationId="{BBC10B38-BA33-F369-CB55-F81EE27006B3}"/>
          </ac:spMkLst>
        </pc:spChg>
        <pc:spChg chg="mod">
          <ac:chgData name="Alexander Heinz" userId="0b966bd3a4741b37" providerId="LiveId" clId="{CE3987C1-589F-49B3-BD8F-26DFB988FDB4}" dt="2023-02-22T22:49:53.294" v="4034"/>
          <ac:spMkLst>
            <pc:docMk/>
            <pc:sldMk cId="191078062" sldId="285"/>
            <ac:spMk id="169" creationId="{3F4D64FE-AFB9-F668-085C-35E303CF5925}"/>
          </ac:spMkLst>
        </pc:spChg>
        <pc:spChg chg="add del mod">
          <ac:chgData name="Alexander Heinz" userId="0b966bd3a4741b37" providerId="LiveId" clId="{CE3987C1-589F-49B3-BD8F-26DFB988FDB4}" dt="2023-02-22T22:49:58.741" v="4037"/>
          <ac:spMkLst>
            <pc:docMk/>
            <pc:sldMk cId="191078062" sldId="285"/>
            <ac:spMk id="171" creationId="{334CAE34-D09C-2350-C411-0478E4591E25}"/>
          </ac:spMkLst>
        </pc:spChg>
        <pc:spChg chg="add del mod">
          <ac:chgData name="Alexander Heinz" userId="0b966bd3a4741b37" providerId="LiveId" clId="{CE3987C1-589F-49B3-BD8F-26DFB988FDB4}" dt="2023-02-22T22:49:58.741" v="4037"/>
          <ac:spMkLst>
            <pc:docMk/>
            <pc:sldMk cId="191078062" sldId="285"/>
            <ac:spMk id="172" creationId="{FDA2850D-30C4-F9B3-35D9-5FC2EB9780A5}"/>
          </ac:spMkLst>
        </pc:spChg>
        <pc:spChg chg="add del mod">
          <ac:chgData name="Alexander Heinz" userId="0b966bd3a4741b37" providerId="LiveId" clId="{CE3987C1-589F-49B3-BD8F-26DFB988FDB4}" dt="2023-02-22T22:49:58.741" v="4037"/>
          <ac:spMkLst>
            <pc:docMk/>
            <pc:sldMk cId="191078062" sldId="285"/>
            <ac:spMk id="174" creationId="{750CFFCF-59A2-EA11-43A8-786E9492CD28}"/>
          </ac:spMkLst>
        </pc:spChg>
        <pc:spChg chg="add del mod">
          <ac:chgData name="Alexander Heinz" userId="0b966bd3a4741b37" providerId="LiveId" clId="{CE3987C1-589F-49B3-BD8F-26DFB988FDB4}" dt="2023-02-22T22:49:58.741" v="4037"/>
          <ac:spMkLst>
            <pc:docMk/>
            <pc:sldMk cId="191078062" sldId="285"/>
            <ac:spMk id="175" creationId="{DBE8056B-558A-5A96-9A80-7998C3419569}"/>
          </ac:spMkLst>
        </pc:spChg>
        <pc:spChg chg="add del mod">
          <ac:chgData name="Alexander Heinz" userId="0b966bd3a4741b37" providerId="LiveId" clId="{CE3987C1-589F-49B3-BD8F-26DFB988FDB4}" dt="2023-02-22T22:49:58.741" v="4037"/>
          <ac:spMkLst>
            <pc:docMk/>
            <pc:sldMk cId="191078062" sldId="285"/>
            <ac:spMk id="176" creationId="{42DA31BA-2506-F0D3-54BC-EF878F5C9B2E}"/>
          </ac:spMkLst>
        </pc:spChg>
        <pc:spChg chg="add del mod">
          <ac:chgData name="Alexander Heinz" userId="0b966bd3a4741b37" providerId="LiveId" clId="{CE3987C1-589F-49B3-BD8F-26DFB988FDB4}" dt="2023-02-22T22:49:58.741" v="4037"/>
          <ac:spMkLst>
            <pc:docMk/>
            <pc:sldMk cId="191078062" sldId="285"/>
            <ac:spMk id="177" creationId="{B940117C-46B1-B761-1619-6624F7E5F378}"/>
          </ac:spMkLst>
        </pc:spChg>
        <pc:grpChg chg="del">
          <ac:chgData name="Alexander Heinz" userId="0b966bd3a4741b37" providerId="LiveId" clId="{CE3987C1-589F-49B3-BD8F-26DFB988FDB4}" dt="2023-02-22T22:48:52.042" v="4026" actId="478"/>
          <ac:grpSpMkLst>
            <pc:docMk/>
            <pc:sldMk cId="191078062" sldId="285"/>
            <ac:grpSpMk id="12" creationId="{03C76F37-6DA9-41D8-9353-0F916BF17205}"/>
          </ac:grpSpMkLst>
        </pc:grpChg>
        <pc:grpChg chg="add del mod">
          <ac:chgData name="Alexander Heinz" userId="0b966bd3a4741b37" providerId="LiveId" clId="{CE3987C1-589F-49B3-BD8F-26DFB988FDB4}" dt="2023-02-22T22:49:25.314" v="4029" actId="165"/>
          <ac:grpSpMkLst>
            <pc:docMk/>
            <pc:sldMk cId="191078062" sldId="285"/>
            <ac:grpSpMk id="18" creationId="{EA1B0A43-8D38-3137-DCB2-FE077B92FB5D}"/>
          </ac:grpSpMkLst>
        </pc:grpChg>
        <pc:grpChg chg="del">
          <ac:chgData name="Alexander Heinz" userId="0b966bd3a4741b37" providerId="LiveId" clId="{CE3987C1-589F-49B3-BD8F-26DFB988FDB4}" dt="2023-02-22T22:48:52.042" v="4026" actId="478"/>
          <ac:grpSpMkLst>
            <pc:docMk/>
            <pc:sldMk cId="191078062" sldId="285"/>
            <ac:grpSpMk id="20" creationId="{06F99209-CA6B-F9BB-08B4-0C192BB04C8E}"/>
          </ac:grpSpMkLst>
        </pc:grpChg>
        <pc:grpChg chg="del">
          <ac:chgData name="Alexander Heinz" userId="0b966bd3a4741b37" providerId="LiveId" clId="{CE3987C1-589F-49B3-BD8F-26DFB988FDB4}" dt="2023-02-22T22:48:52.042" v="4026" actId="478"/>
          <ac:grpSpMkLst>
            <pc:docMk/>
            <pc:sldMk cId="191078062" sldId="285"/>
            <ac:grpSpMk id="21" creationId="{F1331B49-BAF4-9355-3F20-F63220677D27}"/>
          </ac:grpSpMkLst>
        </pc:grpChg>
        <pc:grpChg chg="del">
          <ac:chgData name="Alexander Heinz" userId="0b966bd3a4741b37" providerId="LiveId" clId="{CE3987C1-589F-49B3-BD8F-26DFB988FDB4}" dt="2023-02-22T22:48:52.042" v="4026" actId="478"/>
          <ac:grpSpMkLst>
            <pc:docMk/>
            <pc:sldMk cId="191078062" sldId="285"/>
            <ac:grpSpMk id="24" creationId="{3A5E1C26-2975-DA45-49D4-67DA9CEEDEC4}"/>
          </ac:grpSpMkLst>
        </pc:grpChg>
        <pc:grpChg chg="del">
          <ac:chgData name="Alexander Heinz" userId="0b966bd3a4741b37" providerId="LiveId" clId="{CE3987C1-589F-49B3-BD8F-26DFB988FDB4}" dt="2023-02-22T22:48:52.042" v="4026" actId="478"/>
          <ac:grpSpMkLst>
            <pc:docMk/>
            <pc:sldMk cId="191078062" sldId="285"/>
            <ac:grpSpMk id="27" creationId="{110B4964-DF05-5A7E-42FA-D97B606151CB}"/>
          </ac:grpSpMkLst>
        </pc:grpChg>
        <pc:grpChg chg="del">
          <ac:chgData name="Alexander Heinz" userId="0b966bd3a4741b37" providerId="LiveId" clId="{CE3987C1-589F-49B3-BD8F-26DFB988FDB4}" dt="2023-02-22T22:48:52.042" v="4026" actId="478"/>
          <ac:grpSpMkLst>
            <pc:docMk/>
            <pc:sldMk cId="191078062" sldId="285"/>
            <ac:grpSpMk id="30" creationId="{1C5D0AC8-2804-DD6C-B788-8A938718CC2D}"/>
          </ac:grpSpMkLst>
        </pc:grpChg>
        <pc:grpChg chg="del">
          <ac:chgData name="Alexander Heinz" userId="0b966bd3a4741b37" providerId="LiveId" clId="{CE3987C1-589F-49B3-BD8F-26DFB988FDB4}" dt="2023-02-22T22:48:52.042" v="4026" actId="478"/>
          <ac:grpSpMkLst>
            <pc:docMk/>
            <pc:sldMk cId="191078062" sldId="285"/>
            <ac:grpSpMk id="33" creationId="{BF94A537-1A35-CD78-67CB-A36417DC251F}"/>
          </ac:grpSpMkLst>
        </pc:grpChg>
        <pc:grpChg chg="del">
          <ac:chgData name="Alexander Heinz" userId="0b966bd3a4741b37" providerId="LiveId" clId="{CE3987C1-589F-49B3-BD8F-26DFB988FDB4}" dt="2023-02-22T22:48:52.042" v="4026" actId="478"/>
          <ac:grpSpMkLst>
            <pc:docMk/>
            <pc:sldMk cId="191078062" sldId="285"/>
            <ac:grpSpMk id="36" creationId="{15D2CEF2-AA24-17A3-E9E9-CB477C3C7258}"/>
          </ac:grpSpMkLst>
        </pc:grpChg>
        <pc:grpChg chg="del">
          <ac:chgData name="Alexander Heinz" userId="0b966bd3a4741b37" providerId="LiveId" clId="{CE3987C1-589F-49B3-BD8F-26DFB988FDB4}" dt="2023-02-22T22:48:52.042" v="4026" actId="478"/>
          <ac:grpSpMkLst>
            <pc:docMk/>
            <pc:sldMk cId="191078062" sldId="285"/>
            <ac:grpSpMk id="42" creationId="{0E7119E6-90FA-3E63-E77F-7FC4E10872F8}"/>
          </ac:grpSpMkLst>
        </pc:grpChg>
        <pc:grpChg chg="del">
          <ac:chgData name="Alexander Heinz" userId="0b966bd3a4741b37" providerId="LiveId" clId="{CE3987C1-589F-49B3-BD8F-26DFB988FDB4}" dt="2023-02-22T22:48:52.042" v="4026" actId="478"/>
          <ac:grpSpMkLst>
            <pc:docMk/>
            <pc:sldMk cId="191078062" sldId="285"/>
            <ac:grpSpMk id="45" creationId="{F3FE30E6-868F-3874-E5C4-019B6BBC8CE8}"/>
          </ac:grpSpMkLst>
        </pc:grpChg>
        <pc:grpChg chg="del">
          <ac:chgData name="Alexander Heinz" userId="0b966bd3a4741b37" providerId="LiveId" clId="{CE3987C1-589F-49B3-BD8F-26DFB988FDB4}" dt="2023-02-22T22:48:52.042" v="4026" actId="478"/>
          <ac:grpSpMkLst>
            <pc:docMk/>
            <pc:sldMk cId="191078062" sldId="285"/>
            <ac:grpSpMk id="48" creationId="{C4ACA98B-EC23-08D6-6A41-4F14C7BC0758}"/>
          </ac:grpSpMkLst>
        </pc:grpChg>
        <pc:grpChg chg="del">
          <ac:chgData name="Alexander Heinz" userId="0b966bd3a4741b37" providerId="LiveId" clId="{CE3987C1-589F-49B3-BD8F-26DFB988FDB4}" dt="2023-02-22T22:48:52.042" v="4026" actId="478"/>
          <ac:grpSpMkLst>
            <pc:docMk/>
            <pc:sldMk cId="191078062" sldId="285"/>
            <ac:grpSpMk id="54" creationId="{F699A5F6-AF34-CFDC-286A-601D9C838BAA}"/>
          </ac:grpSpMkLst>
        </pc:grpChg>
        <pc:grpChg chg="del">
          <ac:chgData name="Alexander Heinz" userId="0b966bd3a4741b37" providerId="LiveId" clId="{CE3987C1-589F-49B3-BD8F-26DFB988FDB4}" dt="2023-02-22T22:48:52.042" v="4026" actId="478"/>
          <ac:grpSpMkLst>
            <pc:docMk/>
            <pc:sldMk cId="191078062" sldId="285"/>
            <ac:grpSpMk id="60" creationId="{A23F19A7-51B5-F217-28B7-A381CA957FAA}"/>
          </ac:grpSpMkLst>
        </pc:grpChg>
        <pc:grpChg chg="mod topLvl">
          <ac:chgData name="Alexander Heinz" userId="0b966bd3a4741b37" providerId="LiveId" clId="{CE3987C1-589F-49B3-BD8F-26DFB988FDB4}" dt="2023-02-22T22:49:42.186" v="4033" actId="1076"/>
          <ac:grpSpMkLst>
            <pc:docMk/>
            <pc:sldMk cId="191078062" sldId="285"/>
            <ac:grpSpMk id="76" creationId="{B4AA3A89-CCA8-FEE5-C4DB-6A79F1E43177}"/>
          </ac:grpSpMkLst>
        </pc:grpChg>
        <pc:grpChg chg="mod topLvl">
          <ac:chgData name="Alexander Heinz" userId="0b966bd3a4741b37" providerId="LiveId" clId="{CE3987C1-589F-49B3-BD8F-26DFB988FDB4}" dt="2023-02-22T22:49:42.186" v="4033" actId="1076"/>
          <ac:grpSpMkLst>
            <pc:docMk/>
            <pc:sldMk cId="191078062" sldId="285"/>
            <ac:grpSpMk id="77" creationId="{DB8EFAEE-44EF-01BD-83EE-690863B716AA}"/>
          </ac:grpSpMkLst>
        </pc:grpChg>
        <pc:grpChg chg="mod topLvl">
          <ac:chgData name="Alexander Heinz" userId="0b966bd3a4741b37" providerId="LiveId" clId="{CE3987C1-589F-49B3-BD8F-26DFB988FDB4}" dt="2023-02-22T22:49:42.186" v="4033" actId="1076"/>
          <ac:grpSpMkLst>
            <pc:docMk/>
            <pc:sldMk cId="191078062" sldId="285"/>
            <ac:grpSpMk id="78" creationId="{292F06E2-6833-AE1F-1467-23404A3E4410}"/>
          </ac:grpSpMkLst>
        </pc:grpChg>
        <pc:grpChg chg="mod topLvl">
          <ac:chgData name="Alexander Heinz" userId="0b966bd3a4741b37" providerId="LiveId" clId="{CE3987C1-589F-49B3-BD8F-26DFB988FDB4}" dt="2023-02-22T22:49:42.186" v="4033" actId="1076"/>
          <ac:grpSpMkLst>
            <pc:docMk/>
            <pc:sldMk cId="191078062" sldId="285"/>
            <ac:grpSpMk id="79" creationId="{5E18E486-1D27-B8EF-8A70-40E2D60B71BF}"/>
          </ac:grpSpMkLst>
        </pc:grpChg>
        <pc:grpChg chg="mod topLvl">
          <ac:chgData name="Alexander Heinz" userId="0b966bd3a4741b37" providerId="LiveId" clId="{CE3987C1-589F-49B3-BD8F-26DFB988FDB4}" dt="2023-02-22T22:49:42.186" v="4033" actId="1076"/>
          <ac:grpSpMkLst>
            <pc:docMk/>
            <pc:sldMk cId="191078062" sldId="285"/>
            <ac:grpSpMk id="80" creationId="{4DC185B6-39DA-03A7-353D-015F2B28652F}"/>
          </ac:grpSpMkLst>
        </pc:grpChg>
        <pc:grpChg chg="add del mod topLvl">
          <ac:chgData name="Alexander Heinz" userId="0b966bd3a4741b37" providerId="LiveId" clId="{CE3987C1-589F-49B3-BD8F-26DFB988FDB4}" dt="2023-02-22T22:51:27.526" v="4052" actId="478"/>
          <ac:grpSpMkLst>
            <pc:docMk/>
            <pc:sldMk cId="191078062" sldId="285"/>
            <ac:grpSpMk id="81" creationId="{FC62390E-DD9B-10A9-874E-8A7566AAD915}"/>
          </ac:grpSpMkLst>
        </pc:grpChg>
        <pc:grpChg chg="mod topLvl">
          <ac:chgData name="Alexander Heinz" userId="0b966bd3a4741b37" providerId="LiveId" clId="{CE3987C1-589F-49B3-BD8F-26DFB988FDB4}" dt="2023-02-22T22:49:42.186" v="4033" actId="1076"/>
          <ac:grpSpMkLst>
            <pc:docMk/>
            <pc:sldMk cId="191078062" sldId="285"/>
            <ac:grpSpMk id="82" creationId="{0255C938-4364-3BCA-AE1A-C3E050C9BBFD}"/>
          </ac:grpSpMkLst>
        </pc:grpChg>
        <pc:grpChg chg="mod topLvl">
          <ac:chgData name="Alexander Heinz" userId="0b966bd3a4741b37" providerId="LiveId" clId="{CE3987C1-589F-49B3-BD8F-26DFB988FDB4}" dt="2023-02-22T22:49:42.186" v="4033" actId="1076"/>
          <ac:grpSpMkLst>
            <pc:docMk/>
            <pc:sldMk cId="191078062" sldId="285"/>
            <ac:grpSpMk id="83" creationId="{0AFAA76F-C21B-9B81-D954-98107E25DF91}"/>
          </ac:grpSpMkLst>
        </pc:grpChg>
        <pc:grpChg chg="mod topLvl">
          <ac:chgData name="Alexander Heinz" userId="0b966bd3a4741b37" providerId="LiveId" clId="{CE3987C1-589F-49B3-BD8F-26DFB988FDB4}" dt="2023-02-22T22:49:42.186" v="4033" actId="1076"/>
          <ac:grpSpMkLst>
            <pc:docMk/>
            <pc:sldMk cId="191078062" sldId="285"/>
            <ac:grpSpMk id="84" creationId="{82A88678-2B14-D419-8840-9A6D5F8F0BAF}"/>
          </ac:grpSpMkLst>
        </pc:grpChg>
        <pc:grpChg chg="mod topLvl">
          <ac:chgData name="Alexander Heinz" userId="0b966bd3a4741b37" providerId="LiveId" clId="{CE3987C1-589F-49B3-BD8F-26DFB988FDB4}" dt="2023-02-22T22:49:42.186" v="4033" actId="1076"/>
          <ac:grpSpMkLst>
            <pc:docMk/>
            <pc:sldMk cId="191078062" sldId="285"/>
            <ac:grpSpMk id="85" creationId="{AF70DA73-6E24-3638-F49A-77D5DA1403CC}"/>
          </ac:grpSpMkLst>
        </pc:grpChg>
        <pc:grpChg chg="mod topLvl">
          <ac:chgData name="Alexander Heinz" userId="0b966bd3a4741b37" providerId="LiveId" clId="{CE3987C1-589F-49B3-BD8F-26DFB988FDB4}" dt="2023-02-22T22:49:42.186" v="4033" actId="1076"/>
          <ac:grpSpMkLst>
            <pc:docMk/>
            <pc:sldMk cId="191078062" sldId="285"/>
            <ac:grpSpMk id="86" creationId="{DAEBE5B6-54AB-14D5-D9A6-0452C33CFFF9}"/>
          </ac:grpSpMkLst>
        </pc:grpChg>
        <pc:grpChg chg="mod topLvl">
          <ac:chgData name="Alexander Heinz" userId="0b966bd3a4741b37" providerId="LiveId" clId="{CE3987C1-589F-49B3-BD8F-26DFB988FDB4}" dt="2023-02-22T22:49:42.186" v="4033" actId="1076"/>
          <ac:grpSpMkLst>
            <pc:docMk/>
            <pc:sldMk cId="191078062" sldId="285"/>
            <ac:grpSpMk id="87" creationId="{8881C9DA-28AC-2E88-2600-97BCCBE506CB}"/>
          </ac:grpSpMkLst>
        </pc:grpChg>
        <pc:grpChg chg="mod topLvl">
          <ac:chgData name="Alexander Heinz" userId="0b966bd3a4741b37" providerId="LiveId" clId="{CE3987C1-589F-49B3-BD8F-26DFB988FDB4}" dt="2023-02-22T22:49:42.186" v="4033" actId="1076"/>
          <ac:grpSpMkLst>
            <pc:docMk/>
            <pc:sldMk cId="191078062" sldId="285"/>
            <ac:grpSpMk id="91" creationId="{EE48DE3B-2A32-B362-9E63-58A0617A5B65}"/>
          </ac:grpSpMkLst>
        </pc:grpChg>
        <pc:grpChg chg="add del mod">
          <ac:chgData name="Alexander Heinz" userId="0b966bd3a4741b37" providerId="LiveId" clId="{CE3987C1-589F-49B3-BD8F-26DFB988FDB4}" dt="2023-02-22T22:49:58.741" v="4037"/>
          <ac:grpSpMkLst>
            <pc:docMk/>
            <pc:sldMk cId="191078062" sldId="285"/>
            <ac:grpSpMk id="128" creationId="{BBA9FB43-AEDE-93A1-3917-B7408F2850C5}"/>
          </ac:grpSpMkLst>
        </pc:grpChg>
        <pc:grpChg chg="add del mod">
          <ac:chgData name="Alexander Heinz" userId="0b966bd3a4741b37" providerId="LiveId" clId="{CE3987C1-589F-49B3-BD8F-26DFB988FDB4}" dt="2023-02-22T22:49:58.741" v="4037"/>
          <ac:grpSpMkLst>
            <pc:docMk/>
            <pc:sldMk cId="191078062" sldId="285"/>
            <ac:grpSpMk id="131" creationId="{4AAE545C-80F6-9329-9E5F-4CB670753A75}"/>
          </ac:grpSpMkLst>
        </pc:grpChg>
        <pc:grpChg chg="add del mod">
          <ac:chgData name="Alexander Heinz" userId="0b966bd3a4741b37" providerId="LiveId" clId="{CE3987C1-589F-49B3-BD8F-26DFB988FDB4}" dt="2023-02-22T22:49:58.741" v="4037"/>
          <ac:grpSpMkLst>
            <pc:docMk/>
            <pc:sldMk cId="191078062" sldId="285"/>
            <ac:grpSpMk id="134" creationId="{EDAC73BB-CD2F-F845-FA1C-F29BDBB3F95E}"/>
          </ac:grpSpMkLst>
        </pc:grpChg>
        <pc:grpChg chg="add del mod">
          <ac:chgData name="Alexander Heinz" userId="0b966bd3a4741b37" providerId="LiveId" clId="{CE3987C1-589F-49B3-BD8F-26DFB988FDB4}" dt="2023-02-22T22:49:58.741" v="4037"/>
          <ac:grpSpMkLst>
            <pc:docMk/>
            <pc:sldMk cId="191078062" sldId="285"/>
            <ac:grpSpMk id="137" creationId="{3DA5CFDC-1535-F0F7-9B76-074DB7DE3B3D}"/>
          </ac:grpSpMkLst>
        </pc:grpChg>
        <pc:grpChg chg="add del mod">
          <ac:chgData name="Alexander Heinz" userId="0b966bd3a4741b37" providerId="LiveId" clId="{CE3987C1-589F-49B3-BD8F-26DFB988FDB4}" dt="2023-02-22T22:49:58.741" v="4037"/>
          <ac:grpSpMkLst>
            <pc:docMk/>
            <pc:sldMk cId="191078062" sldId="285"/>
            <ac:grpSpMk id="140" creationId="{3DAA34F5-5F26-5239-CF07-F3662F1F31FF}"/>
          </ac:grpSpMkLst>
        </pc:grpChg>
        <pc:grpChg chg="add del mod">
          <ac:chgData name="Alexander Heinz" userId="0b966bd3a4741b37" providerId="LiveId" clId="{CE3987C1-589F-49B3-BD8F-26DFB988FDB4}" dt="2023-02-22T22:49:58.741" v="4037"/>
          <ac:grpSpMkLst>
            <pc:docMk/>
            <pc:sldMk cId="191078062" sldId="285"/>
            <ac:grpSpMk id="143" creationId="{72AFEEEC-22A0-BCA7-F562-C93CFB224580}"/>
          </ac:grpSpMkLst>
        </pc:grpChg>
        <pc:grpChg chg="add del mod">
          <ac:chgData name="Alexander Heinz" userId="0b966bd3a4741b37" providerId="LiveId" clId="{CE3987C1-589F-49B3-BD8F-26DFB988FDB4}" dt="2023-02-22T22:49:58.741" v="4037"/>
          <ac:grpSpMkLst>
            <pc:docMk/>
            <pc:sldMk cId="191078062" sldId="285"/>
            <ac:grpSpMk id="146" creationId="{3ECF41C5-9598-43E0-7AC9-BF026BABB070}"/>
          </ac:grpSpMkLst>
        </pc:grpChg>
        <pc:grpChg chg="add del mod">
          <ac:chgData name="Alexander Heinz" userId="0b966bd3a4741b37" providerId="LiveId" clId="{CE3987C1-589F-49B3-BD8F-26DFB988FDB4}" dt="2023-02-22T22:49:58.741" v="4037"/>
          <ac:grpSpMkLst>
            <pc:docMk/>
            <pc:sldMk cId="191078062" sldId="285"/>
            <ac:grpSpMk id="149" creationId="{1A9E2F00-41EC-52BB-D7CF-1F6CFEFE4D0C}"/>
          </ac:grpSpMkLst>
        </pc:grpChg>
        <pc:grpChg chg="add del mod">
          <ac:chgData name="Alexander Heinz" userId="0b966bd3a4741b37" providerId="LiveId" clId="{CE3987C1-589F-49B3-BD8F-26DFB988FDB4}" dt="2023-02-22T22:49:58.741" v="4037"/>
          <ac:grpSpMkLst>
            <pc:docMk/>
            <pc:sldMk cId="191078062" sldId="285"/>
            <ac:grpSpMk id="152" creationId="{1DCBDFA1-441E-2929-3E82-04BE2A4AF200}"/>
          </ac:grpSpMkLst>
        </pc:grpChg>
        <pc:grpChg chg="add del mod">
          <ac:chgData name="Alexander Heinz" userId="0b966bd3a4741b37" providerId="LiveId" clId="{CE3987C1-589F-49B3-BD8F-26DFB988FDB4}" dt="2023-02-22T22:49:58.741" v="4037"/>
          <ac:grpSpMkLst>
            <pc:docMk/>
            <pc:sldMk cId="191078062" sldId="285"/>
            <ac:grpSpMk id="155" creationId="{6F8A0358-02AC-9927-D4AF-7770FB602D1A}"/>
          </ac:grpSpMkLst>
        </pc:grpChg>
        <pc:grpChg chg="add del mod">
          <ac:chgData name="Alexander Heinz" userId="0b966bd3a4741b37" providerId="LiveId" clId="{CE3987C1-589F-49B3-BD8F-26DFB988FDB4}" dt="2023-02-22T22:49:58.741" v="4037"/>
          <ac:grpSpMkLst>
            <pc:docMk/>
            <pc:sldMk cId="191078062" sldId="285"/>
            <ac:grpSpMk id="158" creationId="{1E99C1EC-DD07-588D-0071-E2BD2766B6E0}"/>
          </ac:grpSpMkLst>
        </pc:grpChg>
        <pc:grpChg chg="add del mod">
          <ac:chgData name="Alexander Heinz" userId="0b966bd3a4741b37" providerId="LiveId" clId="{CE3987C1-589F-49B3-BD8F-26DFB988FDB4}" dt="2023-02-22T22:49:58.741" v="4037"/>
          <ac:grpSpMkLst>
            <pc:docMk/>
            <pc:sldMk cId="191078062" sldId="285"/>
            <ac:grpSpMk id="161" creationId="{189E7B69-6804-6D4C-EDD2-82211E05BA91}"/>
          </ac:grpSpMkLst>
        </pc:grpChg>
        <pc:grpChg chg="add del mod">
          <ac:chgData name="Alexander Heinz" userId="0b966bd3a4741b37" providerId="LiveId" clId="{CE3987C1-589F-49B3-BD8F-26DFB988FDB4}" dt="2023-02-22T22:49:58.741" v="4037"/>
          <ac:grpSpMkLst>
            <pc:docMk/>
            <pc:sldMk cId="191078062" sldId="285"/>
            <ac:grpSpMk id="167" creationId="{B7E10BDC-1CDF-D807-9C3D-40902FFE551B}"/>
          </ac:grpSpMkLst>
        </pc:grpChg>
        <pc:picChg chg="del">
          <ac:chgData name="Alexander Heinz" userId="0b966bd3a4741b37" providerId="LiveId" clId="{CE3987C1-589F-49B3-BD8F-26DFB988FDB4}" dt="2023-02-22T21:53:34.677" v="3601" actId="478"/>
          <ac:picMkLst>
            <pc:docMk/>
            <pc:sldMk cId="191078062" sldId="285"/>
            <ac:picMk id="4" creationId="{847E0EBE-A3BC-3006-AADC-1F9D53C282FD}"/>
          </ac:picMkLst>
        </pc:picChg>
        <pc:picChg chg="del">
          <ac:chgData name="Alexander Heinz" userId="0b966bd3a4741b37" providerId="LiveId" clId="{CE3987C1-589F-49B3-BD8F-26DFB988FDB4}" dt="2023-02-22T22:48:52.042" v="4026" actId="478"/>
          <ac:picMkLst>
            <pc:docMk/>
            <pc:sldMk cId="191078062" sldId="285"/>
            <ac:picMk id="5" creationId="{3527432A-267D-12A8-D301-C3C43C4E53FF}"/>
          </ac:picMkLst>
        </pc:picChg>
        <pc:picChg chg="del">
          <ac:chgData name="Alexander Heinz" userId="0b966bd3a4741b37" providerId="LiveId" clId="{CE3987C1-589F-49B3-BD8F-26DFB988FDB4}" dt="2023-02-22T22:30:39.083" v="3971" actId="478"/>
          <ac:picMkLst>
            <pc:docMk/>
            <pc:sldMk cId="191078062" sldId="285"/>
            <ac:picMk id="7" creationId="{08AB47F3-B773-577B-DA64-2BD3CBBCEB8B}"/>
          </ac:picMkLst>
        </pc:picChg>
        <pc:picChg chg="del">
          <ac:chgData name="Alexander Heinz" userId="0b966bd3a4741b37" providerId="LiveId" clId="{CE3987C1-589F-49B3-BD8F-26DFB988FDB4}" dt="2023-02-22T22:30:39.083" v="3971" actId="478"/>
          <ac:picMkLst>
            <pc:docMk/>
            <pc:sldMk cId="191078062" sldId="285"/>
            <ac:picMk id="9" creationId="{16278C53-4021-0567-1F46-338E7C0FA114}"/>
          </ac:picMkLst>
        </pc:picChg>
        <pc:picChg chg="del">
          <ac:chgData name="Alexander Heinz" userId="0b966bd3a4741b37" providerId="LiveId" clId="{CE3987C1-589F-49B3-BD8F-26DFB988FDB4}" dt="2023-02-22T22:30:39.083" v="3971" actId="478"/>
          <ac:picMkLst>
            <pc:docMk/>
            <pc:sldMk cId="191078062" sldId="285"/>
            <ac:picMk id="11" creationId="{10FF5E31-7B1C-92A0-97D1-E27382E3561F}"/>
          </ac:picMkLst>
        </pc:picChg>
        <pc:picChg chg="del">
          <ac:chgData name="Alexander Heinz" userId="0b966bd3a4741b37" providerId="LiveId" clId="{CE3987C1-589F-49B3-BD8F-26DFB988FDB4}" dt="2023-02-22T22:30:39.083" v="3971" actId="478"/>
          <ac:picMkLst>
            <pc:docMk/>
            <pc:sldMk cId="191078062" sldId="285"/>
            <ac:picMk id="13" creationId="{EC0E08BA-51AB-51A6-D0C1-F58F9029CEEF}"/>
          </ac:picMkLst>
        </pc:picChg>
        <pc:picChg chg="del">
          <ac:chgData name="Alexander Heinz" userId="0b966bd3a4741b37" providerId="LiveId" clId="{CE3987C1-589F-49B3-BD8F-26DFB988FDB4}" dt="2023-02-22T22:30:39.083" v="3971" actId="478"/>
          <ac:picMkLst>
            <pc:docMk/>
            <pc:sldMk cId="191078062" sldId="285"/>
            <ac:picMk id="15" creationId="{5EA5AF23-5D3D-1462-868D-50C77A39F194}"/>
          </ac:picMkLst>
        </pc:picChg>
        <pc:picChg chg="del">
          <ac:chgData name="Alexander Heinz" userId="0b966bd3a4741b37" providerId="LiveId" clId="{CE3987C1-589F-49B3-BD8F-26DFB988FDB4}" dt="2023-02-22T22:30:39.083" v="3971" actId="478"/>
          <ac:picMkLst>
            <pc:docMk/>
            <pc:sldMk cId="191078062" sldId="285"/>
            <ac:picMk id="17" creationId="{5A4E8E20-BAAC-64C7-0DA3-36A4341753B9}"/>
          </ac:picMkLst>
        </pc:picChg>
        <pc:picChg chg="del">
          <ac:chgData name="Alexander Heinz" userId="0b966bd3a4741b37" providerId="LiveId" clId="{CE3987C1-589F-49B3-BD8F-26DFB988FDB4}" dt="2023-02-22T22:48:52.042" v="4026" actId="478"/>
          <ac:picMkLst>
            <pc:docMk/>
            <pc:sldMk cId="191078062" sldId="285"/>
            <ac:picMk id="19" creationId="{BD71D703-7603-C4BD-32C2-DDA2839BA1BF}"/>
          </ac:picMkLst>
        </pc:picChg>
        <pc:picChg chg="del">
          <ac:chgData name="Alexander Heinz" userId="0b966bd3a4741b37" providerId="LiveId" clId="{CE3987C1-589F-49B3-BD8F-26DFB988FDB4}" dt="2023-02-22T22:48:52.042" v="4026" actId="478"/>
          <ac:picMkLst>
            <pc:docMk/>
            <pc:sldMk cId="191078062" sldId="285"/>
            <ac:picMk id="52" creationId="{3863EBDD-B065-A1D8-9417-F34F732092F0}"/>
          </ac:picMkLst>
        </pc:picChg>
        <pc:picChg chg="del">
          <ac:chgData name="Alexander Heinz" userId="0b966bd3a4741b37" providerId="LiveId" clId="{CE3987C1-589F-49B3-BD8F-26DFB988FDB4}" dt="2023-02-22T22:30:39.083" v="3971" actId="478"/>
          <ac:picMkLst>
            <pc:docMk/>
            <pc:sldMk cId="191078062" sldId="285"/>
            <ac:picMk id="68" creationId="{EC83542C-7760-8360-B19F-21ACA6C404C2}"/>
          </ac:picMkLst>
        </pc:picChg>
        <pc:picChg chg="del mod topLvl">
          <ac:chgData name="Alexander Heinz" userId="0b966bd3a4741b37" providerId="LiveId" clId="{CE3987C1-589F-49B3-BD8F-26DFB988FDB4}" dt="2023-02-22T22:49:28.628" v="4030" actId="478"/>
          <ac:picMkLst>
            <pc:docMk/>
            <pc:sldMk cId="191078062" sldId="285"/>
            <ac:picMk id="69" creationId="{E792B6F1-26FA-192C-71BC-001835A5CB57}"/>
          </ac:picMkLst>
        </pc:picChg>
        <pc:picChg chg="del mod topLvl">
          <ac:chgData name="Alexander Heinz" userId="0b966bd3a4741b37" providerId="LiveId" clId="{CE3987C1-589F-49B3-BD8F-26DFB988FDB4}" dt="2023-02-22T22:49:28.628" v="4030" actId="478"/>
          <ac:picMkLst>
            <pc:docMk/>
            <pc:sldMk cId="191078062" sldId="285"/>
            <ac:picMk id="70" creationId="{F2353D9B-5012-DECF-4BAD-C052AF16506F}"/>
          </ac:picMkLst>
        </pc:picChg>
        <pc:picChg chg="del mod topLvl">
          <ac:chgData name="Alexander Heinz" userId="0b966bd3a4741b37" providerId="LiveId" clId="{CE3987C1-589F-49B3-BD8F-26DFB988FDB4}" dt="2023-02-22T22:49:28.628" v="4030" actId="478"/>
          <ac:picMkLst>
            <pc:docMk/>
            <pc:sldMk cId="191078062" sldId="285"/>
            <ac:picMk id="71" creationId="{95779EB9-9169-7F34-0B4B-9077E574DF51}"/>
          </ac:picMkLst>
        </pc:picChg>
        <pc:picChg chg="del mod topLvl">
          <ac:chgData name="Alexander Heinz" userId="0b966bd3a4741b37" providerId="LiveId" clId="{CE3987C1-589F-49B3-BD8F-26DFB988FDB4}" dt="2023-02-22T22:49:28.628" v="4030" actId="478"/>
          <ac:picMkLst>
            <pc:docMk/>
            <pc:sldMk cId="191078062" sldId="285"/>
            <ac:picMk id="72" creationId="{C74856F5-C71D-7F58-0134-800FD34444D4}"/>
          </ac:picMkLst>
        </pc:picChg>
        <pc:picChg chg="del mod topLvl">
          <ac:chgData name="Alexander Heinz" userId="0b966bd3a4741b37" providerId="LiveId" clId="{CE3987C1-589F-49B3-BD8F-26DFB988FDB4}" dt="2023-02-22T22:49:28.628" v="4030" actId="478"/>
          <ac:picMkLst>
            <pc:docMk/>
            <pc:sldMk cId="191078062" sldId="285"/>
            <ac:picMk id="73" creationId="{8CCB2808-5FB3-93E6-F874-CCFD86A67715}"/>
          </ac:picMkLst>
        </pc:picChg>
        <pc:picChg chg="del mod topLvl">
          <ac:chgData name="Alexander Heinz" userId="0b966bd3a4741b37" providerId="LiveId" clId="{CE3987C1-589F-49B3-BD8F-26DFB988FDB4}" dt="2023-02-22T22:49:28.628" v="4030" actId="478"/>
          <ac:picMkLst>
            <pc:docMk/>
            <pc:sldMk cId="191078062" sldId="285"/>
            <ac:picMk id="74" creationId="{3CE4F85A-41DA-AD86-21C5-D3197EC2B856}"/>
          </ac:picMkLst>
        </pc:picChg>
        <pc:picChg chg="mod topLvl">
          <ac:chgData name="Alexander Heinz" userId="0b966bd3a4741b37" providerId="LiveId" clId="{CE3987C1-589F-49B3-BD8F-26DFB988FDB4}" dt="2023-02-22T22:49:42.186" v="4033" actId="1076"/>
          <ac:picMkLst>
            <pc:docMk/>
            <pc:sldMk cId="191078062" sldId="285"/>
            <ac:picMk id="90" creationId="{07486418-68A9-D890-1683-49753A4196BB}"/>
          </ac:picMkLst>
        </pc:picChg>
        <pc:picChg chg="mod topLvl">
          <ac:chgData name="Alexander Heinz" userId="0b966bd3a4741b37" providerId="LiveId" clId="{CE3987C1-589F-49B3-BD8F-26DFB988FDB4}" dt="2023-02-22T22:49:42.186" v="4033" actId="1076"/>
          <ac:picMkLst>
            <pc:docMk/>
            <pc:sldMk cId="191078062" sldId="285"/>
            <ac:picMk id="92" creationId="{2CF888CF-A955-6862-415C-6B9D3C40CD18}"/>
          </ac:picMkLst>
        </pc:picChg>
        <pc:picChg chg="mod topLvl">
          <ac:chgData name="Alexander Heinz" userId="0b966bd3a4741b37" providerId="LiveId" clId="{CE3987C1-589F-49B3-BD8F-26DFB988FDB4}" dt="2023-02-22T22:49:42.186" v="4033" actId="1076"/>
          <ac:picMkLst>
            <pc:docMk/>
            <pc:sldMk cId="191078062" sldId="285"/>
            <ac:picMk id="95" creationId="{35923314-9C50-379B-3869-A2838556CB63}"/>
          </ac:picMkLst>
        </pc:picChg>
        <pc:picChg chg="add del mod">
          <ac:chgData name="Alexander Heinz" userId="0b966bd3a4741b37" providerId="LiveId" clId="{CE3987C1-589F-49B3-BD8F-26DFB988FDB4}" dt="2023-02-22T22:49:58.741" v="4037"/>
          <ac:picMkLst>
            <pc:docMk/>
            <pc:sldMk cId="191078062" sldId="285"/>
            <ac:picMk id="166" creationId="{E2EC19FA-A4F3-B0D3-5284-9C22FB07C0D6}"/>
          </ac:picMkLst>
        </pc:picChg>
        <pc:picChg chg="add del mod">
          <ac:chgData name="Alexander Heinz" userId="0b966bd3a4741b37" providerId="LiveId" clId="{CE3987C1-589F-49B3-BD8F-26DFB988FDB4}" dt="2023-02-22T22:49:58.741" v="4037"/>
          <ac:picMkLst>
            <pc:docMk/>
            <pc:sldMk cId="191078062" sldId="285"/>
            <ac:picMk id="170" creationId="{DF9955D0-2749-0647-7034-87AABB199B00}"/>
          </ac:picMkLst>
        </pc:picChg>
        <pc:picChg chg="add del mod">
          <ac:chgData name="Alexander Heinz" userId="0b966bd3a4741b37" providerId="LiveId" clId="{CE3987C1-589F-49B3-BD8F-26DFB988FDB4}" dt="2023-02-22T22:49:58.741" v="4037"/>
          <ac:picMkLst>
            <pc:docMk/>
            <pc:sldMk cId="191078062" sldId="285"/>
            <ac:picMk id="173" creationId="{0ADD50C3-30C7-7B58-8146-BA40554FC1D1}"/>
          </ac:picMkLst>
        </pc:picChg>
      </pc:sldChg>
      <pc:sldChg chg="addSp delSp modSp add mod">
        <pc:chgData name="Alexander Heinz" userId="0b966bd3a4741b37" providerId="LiveId" clId="{CE3987C1-589F-49B3-BD8F-26DFB988FDB4}" dt="2023-02-22T22:09:13.289" v="3822" actId="20577"/>
        <pc:sldMkLst>
          <pc:docMk/>
          <pc:sldMk cId="3667430596" sldId="286"/>
        </pc:sldMkLst>
        <pc:spChg chg="add mod">
          <ac:chgData name="Alexander Heinz" userId="0b966bd3a4741b37" providerId="LiveId" clId="{CE3987C1-589F-49B3-BD8F-26DFB988FDB4}" dt="2023-02-22T22:06:55.600" v="3773" actId="208"/>
          <ac:spMkLst>
            <pc:docMk/>
            <pc:sldMk cId="3667430596" sldId="286"/>
            <ac:spMk id="2" creationId="{7BDD4795-E67F-C8D7-4141-7B707C6C62A8}"/>
          </ac:spMkLst>
        </pc:spChg>
        <pc:spChg chg="add mod">
          <ac:chgData name="Alexander Heinz" userId="0b966bd3a4741b37" providerId="LiveId" clId="{CE3987C1-589F-49B3-BD8F-26DFB988FDB4}" dt="2023-02-22T22:07:04.260" v="3775" actId="1076"/>
          <ac:spMkLst>
            <pc:docMk/>
            <pc:sldMk cId="3667430596" sldId="286"/>
            <ac:spMk id="3" creationId="{0096FDE0-A362-89E7-88B9-958BA62FE052}"/>
          </ac:spMkLst>
        </pc:spChg>
        <pc:spChg chg="add mod">
          <ac:chgData name="Alexander Heinz" userId="0b966bd3a4741b37" providerId="LiveId" clId="{CE3987C1-589F-49B3-BD8F-26DFB988FDB4}" dt="2023-02-22T22:07:09.494" v="3777" actId="1076"/>
          <ac:spMkLst>
            <pc:docMk/>
            <pc:sldMk cId="3667430596" sldId="286"/>
            <ac:spMk id="4" creationId="{B00B399C-5F7C-670C-765A-B83E064C1955}"/>
          </ac:spMkLst>
        </pc:spChg>
        <pc:spChg chg="add mod">
          <ac:chgData name="Alexander Heinz" userId="0b966bd3a4741b37" providerId="LiveId" clId="{CE3987C1-589F-49B3-BD8F-26DFB988FDB4}" dt="2023-02-22T22:07:17.103" v="3779" actId="1076"/>
          <ac:spMkLst>
            <pc:docMk/>
            <pc:sldMk cId="3667430596" sldId="286"/>
            <ac:spMk id="5" creationId="{F4FEB522-FCB9-B1F4-99FA-430CA4E2D8E2}"/>
          </ac:spMkLst>
        </pc:spChg>
        <pc:spChg chg="add mod">
          <ac:chgData name="Alexander Heinz" userId="0b966bd3a4741b37" providerId="LiveId" clId="{CE3987C1-589F-49B3-BD8F-26DFB988FDB4}" dt="2023-02-22T22:07:21.860" v="3781" actId="1076"/>
          <ac:spMkLst>
            <pc:docMk/>
            <pc:sldMk cId="3667430596" sldId="286"/>
            <ac:spMk id="6" creationId="{5332D73D-AB04-55E4-0C3A-1B14DB2A622F}"/>
          </ac:spMkLst>
        </pc:spChg>
        <pc:spChg chg="add mod">
          <ac:chgData name="Alexander Heinz" userId="0b966bd3a4741b37" providerId="LiveId" clId="{CE3987C1-589F-49B3-BD8F-26DFB988FDB4}" dt="2023-02-22T22:07:27.978" v="3783" actId="1076"/>
          <ac:spMkLst>
            <pc:docMk/>
            <pc:sldMk cId="3667430596" sldId="286"/>
            <ac:spMk id="8" creationId="{79963383-6DA7-B579-93E9-4A4A6582A10B}"/>
          </ac:spMkLst>
        </pc:spChg>
        <pc:spChg chg="add mod">
          <ac:chgData name="Alexander Heinz" userId="0b966bd3a4741b37" providerId="LiveId" clId="{CE3987C1-589F-49B3-BD8F-26DFB988FDB4}" dt="2023-02-22T22:07:43.826" v="3785" actId="1076"/>
          <ac:spMkLst>
            <pc:docMk/>
            <pc:sldMk cId="3667430596" sldId="286"/>
            <ac:spMk id="10" creationId="{C2636A3A-C4B8-9E1C-449C-A221C92DD840}"/>
          </ac:spMkLst>
        </pc:spChg>
        <pc:spChg chg="add mod">
          <ac:chgData name="Alexander Heinz" userId="0b966bd3a4741b37" providerId="LiveId" clId="{CE3987C1-589F-49B3-BD8F-26DFB988FDB4}" dt="2023-02-22T22:07:52.473" v="3787" actId="1076"/>
          <ac:spMkLst>
            <pc:docMk/>
            <pc:sldMk cId="3667430596" sldId="286"/>
            <ac:spMk id="11" creationId="{6CAD305C-118E-22BE-93BE-C072CCAF9857}"/>
          </ac:spMkLst>
        </pc:spChg>
        <pc:spChg chg="add mod">
          <ac:chgData name="Alexander Heinz" userId="0b966bd3a4741b37" providerId="LiveId" clId="{CE3987C1-589F-49B3-BD8F-26DFB988FDB4}" dt="2023-02-22T22:08:32.375" v="3796" actId="1076"/>
          <ac:spMkLst>
            <pc:docMk/>
            <pc:sldMk cId="3667430596" sldId="286"/>
            <ac:spMk id="13" creationId="{E23AEEBE-72E1-B7AE-24C9-A4EE7D7A77E8}"/>
          </ac:spMkLst>
        </pc:spChg>
        <pc:spChg chg="add mod">
          <ac:chgData name="Alexander Heinz" userId="0b966bd3a4741b37" providerId="LiveId" clId="{CE3987C1-589F-49B3-BD8F-26DFB988FDB4}" dt="2023-02-22T22:08:23.562" v="3795" actId="1076"/>
          <ac:spMkLst>
            <pc:docMk/>
            <pc:sldMk cId="3667430596" sldId="286"/>
            <ac:spMk id="14" creationId="{028970E7-35B2-15BD-0163-8225B8BDC84A}"/>
          </ac:spMkLst>
        </pc:spChg>
        <pc:spChg chg="add mod">
          <ac:chgData name="Alexander Heinz" userId="0b966bd3a4741b37" providerId="LiveId" clId="{CE3987C1-589F-49B3-BD8F-26DFB988FDB4}" dt="2023-02-22T22:08:40.705" v="3798" actId="1076"/>
          <ac:spMkLst>
            <pc:docMk/>
            <pc:sldMk cId="3667430596" sldId="286"/>
            <ac:spMk id="15" creationId="{B0C4B067-636A-0626-3B7E-6C96E655F7EA}"/>
          </ac:spMkLst>
        </pc:spChg>
        <pc:spChg chg="add mod">
          <ac:chgData name="Alexander Heinz" userId="0b966bd3a4741b37" providerId="LiveId" clId="{CE3987C1-589F-49B3-BD8F-26DFB988FDB4}" dt="2023-02-22T22:08:53.810" v="3802" actId="20577"/>
          <ac:spMkLst>
            <pc:docMk/>
            <pc:sldMk cId="3667430596" sldId="286"/>
            <ac:spMk id="16" creationId="{F8D94B6D-1230-6E45-0BA4-BB788518EF22}"/>
          </ac:spMkLst>
        </pc:spChg>
        <pc:spChg chg="mod">
          <ac:chgData name="Alexander Heinz" userId="0b966bd3a4741b37" providerId="LiveId" clId="{CE3987C1-589F-49B3-BD8F-26DFB988FDB4}" dt="2023-02-22T22:06:55.600" v="3773" actId="208"/>
          <ac:spMkLst>
            <pc:docMk/>
            <pc:sldMk cId="3667430596" sldId="286"/>
            <ac:spMk id="51" creationId="{B82E3355-6361-C8B5-A5D9-13A8522F91CD}"/>
          </ac:spMkLst>
        </pc:spChg>
        <pc:spChg chg="del">
          <ac:chgData name="Alexander Heinz" userId="0b966bd3a4741b37" providerId="LiveId" clId="{CE3987C1-589F-49B3-BD8F-26DFB988FDB4}" dt="2023-02-22T22:06:13.252" v="3750" actId="478"/>
          <ac:spMkLst>
            <pc:docMk/>
            <pc:sldMk cId="3667430596" sldId="286"/>
            <ac:spMk id="52" creationId="{D9731F18-9F8A-7CD5-08CA-02C69798793B}"/>
          </ac:spMkLst>
        </pc:spChg>
        <pc:spChg chg="del">
          <ac:chgData name="Alexander Heinz" userId="0b966bd3a4741b37" providerId="LiveId" clId="{CE3987C1-589F-49B3-BD8F-26DFB988FDB4}" dt="2023-02-22T22:06:13.252" v="3750" actId="478"/>
          <ac:spMkLst>
            <pc:docMk/>
            <pc:sldMk cId="3667430596" sldId="286"/>
            <ac:spMk id="53" creationId="{E409DAB9-2DD2-3368-57D7-B3F6C58EAE75}"/>
          </ac:spMkLst>
        </pc:spChg>
        <pc:spChg chg="del">
          <ac:chgData name="Alexander Heinz" userId="0b966bd3a4741b37" providerId="LiveId" clId="{CE3987C1-589F-49B3-BD8F-26DFB988FDB4}" dt="2023-02-22T22:06:13.252" v="3750" actId="478"/>
          <ac:spMkLst>
            <pc:docMk/>
            <pc:sldMk cId="3667430596" sldId="286"/>
            <ac:spMk id="54" creationId="{B8ECD172-9D8F-CF09-5D1E-27CF5C8E3FFA}"/>
          </ac:spMkLst>
        </pc:spChg>
        <pc:spChg chg="del">
          <ac:chgData name="Alexander Heinz" userId="0b966bd3a4741b37" providerId="LiveId" clId="{CE3987C1-589F-49B3-BD8F-26DFB988FDB4}" dt="2023-02-22T22:06:13.252" v="3750" actId="478"/>
          <ac:spMkLst>
            <pc:docMk/>
            <pc:sldMk cId="3667430596" sldId="286"/>
            <ac:spMk id="55" creationId="{9D8C6DA3-0D64-1438-AD0B-FC0DEE477E5A}"/>
          </ac:spMkLst>
        </pc:spChg>
        <pc:spChg chg="del">
          <ac:chgData name="Alexander Heinz" userId="0b966bd3a4741b37" providerId="LiveId" clId="{CE3987C1-589F-49B3-BD8F-26DFB988FDB4}" dt="2023-02-22T22:06:13.252" v="3750" actId="478"/>
          <ac:spMkLst>
            <pc:docMk/>
            <pc:sldMk cId="3667430596" sldId="286"/>
            <ac:spMk id="56" creationId="{5C9DC75C-EE63-5813-A5B6-4EACBD87DCEA}"/>
          </ac:spMkLst>
        </pc:spChg>
        <pc:spChg chg="del">
          <ac:chgData name="Alexander Heinz" userId="0b966bd3a4741b37" providerId="LiveId" clId="{CE3987C1-589F-49B3-BD8F-26DFB988FDB4}" dt="2023-02-22T22:06:13.252" v="3750" actId="478"/>
          <ac:spMkLst>
            <pc:docMk/>
            <pc:sldMk cId="3667430596" sldId="286"/>
            <ac:spMk id="57" creationId="{3C96CC35-6ECE-9A13-5764-E477ADB34C85}"/>
          </ac:spMkLst>
        </pc:spChg>
        <pc:spChg chg="del">
          <ac:chgData name="Alexander Heinz" userId="0b966bd3a4741b37" providerId="LiveId" clId="{CE3987C1-589F-49B3-BD8F-26DFB988FDB4}" dt="2023-02-22T22:06:13.252" v="3750" actId="478"/>
          <ac:spMkLst>
            <pc:docMk/>
            <pc:sldMk cId="3667430596" sldId="286"/>
            <ac:spMk id="58" creationId="{4A9CC7D9-F95B-1976-4F47-B2DB9BF7E835}"/>
          </ac:spMkLst>
        </pc:spChg>
        <pc:spChg chg="del">
          <ac:chgData name="Alexander Heinz" userId="0b966bd3a4741b37" providerId="LiveId" clId="{CE3987C1-589F-49B3-BD8F-26DFB988FDB4}" dt="2023-02-22T22:06:13.252" v="3750" actId="478"/>
          <ac:spMkLst>
            <pc:docMk/>
            <pc:sldMk cId="3667430596" sldId="286"/>
            <ac:spMk id="59" creationId="{AD699F5C-B54B-D799-3BD4-F417E7AE8BBD}"/>
          </ac:spMkLst>
        </pc:spChg>
        <pc:spChg chg="del">
          <ac:chgData name="Alexander Heinz" userId="0b966bd3a4741b37" providerId="LiveId" clId="{CE3987C1-589F-49B3-BD8F-26DFB988FDB4}" dt="2023-02-22T22:06:13.252" v="3750" actId="478"/>
          <ac:spMkLst>
            <pc:docMk/>
            <pc:sldMk cId="3667430596" sldId="286"/>
            <ac:spMk id="60" creationId="{D3833211-CA43-F7F4-D778-479C1AD8A3F2}"/>
          </ac:spMkLst>
        </pc:spChg>
        <pc:spChg chg="del">
          <ac:chgData name="Alexander Heinz" userId="0b966bd3a4741b37" providerId="LiveId" clId="{CE3987C1-589F-49B3-BD8F-26DFB988FDB4}" dt="2023-02-22T22:06:13.252" v="3750" actId="478"/>
          <ac:spMkLst>
            <pc:docMk/>
            <pc:sldMk cId="3667430596" sldId="286"/>
            <ac:spMk id="61" creationId="{5CAE9BF8-4689-3362-5906-BED04220D686}"/>
          </ac:spMkLst>
        </pc:spChg>
        <pc:spChg chg="del">
          <ac:chgData name="Alexander Heinz" userId="0b966bd3a4741b37" providerId="LiveId" clId="{CE3987C1-589F-49B3-BD8F-26DFB988FDB4}" dt="2023-02-22T22:06:13.252" v="3750" actId="478"/>
          <ac:spMkLst>
            <pc:docMk/>
            <pc:sldMk cId="3667430596" sldId="286"/>
            <ac:spMk id="62" creationId="{D02D6624-B6A5-27FF-613E-9D7F006764AB}"/>
          </ac:spMkLst>
        </pc:spChg>
        <pc:spChg chg="del">
          <ac:chgData name="Alexander Heinz" userId="0b966bd3a4741b37" providerId="LiveId" clId="{CE3987C1-589F-49B3-BD8F-26DFB988FDB4}" dt="2023-02-22T22:06:13.252" v="3750" actId="478"/>
          <ac:spMkLst>
            <pc:docMk/>
            <pc:sldMk cId="3667430596" sldId="286"/>
            <ac:spMk id="63" creationId="{86E349E9-8C8D-5679-DA72-240A09F86E7E}"/>
          </ac:spMkLst>
        </pc:spChg>
        <pc:spChg chg="del">
          <ac:chgData name="Alexander Heinz" userId="0b966bd3a4741b37" providerId="LiveId" clId="{CE3987C1-589F-49B3-BD8F-26DFB988FDB4}" dt="2023-02-22T22:06:13.252" v="3750" actId="478"/>
          <ac:spMkLst>
            <pc:docMk/>
            <pc:sldMk cId="3667430596" sldId="286"/>
            <ac:spMk id="64" creationId="{73ED94BF-B16E-BD75-3CF0-A890BF57D57A}"/>
          </ac:spMkLst>
        </pc:spChg>
        <pc:spChg chg="del">
          <ac:chgData name="Alexander Heinz" userId="0b966bd3a4741b37" providerId="LiveId" clId="{CE3987C1-589F-49B3-BD8F-26DFB988FDB4}" dt="2023-02-22T22:06:13.252" v="3750" actId="478"/>
          <ac:spMkLst>
            <pc:docMk/>
            <pc:sldMk cId="3667430596" sldId="286"/>
            <ac:spMk id="65" creationId="{4D919FAB-A217-F874-5F00-183966B00093}"/>
          </ac:spMkLst>
        </pc:spChg>
        <pc:spChg chg="del">
          <ac:chgData name="Alexander Heinz" userId="0b966bd3a4741b37" providerId="LiveId" clId="{CE3987C1-589F-49B3-BD8F-26DFB988FDB4}" dt="2023-02-22T22:06:13.252" v="3750" actId="478"/>
          <ac:spMkLst>
            <pc:docMk/>
            <pc:sldMk cId="3667430596" sldId="286"/>
            <ac:spMk id="66" creationId="{ACDCDE90-9789-D499-3DB2-74AA07DB050E}"/>
          </ac:spMkLst>
        </pc:spChg>
        <pc:spChg chg="mod">
          <ac:chgData name="Alexander Heinz" userId="0b966bd3a4741b37" providerId="LiveId" clId="{CE3987C1-589F-49B3-BD8F-26DFB988FDB4}" dt="2023-02-22T22:09:13.289" v="3822" actId="20577"/>
          <ac:spMkLst>
            <pc:docMk/>
            <pc:sldMk cId="3667430596" sldId="286"/>
            <ac:spMk id="67" creationId="{45E13DD7-7114-30E3-0E21-441C3667357D}"/>
          </ac:spMkLst>
        </pc:spChg>
        <pc:cxnChg chg="del">
          <ac:chgData name="Alexander Heinz" userId="0b966bd3a4741b37" providerId="LiveId" clId="{CE3987C1-589F-49B3-BD8F-26DFB988FDB4}" dt="2023-02-22T22:06:13.252" v="3750" actId="478"/>
          <ac:cxnSpMkLst>
            <pc:docMk/>
            <pc:sldMk cId="3667430596" sldId="286"/>
            <ac:cxnSpMk id="9" creationId="{18374FB4-6781-5F21-EA60-01F5AD469487}"/>
          </ac:cxnSpMkLst>
        </pc:cxnChg>
        <pc:cxnChg chg="del">
          <ac:chgData name="Alexander Heinz" userId="0b966bd3a4741b37" providerId="LiveId" clId="{CE3987C1-589F-49B3-BD8F-26DFB988FDB4}" dt="2023-02-22T22:06:13.252" v="3750" actId="478"/>
          <ac:cxnSpMkLst>
            <pc:docMk/>
            <pc:sldMk cId="3667430596" sldId="286"/>
            <ac:cxnSpMk id="12" creationId="{3F83F953-11AA-94A4-7442-F91FEF5047F5}"/>
          </ac:cxnSpMkLst>
        </pc:cxnChg>
        <pc:cxnChg chg="del">
          <ac:chgData name="Alexander Heinz" userId="0b966bd3a4741b37" providerId="LiveId" clId="{CE3987C1-589F-49B3-BD8F-26DFB988FDB4}" dt="2023-02-22T22:06:13.252" v="3750" actId="478"/>
          <ac:cxnSpMkLst>
            <pc:docMk/>
            <pc:sldMk cId="3667430596" sldId="286"/>
            <ac:cxnSpMk id="19" creationId="{53344060-C4DB-6CA8-AD0E-0D8BB044B06B}"/>
          </ac:cxnSpMkLst>
        </pc:cxnChg>
        <pc:cxnChg chg="del">
          <ac:chgData name="Alexander Heinz" userId="0b966bd3a4741b37" providerId="LiveId" clId="{CE3987C1-589F-49B3-BD8F-26DFB988FDB4}" dt="2023-02-22T22:06:13.252" v="3750" actId="478"/>
          <ac:cxnSpMkLst>
            <pc:docMk/>
            <pc:sldMk cId="3667430596" sldId="286"/>
            <ac:cxnSpMk id="22" creationId="{CCE6A369-8204-79C1-E554-96E2AB2E35AC}"/>
          </ac:cxnSpMkLst>
        </pc:cxnChg>
        <pc:cxnChg chg="del">
          <ac:chgData name="Alexander Heinz" userId="0b966bd3a4741b37" providerId="LiveId" clId="{CE3987C1-589F-49B3-BD8F-26DFB988FDB4}" dt="2023-02-22T22:06:13.252" v="3750" actId="478"/>
          <ac:cxnSpMkLst>
            <pc:docMk/>
            <pc:sldMk cId="3667430596" sldId="286"/>
            <ac:cxnSpMk id="25" creationId="{8B6E3B5E-079F-B15C-F225-122381A46BB4}"/>
          </ac:cxnSpMkLst>
        </pc:cxnChg>
        <pc:cxnChg chg="del">
          <ac:chgData name="Alexander Heinz" userId="0b966bd3a4741b37" providerId="LiveId" clId="{CE3987C1-589F-49B3-BD8F-26DFB988FDB4}" dt="2023-02-22T22:06:13.252" v="3750" actId="478"/>
          <ac:cxnSpMkLst>
            <pc:docMk/>
            <pc:sldMk cId="3667430596" sldId="286"/>
            <ac:cxnSpMk id="28" creationId="{37AF484E-532F-8C15-DD2E-3111C2337774}"/>
          </ac:cxnSpMkLst>
        </pc:cxnChg>
        <pc:cxnChg chg="del">
          <ac:chgData name="Alexander Heinz" userId="0b966bd3a4741b37" providerId="LiveId" clId="{CE3987C1-589F-49B3-BD8F-26DFB988FDB4}" dt="2023-02-22T22:06:13.252" v="3750" actId="478"/>
          <ac:cxnSpMkLst>
            <pc:docMk/>
            <pc:sldMk cId="3667430596" sldId="286"/>
            <ac:cxnSpMk id="30" creationId="{997DB5D7-DEBB-2631-C936-E1BB34BC8EDD}"/>
          </ac:cxnSpMkLst>
        </pc:cxnChg>
        <pc:cxnChg chg="del">
          <ac:chgData name="Alexander Heinz" userId="0b966bd3a4741b37" providerId="LiveId" clId="{CE3987C1-589F-49B3-BD8F-26DFB988FDB4}" dt="2023-02-22T22:06:13.252" v="3750" actId="478"/>
          <ac:cxnSpMkLst>
            <pc:docMk/>
            <pc:sldMk cId="3667430596" sldId="286"/>
            <ac:cxnSpMk id="33" creationId="{E6151915-D943-E8EF-FFDB-282F1F71E0FB}"/>
          </ac:cxnSpMkLst>
        </pc:cxnChg>
        <pc:cxnChg chg="del">
          <ac:chgData name="Alexander Heinz" userId="0b966bd3a4741b37" providerId="LiveId" clId="{CE3987C1-589F-49B3-BD8F-26DFB988FDB4}" dt="2023-02-22T22:06:13.252" v="3750" actId="478"/>
          <ac:cxnSpMkLst>
            <pc:docMk/>
            <pc:sldMk cId="3667430596" sldId="286"/>
            <ac:cxnSpMk id="36" creationId="{79DEBBBC-A6F1-814E-77CC-57F6D7330314}"/>
          </ac:cxnSpMkLst>
        </pc:cxnChg>
        <pc:cxnChg chg="del">
          <ac:chgData name="Alexander Heinz" userId="0b966bd3a4741b37" providerId="LiveId" clId="{CE3987C1-589F-49B3-BD8F-26DFB988FDB4}" dt="2023-02-22T22:06:13.252" v="3750" actId="478"/>
          <ac:cxnSpMkLst>
            <pc:docMk/>
            <pc:sldMk cId="3667430596" sldId="286"/>
            <ac:cxnSpMk id="40" creationId="{7E1B052C-CEE9-C17B-FCC2-FECCC060E0FA}"/>
          </ac:cxnSpMkLst>
        </pc:cxnChg>
        <pc:cxnChg chg="del">
          <ac:chgData name="Alexander Heinz" userId="0b966bd3a4741b37" providerId="LiveId" clId="{CE3987C1-589F-49B3-BD8F-26DFB988FDB4}" dt="2023-02-22T22:06:13.252" v="3750" actId="478"/>
          <ac:cxnSpMkLst>
            <pc:docMk/>
            <pc:sldMk cId="3667430596" sldId="286"/>
            <ac:cxnSpMk id="41" creationId="{C5F45C6D-356F-5781-8483-0700452B5A38}"/>
          </ac:cxnSpMkLst>
        </pc:cxnChg>
        <pc:cxnChg chg="del">
          <ac:chgData name="Alexander Heinz" userId="0b966bd3a4741b37" providerId="LiveId" clId="{CE3987C1-589F-49B3-BD8F-26DFB988FDB4}" dt="2023-02-22T22:06:13.252" v="3750" actId="478"/>
          <ac:cxnSpMkLst>
            <pc:docMk/>
            <pc:sldMk cId="3667430596" sldId="286"/>
            <ac:cxnSpMk id="44" creationId="{F6D1B12D-A8F3-11C4-8130-51627EF5BCC0}"/>
          </ac:cxnSpMkLst>
        </pc:cxnChg>
        <pc:cxnChg chg="del">
          <ac:chgData name="Alexander Heinz" userId="0b966bd3a4741b37" providerId="LiveId" clId="{CE3987C1-589F-49B3-BD8F-26DFB988FDB4}" dt="2023-02-22T22:06:13.252" v="3750" actId="478"/>
          <ac:cxnSpMkLst>
            <pc:docMk/>
            <pc:sldMk cId="3667430596" sldId="286"/>
            <ac:cxnSpMk id="46" creationId="{8CDB8077-F7F8-20F5-CEE1-8E11D7D61211}"/>
          </ac:cxnSpMkLst>
        </pc:cxnChg>
        <pc:cxnChg chg="del">
          <ac:chgData name="Alexander Heinz" userId="0b966bd3a4741b37" providerId="LiveId" clId="{CE3987C1-589F-49B3-BD8F-26DFB988FDB4}" dt="2023-02-22T22:06:13.252" v="3750" actId="478"/>
          <ac:cxnSpMkLst>
            <pc:docMk/>
            <pc:sldMk cId="3667430596" sldId="286"/>
            <ac:cxnSpMk id="47" creationId="{7D0F17A8-610C-0659-3802-D380849B1767}"/>
          </ac:cxnSpMkLst>
        </pc:cxnChg>
        <pc:cxnChg chg="del">
          <ac:chgData name="Alexander Heinz" userId="0b966bd3a4741b37" providerId="LiveId" clId="{CE3987C1-589F-49B3-BD8F-26DFB988FDB4}" dt="2023-02-22T22:06:13.252" v="3750" actId="478"/>
          <ac:cxnSpMkLst>
            <pc:docMk/>
            <pc:sldMk cId="3667430596" sldId="286"/>
            <ac:cxnSpMk id="48" creationId="{3DE3B66B-88C5-FC80-4DE0-6606E4B29947}"/>
          </ac:cxnSpMkLst>
        </pc:cxnChg>
        <pc:cxnChg chg="del">
          <ac:chgData name="Alexander Heinz" userId="0b966bd3a4741b37" providerId="LiveId" clId="{CE3987C1-589F-49B3-BD8F-26DFB988FDB4}" dt="2023-02-22T22:06:13.252" v="3750" actId="478"/>
          <ac:cxnSpMkLst>
            <pc:docMk/>
            <pc:sldMk cId="3667430596" sldId="286"/>
            <ac:cxnSpMk id="49" creationId="{92C7F740-16C0-E638-0813-7BC867F17103}"/>
          </ac:cxnSpMkLst>
        </pc:cxnChg>
      </pc:sldChg>
      <pc:sldChg chg="addSp delSp modSp add mod">
        <pc:chgData name="Alexander Heinz" userId="0b966bd3a4741b37" providerId="LiveId" clId="{CE3987C1-589F-49B3-BD8F-26DFB988FDB4}" dt="2023-02-22T22:29:20.221" v="3970" actId="1037"/>
        <pc:sldMkLst>
          <pc:docMk/>
          <pc:sldMk cId="423932581" sldId="287"/>
        </pc:sldMkLst>
        <pc:spChg chg="add mod">
          <ac:chgData name="Alexander Heinz" userId="0b966bd3a4741b37" providerId="LiveId" clId="{CE3987C1-589F-49B3-BD8F-26DFB988FDB4}" dt="2023-02-22T22:12:22.485" v="3866" actId="1076"/>
          <ac:spMkLst>
            <pc:docMk/>
            <pc:sldMk cId="423932581" sldId="287"/>
            <ac:spMk id="2" creationId="{B4427548-A671-D5CA-9DA4-4DC912AC539F}"/>
          </ac:spMkLst>
        </pc:spChg>
        <pc:spChg chg="add mod">
          <ac:chgData name="Alexander Heinz" userId="0b966bd3a4741b37" providerId="LiveId" clId="{CE3987C1-589F-49B3-BD8F-26DFB988FDB4}" dt="2023-02-22T22:12:31.891" v="3868" actId="1076"/>
          <ac:spMkLst>
            <pc:docMk/>
            <pc:sldMk cId="423932581" sldId="287"/>
            <ac:spMk id="3" creationId="{0BF7BA1C-A3F8-3D42-DC3C-10D45BEA11A3}"/>
          </ac:spMkLst>
        </pc:spChg>
        <pc:spChg chg="add mod">
          <ac:chgData name="Alexander Heinz" userId="0b966bd3a4741b37" providerId="LiveId" clId="{CE3987C1-589F-49B3-BD8F-26DFB988FDB4}" dt="2023-02-22T22:12:37.098" v="3870" actId="1076"/>
          <ac:spMkLst>
            <pc:docMk/>
            <pc:sldMk cId="423932581" sldId="287"/>
            <ac:spMk id="4" creationId="{0510B360-D27E-6E6D-4D7C-C7C409CB939F}"/>
          </ac:spMkLst>
        </pc:spChg>
        <pc:spChg chg="add mod">
          <ac:chgData name="Alexander Heinz" userId="0b966bd3a4741b37" providerId="LiveId" clId="{CE3987C1-589F-49B3-BD8F-26DFB988FDB4}" dt="2023-02-22T22:12:44.260" v="3873" actId="1076"/>
          <ac:spMkLst>
            <pc:docMk/>
            <pc:sldMk cId="423932581" sldId="287"/>
            <ac:spMk id="5" creationId="{8302B9A4-7EA6-9ED6-84CB-CD753AE5C28B}"/>
          </ac:spMkLst>
        </pc:spChg>
        <pc:spChg chg="add mod">
          <ac:chgData name="Alexander Heinz" userId="0b966bd3a4741b37" providerId="LiveId" clId="{CE3987C1-589F-49B3-BD8F-26DFB988FDB4}" dt="2023-02-22T22:12:48.461" v="3875" actId="1076"/>
          <ac:spMkLst>
            <pc:docMk/>
            <pc:sldMk cId="423932581" sldId="287"/>
            <ac:spMk id="6" creationId="{7DBBF8FD-88C1-5AEB-CB67-F5CA99CCE34A}"/>
          </ac:spMkLst>
        </pc:spChg>
        <pc:spChg chg="add mod">
          <ac:chgData name="Alexander Heinz" userId="0b966bd3a4741b37" providerId="LiveId" clId="{CE3987C1-589F-49B3-BD8F-26DFB988FDB4}" dt="2023-02-22T22:12:51.622" v="3877" actId="1076"/>
          <ac:spMkLst>
            <pc:docMk/>
            <pc:sldMk cId="423932581" sldId="287"/>
            <ac:spMk id="7" creationId="{292871CB-4679-25D4-28C8-DC778AF1A698}"/>
          </ac:spMkLst>
        </pc:spChg>
        <pc:spChg chg="add mod">
          <ac:chgData name="Alexander Heinz" userId="0b966bd3a4741b37" providerId="LiveId" clId="{CE3987C1-589F-49B3-BD8F-26DFB988FDB4}" dt="2023-02-22T22:12:56.645" v="3879" actId="1076"/>
          <ac:spMkLst>
            <pc:docMk/>
            <pc:sldMk cId="423932581" sldId="287"/>
            <ac:spMk id="8" creationId="{44FA06EB-72F7-39E0-D8D1-F57C2EF8F6A4}"/>
          </ac:spMkLst>
        </pc:spChg>
        <pc:spChg chg="add mod">
          <ac:chgData name="Alexander Heinz" userId="0b966bd3a4741b37" providerId="LiveId" clId="{CE3987C1-589F-49B3-BD8F-26DFB988FDB4}" dt="2023-02-22T22:13:03.461" v="3881" actId="1076"/>
          <ac:spMkLst>
            <pc:docMk/>
            <pc:sldMk cId="423932581" sldId="287"/>
            <ac:spMk id="9" creationId="{D89554B5-7DB0-BE2F-B725-371BF131861E}"/>
          </ac:spMkLst>
        </pc:spChg>
        <pc:spChg chg="add mod">
          <ac:chgData name="Alexander Heinz" userId="0b966bd3a4741b37" providerId="LiveId" clId="{CE3987C1-589F-49B3-BD8F-26DFB988FDB4}" dt="2023-02-22T22:13:11.095" v="3883" actId="1076"/>
          <ac:spMkLst>
            <pc:docMk/>
            <pc:sldMk cId="423932581" sldId="287"/>
            <ac:spMk id="10" creationId="{8A242EC3-1567-FB7C-46CB-54BACB0031B5}"/>
          </ac:spMkLst>
        </pc:spChg>
        <pc:spChg chg="add mod">
          <ac:chgData name="Alexander Heinz" userId="0b966bd3a4741b37" providerId="LiveId" clId="{CE3987C1-589F-49B3-BD8F-26DFB988FDB4}" dt="2023-02-22T22:13:16.214" v="3885" actId="1076"/>
          <ac:spMkLst>
            <pc:docMk/>
            <pc:sldMk cId="423932581" sldId="287"/>
            <ac:spMk id="11" creationId="{4B05A5DA-2FE1-6338-3A25-F18EB3365825}"/>
          </ac:spMkLst>
        </pc:spChg>
        <pc:spChg chg="add del mod">
          <ac:chgData name="Alexander Heinz" userId="0b966bd3a4741b37" providerId="LiveId" clId="{CE3987C1-589F-49B3-BD8F-26DFB988FDB4}" dt="2023-02-22T22:14:23.443" v="3899" actId="478"/>
          <ac:spMkLst>
            <pc:docMk/>
            <pc:sldMk cId="423932581" sldId="287"/>
            <ac:spMk id="12" creationId="{C05D7CD6-3EDA-DA7C-B611-36D726DF0CEE}"/>
          </ac:spMkLst>
        </pc:spChg>
        <pc:spChg chg="add mod">
          <ac:chgData name="Alexander Heinz" userId="0b966bd3a4741b37" providerId="LiveId" clId="{CE3987C1-589F-49B3-BD8F-26DFB988FDB4}" dt="2023-02-22T22:13:20.508" v="3887" actId="571"/>
          <ac:spMkLst>
            <pc:docMk/>
            <pc:sldMk cId="423932581" sldId="287"/>
            <ac:spMk id="13" creationId="{9F754F79-7D1C-6291-9A23-22D6842EEE69}"/>
          </ac:spMkLst>
        </pc:spChg>
        <pc:spChg chg="add mod">
          <ac:chgData name="Alexander Heinz" userId="0b966bd3a4741b37" providerId="LiveId" clId="{CE3987C1-589F-49B3-BD8F-26DFB988FDB4}" dt="2023-02-22T22:13:25.481" v="3889" actId="1076"/>
          <ac:spMkLst>
            <pc:docMk/>
            <pc:sldMk cId="423932581" sldId="287"/>
            <ac:spMk id="14" creationId="{D6860D6D-EDA2-4A45-21A4-1D1518DF8BA5}"/>
          </ac:spMkLst>
        </pc:spChg>
        <pc:spChg chg="add mod">
          <ac:chgData name="Alexander Heinz" userId="0b966bd3a4741b37" providerId="LiveId" clId="{CE3987C1-589F-49B3-BD8F-26DFB988FDB4}" dt="2023-02-22T22:13:28.630" v="3891" actId="1076"/>
          <ac:spMkLst>
            <pc:docMk/>
            <pc:sldMk cId="423932581" sldId="287"/>
            <ac:spMk id="15" creationId="{360D8820-09CD-5815-38C0-D308B081C44D}"/>
          </ac:spMkLst>
        </pc:spChg>
        <pc:spChg chg="add mod">
          <ac:chgData name="Alexander Heinz" userId="0b966bd3a4741b37" providerId="LiveId" clId="{CE3987C1-589F-49B3-BD8F-26DFB988FDB4}" dt="2023-02-22T22:13:47.587" v="3896" actId="20577"/>
          <ac:spMkLst>
            <pc:docMk/>
            <pc:sldMk cId="423932581" sldId="287"/>
            <ac:spMk id="16" creationId="{30347F91-1F1B-18BA-AF4D-F053FE77E959}"/>
          </ac:spMkLst>
        </pc:spChg>
        <pc:spChg chg="add mod">
          <ac:chgData name="Alexander Heinz" userId="0b966bd3a4741b37" providerId="LiveId" clId="{CE3987C1-589F-49B3-BD8F-26DFB988FDB4}" dt="2023-02-22T22:14:01.276" v="3898" actId="1076"/>
          <ac:spMkLst>
            <pc:docMk/>
            <pc:sldMk cId="423932581" sldId="287"/>
            <ac:spMk id="17" creationId="{E9B46793-FA55-DA2A-F163-E6BD44C6650E}"/>
          </ac:spMkLst>
        </pc:spChg>
        <pc:spChg chg="add mod">
          <ac:chgData name="Alexander Heinz" userId="0b966bd3a4741b37" providerId="LiveId" clId="{CE3987C1-589F-49B3-BD8F-26DFB988FDB4}" dt="2023-02-22T22:28:50.641" v="3957" actId="20577"/>
          <ac:spMkLst>
            <pc:docMk/>
            <pc:sldMk cId="423932581" sldId="287"/>
            <ac:spMk id="18" creationId="{501C287F-357E-B570-013A-7E28BB816A23}"/>
          </ac:spMkLst>
        </pc:spChg>
        <pc:spChg chg="add mod">
          <ac:chgData name="Alexander Heinz" userId="0b966bd3a4741b37" providerId="LiveId" clId="{CE3987C1-589F-49B3-BD8F-26DFB988FDB4}" dt="2023-02-22T22:28:58.052" v="3959" actId="1076"/>
          <ac:spMkLst>
            <pc:docMk/>
            <pc:sldMk cId="423932581" sldId="287"/>
            <ac:spMk id="19" creationId="{D233557A-8D3C-5CA6-D5DF-63929EBB64E1}"/>
          </ac:spMkLst>
        </pc:spChg>
        <pc:spChg chg="add mod">
          <ac:chgData name="Alexander Heinz" userId="0b966bd3a4741b37" providerId="LiveId" clId="{CE3987C1-589F-49B3-BD8F-26DFB988FDB4}" dt="2023-02-22T22:29:20.221" v="3970" actId="1037"/>
          <ac:spMkLst>
            <pc:docMk/>
            <pc:sldMk cId="423932581" sldId="287"/>
            <ac:spMk id="20" creationId="{9A0AD456-936A-41DD-A3DD-97F83F372E6F}"/>
          </ac:spMkLst>
        </pc:spChg>
        <pc:spChg chg="del">
          <ac:chgData name="Alexander Heinz" userId="0b966bd3a4741b37" providerId="LiveId" clId="{CE3987C1-589F-49B3-BD8F-26DFB988FDB4}" dt="2023-02-22T22:11:19.048" v="3833" actId="478"/>
          <ac:spMkLst>
            <pc:docMk/>
            <pc:sldMk cId="423932581" sldId="287"/>
            <ac:spMk id="103" creationId="{1D0B8C76-A775-724B-7B9F-C97ED2FD2521}"/>
          </ac:spMkLst>
        </pc:spChg>
        <pc:spChg chg="del">
          <ac:chgData name="Alexander Heinz" userId="0b966bd3a4741b37" providerId="LiveId" clId="{CE3987C1-589F-49B3-BD8F-26DFB988FDB4}" dt="2023-02-22T22:11:03.921" v="3828" actId="478"/>
          <ac:spMkLst>
            <pc:docMk/>
            <pc:sldMk cId="423932581" sldId="287"/>
            <ac:spMk id="105" creationId="{531F7777-3578-F2E9-710B-CD8948244B87}"/>
          </ac:spMkLst>
        </pc:spChg>
        <pc:spChg chg="del">
          <ac:chgData name="Alexander Heinz" userId="0b966bd3a4741b37" providerId="LiveId" clId="{CE3987C1-589F-49B3-BD8F-26DFB988FDB4}" dt="2023-02-22T22:14:46.771" v="3900" actId="478"/>
          <ac:spMkLst>
            <pc:docMk/>
            <pc:sldMk cId="423932581" sldId="287"/>
            <ac:spMk id="126" creationId="{80CAAC65-01FA-29A1-EF14-00BDF792EFCA}"/>
          </ac:spMkLst>
        </pc:spChg>
        <pc:spChg chg="del">
          <ac:chgData name="Alexander Heinz" userId="0b966bd3a4741b37" providerId="LiveId" clId="{CE3987C1-589F-49B3-BD8F-26DFB988FDB4}" dt="2023-02-22T22:14:46.771" v="3900" actId="478"/>
          <ac:spMkLst>
            <pc:docMk/>
            <pc:sldMk cId="423932581" sldId="287"/>
            <ac:spMk id="127" creationId="{5F693BE4-1D4E-02DB-BE58-58C4C591A879}"/>
          </ac:spMkLst>
        </pc:spChg>
        <pc:spChg chg="del">
          <ac:chgData name="Alexander Heinz" userId="0b966bd3a4741b37" providerId="LiveId" clId="{CE3987C1-589F-49B3-BD8F-26DFB988FDB4}" dt="2023-02-22T22:14:46.771" v="3900" actId="478"/>
          <ac:spMkLst>
            <pc:docMk/>
            <pc:sldMk cId="423932581" sldId="287"/>
            <ac:spMk id="128" creationId="{B0F35F20-86A5-5395-33CD-8E4A82032078}"/>
          </ac:spMkLst>
        </pc:spChg>
        <pc:spChg chg="del">
          <ac:chgData name="Alexander Heinz" userId="0b966bd3a4741b37" providerId="LiveId" clId="{CE3987C1-589F-49B3-BD8F-26DFB988FDB4}" dt="2023-02-22T22:14:46.771" v="3900" actId="478"/>
          <ac:spMkLst>
            <pc:docMk/>
            <pc:sldMk cId="423932581" sldId="287"/>
            <ac:spMk id="129" creationId="{AC527003-BBCF-CC00-BA45-AF0E6C6E7DE9}"/>
          </ac:spMkLst>
        </pc:spChg>
        <pc:spChg chg="del">
          <ac:chgData name="Alexander Heinz" userId="0b966bd3a4741b37" providerId="LiveId" clId="{CE3987C1-589F-49B3-BD8F-26DFB988FDB4}" dt="2023-02-22T22:14:46.771" v="3900" actId="478"/>
          <ac:spMkLst>
            <pc:docMk/>
            <pc:sldMk cId="423932581" sldId="287"/>
            <ac:spMk id="130" creationId="{34B68A71-C1E8-9949-5C76-3F23044C4928}"/>
          </ac:spMkLst>
        </pc:spChg>
        <pc:spChg chg="mod">
          <ac:chgData name="Alexander Heinz" userId="0b966bd3a4741b37" providerId="LiveId" clId="{CE3987C1-589F-49B3-BD8F-26DFB988FDB4}" dt="2023-02-22T22:15:08.146" v="3910" actId="20577"/>
          <ac:spMkLst>
            <pc:docMk/>
            <pc:sldMk cId="423932581" sldId="287"/>
            <ac:spMk id="131" creationId="{1D756925-4D1F-2CAA-9D55-6BA17AFF18CA}"/>
          </ac:spMkLst>
        </pc:spChg>
        <pc:grpChg chg="del">
          <ac:chgData name="Alexander Heinz" userId="0b966bd3a4741b37" providerId="LiveId" clId="{CE3987C1-589F-49B3-BD8F-26DFB988FDB4}" dt="2023-02-22T22:11:23.293" v="3836" actId="478"/>
          <ac:grpSpMkLst>
            <pc:docMk/>
            <pc:sldMk cId="423932581" sldId="287"/>
            <ac:grpSpMk id="89" creationId="{DF816753-7FAF-DE1B-306F-D22116C55D68}"/>
          </ac:grpSpMkLst>
        </pc:grpChg>
        <pc:grpChg chg="del">
          <ac:chgData name="Alexander Heinz" userId="0b966bd3a4741b37" providerId="LiveId" clId="{CE3987C1-589F-49B3-BD8F-26DFB988FDB4}" dt="2023-02-22T22:11:06.630" v="3829" actId="478"/>
          <ac:grpSpMkLst>
            <pc:docMk/>
            <pc:sldMk cId="423932581" sldId="287"/>
            <ac:grpSpMk id="95" creationId="{23B577A3-FC45-C87C-D519-C71DA115B56E}"/>
          </ac:grpSpMkLst>
        </pc:grpChg>
        <pc:grpChg chg="del">
          <ac:chgData name="Alexander Heinz" userId="0b966bd3a4741b37" providerId="LiveId" clId="{CE3987C1-589F-49B3-BD8F-26DFB988FDB4}" dt="2023-02-22T22:10:58.252" v="3826" actId="478"/>
          <ac:grpSpMkLst>
            <pc:docMk/>
            <pc:sldMk cId="423932581" sldId="287"/>
            <ac:grpSpMk id="106" creationId="{0057DC32-8764-CEDE-E602-3DF203498DDE}"/>
          </ac:grpSpMkLst>
        </pc:grpChg>
        <pc:grpChg chg="add del">
          <ac:chgData name="Alexander Heinz" userId="0b966bd3a4741b37" providerId="LiveId" clId="{CE3987C1-589F-49B3-BD8F-26DFB988FDB4}" dt="2023-02-22T22:11:12.036" v="3832" actId="478"/>
          <ac:grpSpMkLst>
            <pc:docMk/>
            <pc:sldMk cId="423932581" sldId="287"/>
            <ac:grpSpMk id="118" creationId="{BE5912EB-10D2-CEF6-305A-37E520AAC7A9}"/>
          </ac:grpSpMkLst>
        </pc:grpChg>
        <pc:cxnChg chg="del">
          <ac:chgData name="Alexander Heinz" userId="0b966bd3a4741b37" providerId="LiveId" clId="{CE3987C1-589F-49B3-BD8F-26DFB988FDB4}" dt="2023-02-22T22:11:22.143" v="3835" actId="478"/>
          <ac:cxnSpMkLst>
            <pc:docMk/>
            <pc:sldMk cId="423932581" sldId="287"/>
            <ac:cxnSpMk id="85" creationId="{57D3CCDD-D3E2-2F68-543A-90D6056DAF9A}"/>
          </ac:cxnSpMkLst>
        </pc:cxnChg>
        <pc:cxnChg chg="del">
          <ac:chgData name="Alexander Heinz" userId="0b966bd3a4741b37" providerId="LiveId" clId="{CE3987C1-589F-49B3-BD8F-26DFB988FDB4}" dt="2023-02-22T22:11:08.091" v="3830" actId="478"/>
          <ac:cxnSpMkLst>
            <pc:docMk/>
            <pc:sldMk cId="423932581" sldId="287"/>
            <ac:cxnSpMk id="87" creationId="{3DF8EBB6-EEE0-79C5-3FC0-C92094CC2C6F}"/>
          </ac:cxnSpMkLst>
        </pc:cxnChg>
        <pc:cxnChg chg="mod">
          <ac:chgData name="Alexander Heinz" userId="0b966bd3a4741b37" providerId="LiveId" clId="{CE3987C1-589F-49B3-BD8F-26DFB988FDB4}" dt="2023-02-22T22:11:23.293" v="3836" actId="478"/>
          <ac:cxnSpMkLst>
            <pc:docMk/>
            <pc:sldMk cId="423932581" sldId="287"/>
            <ac:cxnSpMk id="91" creationId="{069E84D4-FAB2-9921-9FE8-B271F6A73E26}"/>
          </ac:cxnSpMkLst>
        </pc:cxnChg>
        <pc:cxnChg chg="mod">
          <ac:chgData name="Alexander Heinz" userId="0b966bd3a4741b37" providerId="LiveId" clId="{CE3987C1-589F-49B3-BD8F-26DFB988FDB4}" dt="2023-02-22T22:11:06.630" v="3829" actId="478"/>
          <ac:cxnSpMkLst>
            <pc:docMk/>
            <pc:sldMk cId="423932581" sldId="287"/>
            <ac:cxnSpMk id="97" creationId="{5F096F6A-2F39-9845-6468-4758913DDF8A}"/>
          </ac:cxnSpMkLst>
        </pc:cxnChg>
        <pc:cxnChg chg="del">
          <ac:chgData name="Alexander Heinz" userId="0b966bd3a4741b37" providerId="LiveId" clId="{CE3987C1-589F-49B3-BD8F-26DFB988FDB4}" dt="2023-02-22T22:11:02.536" v="3827" actId="478"/>
          <ac:cxnSpMkLst>
            <pc:docMk/>
            <pc:sldMk cId="423932581" sldId="287"/>
            <ac:cxnSpMk id="98" creationId="{475A57D0-F4DC-4FD0-AF1E-D49A759139B9}"/>
          </ac:cxnSpMkLst>
        </pc:cxnChg>
        <pc:cxnChg chg="del">
          <ac:chgData name="Alexander Heinz" userId="0b966bd3a4741b37" providerId="LiveId" clId="{CE3987C1-589F-49B3-BD8F-26DFB988FDB4}" dt="2023-02-22T22:11:20.600" v="3834" actId="478"/>
          <ac:cxnSpMkLst>
            <pc:docMk/>
            <pc:sldMk cId="423932581" sldId="287"/>
            <ac:cxnSpMk id="101" creationId="{A6A1DC2B-289E-9307-E274-D726F4BB4990}"/>
          </ac:cxnSpMkLst>
        </pc:cxnChg>
        <pc:cxnChg chg="mod">
          <ac:chgData name="Alexander Heinz" userId="0b966bd3a4741b37" providerId="LiveId" clId="{CE3987C1-589F-49B3-BD8F-26DFB988FDB4}" dt="2023-02-22T22:10:58.252" v="3826" actId="478"/>
          <ac:cxnSpMkLst>
            <pc:docMk/>
            <pc:sldMk cId="423932581" sldId="287"/>
            <ac:cxnSpMk id="108" creationId="{F566C885-A945-6276-0C16-DD7FBEF0B487}"/>
          </ac:cxnSpMkLst>
        </pc:cxnChg>
      </pc:sldChg>
      <pc:sldChg chg="addSp delSp modSp add mod">
        <pc:chgData name="Alexander Heinz" userId="0b966bd3a4741b37" providerId="LiveId" clId="{CE3987C1-589F-49B3-BD8F-26DFB988FDB4}" dt="2023-02-22T22:27:59.160" v="3954" actId="20577"/>
        <pc:sldMkLst>
          <pc:docMk/>
          <pc:sldMk cId="886817345" sldId="288"/>
        </pc:sldMkLst>
        <pc:spChg chg="del">
          <ac:chgData name="Alexander Heinz" userId="0b966bd3a4741b37" providerId="LiveId" clId="{CE3987C1-589F-49B3-BD8F-26DFB988FDB4}" dt="2023-02-22T22:24:48.111" v="3915" actId="478"/>
          <ac:spMkLst>
            <pc:docMk/>
            <pc:sldMk cId="886817345" sldId="288"/>
            <ac:spMk id="2" creationId="{B4427548-A671-D5CA-9DA4-4DC912AC539F}"/>
          </ac:spMkLst>
        </pc:spChg>
        <pc:spChg chg="del">
          <ac:chgData name="Alexander Heinz" userId="0b966bd3a4741b37" providerId="LiveId" clId="{CE3987C1-589F-49B3-BD8F-26DFB988FDB4}" dt="2023-02-22T22:24:48.111" v="3915" actId="478"/>
          <ac:spMkLst>
            <pc:docMk/>
            <pc:sldMk cId="886817345" sldId="288"/>
            <ac:spMk id="3" creationId="{0BF7BA1C-A3F8-3D42-DC3C-10D45BEA11A3}"/>
          </ac:spMkLst>
        </pc:spChg>
        <pc:spChg chg="del">
          <ac:chgData name="Alexander Heinz" userId="0b966bd3a4741b37" providerId="LiveId" clId="{CE3987C1-589F-49B3-BD8F-26DFB988FDB4}" dt="2023-02-22T22:24:48.111" v="3915" actId="478"/>
          <ac:spMkLst>
            <pc:docMk/>
            <pc:sldMk cId="886817345" sldId="288"/>
            <ac:spMk id="4" creationId="{0510B360-D27E-6E6D-4D7C-C7C409CB939F}"/>
          </ac:spMkLst>
        </pc:spChg>
        <pc:spChg chg="del">
          <ac:chgData name="Alexander Heinz" userId="0b966bd3a4741b37" providerId="LiveId" clId="{CE3987C1-589F-49B3-BD8F-26DFB988FDB4}" dt="2023-02-22T22:24:48.111" v="3915" actId="478"/>
          <ac:spMkLst>
            <pc:docMk/>
            <pc:sldMk cId="886817345" sldId="288"/>
            <ac:spMk id="5" creationId="{8302B9A4-7EA6-9ED6-84CB-CD753AE5C28B}"/>
          </ac:spMkLst>
        </pc:spChg>
        <pc:spChg chg="del">
          <ac:chgData name="Alexander Heinz" userId="0b966bd3a4741b37" providerId="LiveId" clId="{CE3987C1-589F-49B3-BD8F-26DFB988FDB4}" dt="2023-02-22T22:24:48.111" v="3915" actId="478"/>
          <ac:spMkLst>
            <pc:docMk/>
            <pc:sldMk cId="886817345" sldId="288"/>
            <ac:spMk id="6" creationId="{7DBBF8FD-88C1-5AEB-CB67-F5CA99CCE34A}"/>
          </ac:spMkLst>
        </pc:spChg>
        <pc:spChg chg="del">
          <ac:chgData name="Alexander Heinz" userId="0b966bd3a4741b37" providerId="LiveId" clId="{CE3987C1-589F-49B3-BD8F-26DFB988FDB4}" dt="2023-02-22T22:24:48.111" v="3915" actId="478"/>
          <ac:spMkLst>
            <pc:docMk/>
            <pc:sldMk cId="886817345" sldId="288"/>
            <ac:spMk id="7" creationId="{292871CB-4679-25D4-28C8-DC778AF1A698}"/>
          </ac:spMkLst>
        </pc:spChg>
        <pc:spChg chg="del">
          <ac:chgData name="Alexander Heinz" userId="0b966bd3a4741b37" providerId="LiveId" clId="{CE3987C1-589F-49B3-BD8F-26DFB988FDB4}" dt="2023-02-22T22:24:48.111" v="3915" actId="478"/>
          <ac:spMkLst>
            <pc:docMk/>
            <pc:sldMk cId="886817345" sldId="288"/>
            <ac:spMk id="8" creationId="{44FA06EB-72F7-39E0-D8D1-F57C2EF8F6A4}"/>
          </ac:spMkLst>
        </pc:spChg>
        <pc:spChg chg="del">
          <ac:chgData name="Alexander Heinz" userId="0b966bd3a4741b37" providerId="LiveId" clId="{CE3987C1-589F-49B3-BD8F-26DFB988FDB4}" dt="2023-02-22T22:24:48.111" v="3915" actId="478"/>
          <ac:spMkLst>
            <pc:docMk/>
            <pc:sldMk cId="886817345" sldId="288"/>
            <ac:spMk id="9" creationId="{D89554B5-7DB0-BE2F-B725-371BF131861E}"/>
          </ac:spMkLst>
        </pc:spChg>
        <pc:spChg chg="del">
          <ac:chgData name="Alexander Heinz" userId="0b966bd3a4741b37" providerId="LiveId" clId="{CE3987C1-589F-49B3-BD8F-26DFB988FDB4}" dt="2023-02-22T22:24:48.111" v="3915" actId="478"/>
          <ac:spMkLst>
            <pc:docMk/>
            <pc:sldMk cId="886817345" sldId="288"/>
            <ac:spMk id="10" creationId="{8A242EC3-1567-FB7C-46CB-54BACB0031B5}"/>
          </ac:spMkLst>
        </pc:spChg>
        <pc:spChg chg="del">
          <ac:chgData name="Alexander Heinz" userId="0b966bd3a4741b37" providerId="LiveId" clId="{CE3987C1-589F-49B3-BD8F-26DFB988FDB4}" dt="2023-02-22T22:24:48.111" v="3915" actId="478"/>
          <ac:spMkLst>
            <pc:docMk/>
            <pc:sldMk cId="886817345" sldId="288"/>
            <ac:spMk id="11" creationId="{4B05A5DA-2FE1-6338-3A25-F18EB3365825}"/>
          </ac:spMkLst>
        </pc:spChg>
        <pc:spChg chg="del">
          <ac:chgData name="Alexander Heinz" userId="0b966bd3a4741b37" providerId="LiveId" clId="{CE3987C1-589F-49B3-BD8F-26DFB988FDB4}" dt="2023-02-22T22:24:48.111" v="3915" actId="478"/>
          <ac:spMkLst>
            <pc:docMk/>
            <pc:sldMk cId="886817345" sldId="288"/>
            <ac:spMk id="13" creationId="{9F754F79-7D1C-6291-9A23-22D6842EEE69}"/>
          </ac:spMkLst>
        </pc:spChg>
        <pc:spChg chg="del">
          <ac:chgData name="Alexander Heinz" userId="0b966bd3a4741b37" providerId="LiveId" clId="{CE3987C1-589F-49B3-BD8F-26DFB988FDB4}" dt="2023-02-22T22:24:48.111" v="3915" actId="478"/>
          <ac:spMkLst>
            <pc:docMk/>
            <pc:sldMk cId="886817345" sldId="288"/>
            <ac:spMk id="14" creationId="{D6860D6D-EDA2-4A45-21A4-1D1518DF8BA5}"/>
          </ac:spMkLst>
        </pc:spChg>
        <pc:spChg chg="del">
          <ac:chgData name="Alexander Heinz" userId="0b966bd3a4741b37" providerId="LiveId" clId="{CE3987C1-589F-49B3-BD8F-26DFB988FDB4}" dt="2023-02-22T22:24:48.111" v="3915" actId="478"/>
          <ac:spMkLst>
            <pc:docMk/>
            <pc:sldMk cId="886817345" sldId="288"/>
            <ac:spMk id="15" creationId="{360D8820-09CD-5815-38C0-D308B081C44D}"/>
          </ac:spMkLst>
        </pc:spChg>
        <pc:spChg chg="del">
          <ac:chgData name="Alexander Heinz" userId="0b966bd3a4741b37" providerId="LiveId" clId="{CE3987C1-589F-49B3-BD8F-26DFB988FDB4}" dt="2023-02-22T22:24:48.111" v="3915" actId="478"/>
          <ac:spMkLst>
            <pc:docMk/>
            <pc:sldMk cId="886817345" sldId="288"/>
            <ac:spMk id="16" creationId="{30347F91-1F1B-18BA-AF4D-F053FE77E959}"/>
          </ac:spMkLst>
        </pc:spChg>
        <pc:spChg chg="del">
          <ac:chgData name="Alexander Heinz" userId="0b966bd3a4741b37" providerId="LiveId" clId="{CE3987C1-589F-49B3-BD8F-26DFB988FDB4}" dt="2023-02-22T22:24:48.111" v="3915" actId="478"/>
          <ac:spMkLst>
            <pc:docMk/>
            <pc:sldMk cId="886817345" sldId="288"/>
            <ac:spMk id="17" creationId="{E9B46793-FA55-DA2A-F163-E6BD44C6650E}"/>
          </ac:spMkLst>
        </pc:spChg>
        <pc:spChg chg="mod">
          <ac:chgData name="Alexander Heinz" userId="0b966bd3a4741b37" providerId="LiveId" clId="{CE3987C1-589F-49B3-BD8F-26DFB988FDB4}" dt="2023-02-22T22:27:59.160" v="3954" actId="20577"/>
          <ac:spMkLst>
            <pc:docMk/>
            <pc:sldMk cId="886817345" sldId="288"/>
            <ac:spMk id="131" creationId="{1D756925-4D1F-2CAA-9D55-6BA17AFF18CA}"/>
          </ac:spMkLst>
        </pc:spChg>
        <pc:grpChg chg="add mod">
          <ac:chgData name="Alexander Heinz" userId="0b966bd3a4741b37" providerId="LiveId" clId="{CE3987C1-589F-49B3-BD8F-26DFB988FDB4}" dt="2023-02-22T22:27:48.034" v="3949" actId="14100"/>
          <ac:grpSpMkLst>
            <pc:docMk/>
            <pc:sldMk cId="886817345" sldId="288"/>
            <ac:grpSpMk id="23" creationId="{4602017C-213C-8993-3DC0-92FBE783386A}"/>
          </ac:grpSpMkLst>
        </pc:grpChg>
        <pc:grpChg chg="del">
          <ac:chgData name="Alexander Heinz" userId="0b966bd3a4741b37" providerId="LiveId" clId="{CE3987C1-589F-49B3-BD8F-26DFB988FDB4}" dt="2023-02-22T22:24:48.111" v="3915" actId="478"/>
          <ac:grpSpMkLst>
            <pc:docMk/>
            <pc:sldMk cId="886817345" sldId="288"/>
            <ac:grpSpMk id="83" creationId="{104CFD28-E6AD-08C5-B8F8-73F5B8A1B30E}"/>
          </ac:grpSpMkLst>
        </pc:grpChg>
        <pc:picChg chg="add mod">
          <ac:chgData name="Alexander Heinz" userId="0b966bd3a4741b37" providerId="LiveId" clId="{CE3987C1-589F-49B3-BD8F-26DFB988FDB4}" dt="2023-02-22T22:27:42.246" v="3947" actId="164"/>
          <ac:picMkLst>
            <pc:docMk/>
            <pc:sldMk cId="886817345" sldId="288"/>
            <ac:picMk id="18" creationId="{4231302A-8BC0-E293-C3E9-CFE9627A9006}"/>
          </ac:picMkLst>
        </pc:picChg>
        <pc:picChg chg="add mod modCrop">
          <ac:chgData name="Alexander Heinz" userId="0b966bd3a4741b37" providerId="LiveId" clId="{CE3987C1-589F-49B3-BD8F-26DFB988FDB4}" dt="2023-02-22T22:27:42.246" v="3947" actId="164"/>
          <ac:picMkLst>
            <pc:docMk/>
            <pc:sldMk cId="886817345" sldId="288"/>
            <ac:picMk id="20" creationId="{AF6E86E7-21A5-7E09-759C-0C9C1C89DA85}"/>
          </ac:picMkLst>
        </pc:picChg>
        <pc:picChg chg="add mod">
          <ac:chgData name="Alexander Heinz" userId="0b966bd3a4741b37" providerId="LiveId" clId="{CE3987C1-589F-49B3-BD8F-26DFB988FDB4}" dt="2023-02-22T22:27:21.234" v="3946" actId="1076"/>
          <ac:picMkLst>
            <pc:docMk/>
            <pc:sldMk cId="886817345" sldId="288"/>
            <ac:picMk id="22" creationId="{A33592DC-9B59-CFC7-3D3A-578106E97D0C}"/>
          </ac:picMkLst>
        </pc:picChg>
        <pc:picChg chg="del">
          <ac:chgData name="Alexander Heinz" userId="0b966bd3a4741b37" providerId="LiveId" clId="{CE3987C1-589F-49B3-BD8F-26DFB988FDB4}" dt="2023-02-22T22:24:44.058" v="3914" actId="478"/>
          <ac:picMkLst>
            <pc:docMk/>
            <pc:sldMk cId="886817345" sldId="288"/>
            <ac:picMk id="80" creationId="{CE7E7854-6D26-D267-4088-53D2FB834987}"/>
          </ac:picMkLst>
        </pc:picChg>
        <pc:cxnChg chg="mod">
          <ac:chgData name="Alexander Heinz" userId="0b966bd3a4741b37" providerId="LiveId" clId="{CE3987C1-589F-49B3-BD8F-26DFB988FDB4}" dt="2023-02-22T22:24:48.111" v="3915" actId="478"/>
          <ac:cxnSpMkLst>
            <pc:docMk/>
            <pc:sldMk cId="886817345" sldId="288"/>
            <ac:cxnSpMk id="76" creationId="{077ED453-D7EA-71D9-7A04-6BAEC6FBE6B7}"/>
          </ac:cxnSpMkLst>
        </pc:cxnChg>
      </pc:sldChg>
      <pc:sldChg chg="addSp delSp modSp add mod">
        <pc:chgData name="Alexander Heinz" userId="0b966bd3a4741b37" providerId="LiveId" clId="{CE3987C1-589F-49B3-BD8F-26DFB988FDB4}" dt="2023-02-22T22:51:10.360" v="4049" actId="14100"/>
        <pc:sldMkLst>
          <pc:docMk/>
          <pc:sldMk cId="1301659008" sldId="289"/>
        </pc:sldMkLst>
        <pc:spChg chg="del">
          <ac:chgData name="Alexander Heinz" userId="0b966bd3a4741b37" providerId="LiveId" clId="{CE3987C1-589F-49B3-BD8F-26DFB988FDB4}" dt="2023-02-22T22:45:34.620" v="3977" actId="478"/>
          <ac:spMkLst>
            <pc:docMk/>
            <pc:sldMk cId="1301659008" sldId="289"/>
            <ac:spMk id="2" creationId="{B4427548-A671-D5CA-9DA4-4DC912AC539F}"/>
          </ac:spMkLst>
        </pc:spChg>
        <pc:spChg chg="del">
          <ac:chgData name="Alexander Heinz" userId="0b966bd3a4741b37" providerId="LiveId" clId="{CE3987C1-589F-49B3-BD8F-26DFB988FDB4}" dt="2023-02-22T22:45:34.620" v="3977" actId="478"/>
          <ac:spMkLst>
            <pc:docMk/>
            <pc:sldMk cId="1301659008" sldId="289"/>
            <ac:spMk id="3" creationId="{0BF7BA1C-A3F8-3D42-DC3C-10D45BEA11A3}"/>
          </ac:spMkLst>
        </pc:spChg>
        <pc:spChg chg="del">
          <ac:chgData name="Alexander Heinz" userId="0b966bd3a4741b37" providerId="LiveId" clId="{CE3987C1-589F-49B3-BD8F-26DFB988FDB4}" dt="2023-02-22T22:45:34.620" v="3977" actId="478"/>
          <ac:spMkLst>
            <pc:docMk/>
            <pc:sldMk cId="1301659008" sldId="289"/>
            <ac:spMk id="4" creationId="{0510B360-D27E-6E6D-4D7C-C7C409CB939F}"/>
          </ac:spMkLst>
        </pc:spChg>
        <pc:spChg chg="del">
          <ac:chgData name="Alexander Heinz" userId="0b966bd3a4741b37" providerId="LiveId" clId="{CE3987C1-589F-49B3-BD8F-26DFB988FDB4}" dt="2023-02-22T22:45:34.620" v="3977" actId="478"/>
          <ac:spMkLst>
            <pc:docMk/>
            <pc:sldMk cId="1301659008" sldId="289"/>
            <ac:spMk id="5" creationId="{8302B9A4-7EA6-9ED6-84CB-CD753AE5C28B}"/>
          </ac:spMkLst>
        </pc:spChg>
        <pc:spChg chg="del">
          <ac:chgData name="Alexander Heinz" userId="0b966bd3a4741b37" providerId="LiveId" clId="{CE3987C1-589F-49B3-BD8F-26DFB988FDB4}" dt="2023-02-22T22:45:34.620" v="3977" actId="478"/>
          <ac:spMkLst>
            <pc:docMk/>
            <pc:sldMk cId="1301659008" sldId="289"/>
            <ac:spMk id="6" creationId="{7DBBF8FD-88C1-5AEB-CB67-F5CA99CCE34A}"/>
          </ac:spMkLst>
        </pc:spChg>
        <pc:spChg chg="del">
          <ac:chgData name="Alexander Heinz" userId="0b966bd3a4741b37" providerId="LiveId" clId="{CE3987C1-589F-49B3-BD8F-26DFB988FDB4}" dt="2023-02-22T22:45:34.620" v="3977" actId="478"/>
          <ac:spMkLst>
            <pc:docMk/>
            <pc:sldMk cId="1301659008" sldId="289"/>
            <ac:spMk id="7" creationId="{292871CB-4679-25D4-28C8-DC778AF1A698}"/>
          </ac:spMkLst>
        </pc:spChg>
        <pc:spChg chg="del">
          <ac:chgData name="Alexander Heinz" userId="0b966bd3a4741b37" providerId="LiveId" clId="{CE3987C1-589F-49B3-BD8F-26DFB988FDB4}" dt="2023-02-22T22:45:34.620" v="3977" actId="478"/>
          <ac:spMkLst>
            <pc:docMk/>
            <pc:sldMk cId="1301659008" sldId="289"/>
            <ac:spMk id="8" creationId="{44FA06EB-72F7-39E0-D8D1-F57C2EF8F6A4}"/>
          </ac:spMkLst>
        </pc:spChg>
        <pc:spChg chg="del">
          <ac:chgData name="Alexander Heinz" userId="0b966bd3a4741b37" providerId="LiveId" clId="{CE3987C1-589F-49B3-BD8F-26DFB988FDB4}" dt="2023-02-22T22:45:34.620" v="3977" actId="478"/>
          <ac:spMkLst>
            <pc:docMk/>
            <pc:sldMk cId="1301659008" sldId="289"/>
            <ac:spMk id="9" creationId="{D89554B5-7DB0-BE2F-B725-371BF131861E}"/>
          </ac:spMkLst>
        </pc:spChg>
        <pc:spChg chg="del">
          <ac:chgData name="Alexander Heinz" userId="0b966bd3a4741b37" providerId="LiveId" clId="{CE3987C1-589F-49B3-BD8F-26DFB988FDB4}" dt="2023-02-22T22:45:34.620" v="3977" actId="478"/>
          <ac:spMkLst>
            <pc:docMk/>
            <pc:sldMk cId="1301659008" sldId="289"/>
            <ac:spMk id="10" creationId="{8A242EC3-1567-FB7C-46CB-54BACB0031B5}"/>
          </ac:spMkLst>
        </pc:spChg>
        <pc:spChg chg="del">
          <ac:chgData name="Alexander Heinz" userId="0b966bd3a4741b37" providerId="LiveId" clId="{CE3987C1-589F-49B3-BD8F-26DFB988FDB4}" dt="2023-02-22T22:45:34.620" v="3977" actId="478"/>
          <ac:spMkLst>
            <pc:docMk/>
            <pc:sldMk cId="1301659008" sldId="289"/>
            <ac:spMk id="11" creationId="{4B05A5DA-2FE1-6338-3A25-F18EB3365825}"/>
          </ac:spMkLst>
        </pc:spChg>
        <pc:spChg chg="del">
          <ac:chgData name="Alexander Heinz" userId="0b966bd3a4741b37" providerId="LiveId" clId="{CE3987C1-589F-49B3-BD8F-26DFB988FDB4}" dt="2023-02-22T22:45:34.620" v="3977" actId="478"/>
          <ac:spMkLst>
            <pc:docMk/>
            <pc:sldMk cId="1301659008" sldId="289"/>
            <ac:spMk id="13" creationId="{9F754F79-7D1C-6291-9A23-22D6842EEE69}"/>
          </ac:spMkLst>
        </pc:spChg>
        <pc:spChg chg="del">
          <ac:chgData name="Alexander Heinz" userId="0b966bd3a4741b37" providerId="LiveId" clId="{CE3987C1-589F-49B3-BD8F-26DFB988FDB4}" dt="2023-02-22T22:45:34.620" v="3977" actId="478"/>
          <ac:spMkLst>
            <pc:docMk/>
            <pc:sldMk cId="1301659008" sldId="289"/>
            <ac:spMk id="14" creationId="{D6860D6D-EDA2-4A45-21A4-1D1518DF8BA5}"/>
          </ac:spMkLst>
        </pc:spChg>
        <pc:spChg chg="del">
          <ac:chgData name="Alexander Heinz" userId="0b966bd3a4741b37" providerId="LiveId" clId="{CE3987C1-589F-49B3-BD8F-26DFB988FDB4}" dt="2023-02-22T22:45:34.620" v="3977" actId="478"/>
          <ac:spMkLst>
            <pc:docMk/>
            <pc:sldMk cId="1301659008" sldId="289"/>
            <ac:spMk id="15" creationId="{360D8820-09CD-5815-38C0-D308B081C44D}"/>
          </ac:spMkLst>
        </pc:spChg>
        <pc:spChg chg="del">
          <ac:chgData name="Alexander Heinz" userId="0b966bd3a4741b37" providerId="LiveId" clId="{CE3987C1-589F-49B3-BD8F-26DFB988FDB4}" dt="2023-02-22T22:45:34.620" v="3977" actId="478"/>
          <ac:spMkLst>
            <pc:docMk/>
            <pc:sldMk cId="1301659008" sldId="289"/>
            <ac:spMk id="16" creationId="{30347F91-1F1B-18BA-AF4D-F053FE77E959}"/>
          </ac:spMkLst>
        </pc:spChg>
        <pc:spChg chg="del">
          <ac:chgData name="Alexander Heinz" userId="0b966bd3a4741b37" providerId="LiveId" clId="{CE3987C1-589F-49B3-BD8F-26DFB988FDB4}" dt="2023-02-22T22:45:34.620" v="3977" actId="478"/>
          <ac:spMkLst>
            <pc:docMk/>
            <pc:sldMk cId="1301659008" sldId="289"/>
            <ac:spMk id="17" creationId="{E9B46793-FA55-DA2A-F163-E6BD44C6650E}"/>
          </ac:spMkLst>
        </pc:spChg>
        <pc:spChg chg="del">
          <ac:chgData name="Alexander Heinz" userId="0b966bd3a4741b37" providerId="LiveId" clId="{CE3987C1-589F-49B3-BD8F-26DFB988FDB4}" dt="2023-02-22T22:45:34.620" v="3977" actId="478"/>
          <ac:spMkLst>
            <pc:docMk/>
            <pc:sldMk cId="1301659008" sldId="289"/>
            <ac:spMk id="18" creationId="{501C287F-357E-B570-013A-7E28BB816A23}"/>
          </ac:spMkLst>
        </pc:spChg>
        <pc:spChg chg="del">
          <ac:chgData name="Alexander Heinz" userId="0b966bd3a4741b37" providerId="LiveId" clId="{CE3987C1-589F-49B3-BD8F-26DFB988FDB4}" dt="2023-02-22T22:45:34.620" v="3977" actId="478"/>
          <ac:spMkLst>
            <pc:docMk/>
            <pc:sldMk cId="1301659008" sldId="289"/>
            <ac:spMk id="19" creationId="{D233557A-8D3C-5CA6-D5DF-63929EBB64E1}"/>
          </ac:spMkLst>
        </pc:spChg>
        <pc:spChg chg="del">
          <ac:chgData name="Alexander Heinz" userId="0b966bd3a4741b37" providerId="LiveId" clId="{CE3987C1-589F-49B3-BD8F-26DFB988FDB4}" dt="2023-02-22T22:45:34.620" v="3977" actId="478"/>
          <ac:spMkLst>
            <pc:docMk/>
            <pc:sldMk cId="1301659008" sldId="289"/>
            <ac:spMk id="20" creationId="{9A0AD456-936A-41DD-A3DD-97F83F372E6F}"/>
          </ac:spMkLst>
        </pc:spChg>
        <pc:spChg chg="mod">
          <ac:chgData name="Alexander Heinz" userId="0b966bd3a4741b37" providerId="LiveId" clId="{CE3987C1-589F-49B3-BD8F-26DFB988FDB4}" dt="2023-02-22T22:46:34.690" v="4004" actId="20577"/>
          <ac:spMkLst>
            <pc:docMk/>
            <pc:sldMk cId="1301659008" sldId="289"/>
            <ac:spMk id="131" creationId="{1D756925-4D1F-2CAA-9D55-6BA17AFF18CA}"/>
          </ac:spMkLst>
        </pc:spChg>
        <pc:grpChg chg="del mod">
          <ac:chgData name="Alexander Heinz" userId="0b966bd3a4741b37" providerId="LiveId" clId="{CE3987C1-589F-49B3-BD8F-26DFB988FDB4}" dt="2023-02-22T22:45:58.845" v="3983" actId="478"/>
          <ac:grpSpMkLst>
            <pc:docMk/>
            <pc:sldMk cId="1301659008" sldId="289"/>
            <ac:grpSpMk id="83" creationId="{104CFD28-E6AD-08C5-B8F8-73F5B8A1B30E}"/>
          </ac:grpSpMkLst>
        </pc:grpChg>
        <pc:picChg chg="add mod">
          <ac:chgData name="Alexander Heinz" userId="0b966bd3a4741b37" providerId="LiveId" clId="{CE3987C1-589F-49B3-BD8F-26DFB988FDB4}" dt="2023-02-22T22:51:10.360" v="4049" actId="14100"/>
          <ac:picMkLst>
            <pc:docMk/>
            <pc:sldMk cId="1301659008" sldId="289"/>
            <ac:picMk id="21" creationId="{68945213-E713-A4D9-67F8-8E5A2A1C133D}"/>
          </ac:picMkLst>
        </pc:picChg>
        <pc:picChg chg="del mod modCrop">
          <ac:chgData name="Alexander Heinz" userId="0b966bd3a4741b37" providerId="LiveId" clId="{CE3987C1-589F-49B3-BD8F-26DFB988FDB4}" dt="2023-02-22T22:50:58.297" v="4044" actId="478"/>
          <ac:picMkLst>
            <pc:docMk/>
            <pc:sldMk cId="1301659008" sldId="289"/>
            <ac:picMk id="80" creationId="{CE7E7854-6D26-D267-4088-53D2FB834987}"/>
          </ac:picMkLst>
        </pc:picChg>
        <pc:cxnChg chg="mod">
          <ac:chgData name="Alexander Heinz" userId="0b966bd3a4741b37" providerId="LiveId" clId="{CE3987C1-589F-49B3-BD8F-26DFB988FDB4}" dt="2023-02-22T22:45:58.845" v="3983" actId="478"/>
          <ac:cxnSpMkLst>
            <pc:docMk/>
            <pc:sldMk cId="1301659008" sldId="289"/>
            <ac:cxnSpMk id="76" creationId="{077ED453-D7EA-71D9-7A04-6BAEC6FBE6B7}"/>
          </ac:cxnSpMkLst>
        </pc:cxnChg>
      </pc:sldChg>
      <pc:sldChg chg="addSp delSp modSp add mod">
        <pc:chgData name="Alexander Heinz" userId="0b966bd3a4741b37" providerId="LiveId" clId="{CE3987C1-589F-49B3-BD8F-26DFB988FDB4}" dt="2023-02-22T22:52:11.067" v="4060" actId="1076"/>
        <pc:sldMkLst>
          <pc:docMk/>
          <pc:sldMk cId="1757717298" sldId="290"/>
        </pc:sldMkLst>
        <pc:spChg chg="mod">
          <ac:chgData name="Alexander Heinz" userId="0b966bd3a4741b37" providerId="LiveId" clId="{CE3987C1-589F-49B3-BD8F-26DFB988FDB4}" dt="2023-02-22T22:46:44.530" v="4006" actId="20577"/>
          <ac:spMkLst>
            <pc:docMk/>
            <pc:sldMk cId="1757717298" sldId="290"/>
            <ac:spMk id="131" creationId="{1D756925-4D1F-2CAA-9D55-6BA17AFF18CA}"/>
          </ac:spMkLst>
        </pc:spChg>
        <pc:picChg chg="add mod">
          <ac:chgData name="Alexander Heinz" userId="0b966bd3a4741b37" providerId="LiveId" clId="{CE3987C1-589F-49B3-BD8F-26DFB988FDB4}" dt="2023-02-22T22:52:11.067" v="4060" actId="1076"/>
          <ac:picMkLst>
            <pc:docMk/>
            <pc:sldMk cId="1757717298" sldId="290"/>
            <ac:picMk id="3" creationId="{0899D594-13B2-DD7A-C578-465C27BA4618}"/>
          </ac:picMkLst>
        </pc:picChg>
        <pc:picChg chg="del mod modCrop">
          <ac:chgData name="Alexander Heinz" userId="0b966bd3a4741b37" providerId="LiveId" clId="{CE3987C1-589F-49B3-BD8F-26DFB988FDB4}" dt="2023-02-22T22:51:59.072" v="4056" actId="478"/>
          <ac:picMkLst>
            <pc:docMk/>
            <pc:sldMk cId="1757717298" sldId="290"/>
            <ac:picMk id="80" creationId="{CE7E7854-6D26-D267-4088-53D2FB834987}"/>
          </ac:picMkLst>
        </pc:picChg>
      </pc:sldChg>
      <pc:sldChg chg="addSp delSp modSp add mod">
        <pc:chgData name="Alexander Heinz" userId="0b966bd3a4741b37" providerId="LiveId" clId="{CE3987C1-589F-49B3-BD8F-26DFB988FDB4}" dt="2023-02-22T22:53:19.207" v="4068" actId="1076"/>
        <pc:sldMkLst>
          <pc:docMk/>
          <pc:sldMk cId="2840614698" sldId="291"/>
        </pc:sldMkLst>
        <pc:spChg chg="mod">
          <ac:chgData name="Alexander Heinz" userId="0b966bd3a4741b37" providerId="LiveId" clId="{CE3987C1-589F-49B3-BD8F-26DFB988FDB4}" dt="2023-02-22T22:48:04.931" v="4019" actId="20577"/>
          <ac:spMkLst>
            <pc:docMk/>
            <pc:sldMk cId="2840614698" sldId="291"/>
            <ac:spMk id="131" creationId="{1D756925-4D1F-2CAA-9D55-6BA17AFF18CA}"/>
          </ac:spMkLst>
        </pc:spChg>
        <pc:picChg chg="add mod">
          <ac:chgData name="Alexander Heinz" userId="0b966bd3a4741b37" providerId="LiveId" clId="{CE3987C1-589F-49B3-BD8F-26DFB988FDB4}" dt="2023-02-22T22:53:19.207" v="4068" actId="1076"/>
          <ac:picMkLst>
            <pc:docMk/>
            <pc:sldMk cId="2840614698" sldId="291"/>
            <ac:picMk id="3" creationId="{87086C34-23F3-13A3-9AF1-155A1E87C2D4}"/>
          </ac:picMkLst>
        </pc:picChg>
        <pc:picChg chg="del mod modCrop">
          <ac:chgData name="Alexander Heinz" userId="0b966bd3a4741b37" providerId="LiveId" clId="{CE3987C1-589F-49B3-BD8F-26DFB988FDB4}" dt="2023-02-22T22:53:07.802" v="4063" actId="478"/>
          <ac:picMkLst>
            <pc:docMk/>
            <pc:sldMk cId="2840614698" sldId="291"/>
            <ac:picMk id="80" creationId="{CE7E7854-6D26-D267-4088-53D2FB834987}"/>
          </ac:picMkLst>
        </pc:picChg>
      </pc:sldChg>
    </pc:docChg>
  </pc:docChgLst>
  <pc:docChgLst>
    <pc:chgData name="Alexander Heinz" userId="0b966bd3a4741b37" providerId="LiveId" clId="{BE512EE4-850F-461C-826B-E592DD8F429C}"/>
    <pc:docChg chg="undo custSel addSld delSld modSld addSection modSection">
      <pc:chgData name="Alexander Heinz" userId="0b966bd3a4741b37" providerId="LiveId" clId="{BE512EE4-850F-461C-826B-E592DD8F429C}" dt="2023-03-01T16:25:30.454" v="510" actId="20577"/>
      <pc:docMkLst>
        <pc:docMk/>
      </pc:docMkLst>
      <pc:sldChg chg="addSp delSp modSp mod">
        <pc:chgData name="Alexander Heinz" userId="0b966bd3a4741b37" providerId="LiveId" clId="{BE512EE4-850F-461C-826B-E592DD8F429C}" dt="2023-02-24T08:51:21.806" v="17" actId="21"/>
        <pc:sldMkLst>
          <pc:docMk/>
          <pc:sldMk cId="3574377470" sldId="281"/>
        </pc:sldMkLst>
        <pc:spChg chg="add del mod">
          <ac:chgData name="Alexander Heinz" userId="0b966bd3a4741b37" providerId="LiveId" clId="{BE512EE4-850F-461C-826B-E592DD8F429C}" dt="2023-02-24T08:51:21.806" v="17" actId="21"/>
          <ac:spMkLst>
            <pc:docMk/>
            <pc:sldMk cId="3574377470" sldId="281"/>
            <ac:spMk id="2" creationId="{F298E6F7-9698-D58C-593B-ECEDC1CA0E29}"/>
          </ac:spMkLst>
        </pc:spChg>
      </pc:sldChg>
      <pc:sldChg chg="del">
        <pc:chgData name="Alexander Heinz" userId="0b966bd3a4741b37" providerId="LiveId" clId="{BE512EE4-850F-461C-826B-E592DD8F429C}" dt="2023-03-01T16:14:53.953" v="508" actId="47"/>
        <pc:sldMkLst>
          <pc:docMk/>
          <pc:sldMk cId="191078062" sldId="285"/>
        </pc:sldMkLst>
      </pc:sldChg>
      <pc:sldChg chg="modSp mod">
        <pc:chgData name="Alexander Heinz" userId="0b966bd3a4741b37" providerId="LiveId" clId="{BE512EE4-850F-461C-826B-E592DD8F429C}" dt="2023-03-01T16:25:30.454" v="510" actId="20577"/>
        <pc:sldMkLst>
          <pc:docMk/>
          <pc:sldMk cId="423932581" sldId="287"/>
        </pc:sldMkLst>
        <pc:spChg chg="mod">
          <ac:chgData name="Alexander Heinz" userId="0b966bd3a4741b37" providerId="LiveId" clId="{BE512EE4-850F-461C-826B-E592DD8F429C}" dt="2023-03-01T16:25:26.885" v="509" actId="20577"/>
          <ac:spMkLst>
            <pc:docMk/>
            <pc:sldMk cId="423932581" sldId="287"/>
            <ac:spMk id="16" creationId="{30347F91-1F1B-18BA-AF4D-F053FE77E959}"/>
          </ac:spMkLst>
        </pc:spChg>
        <pc:spChg chg="mod">
          <ac:chgData name="Alexander Heinz" userId="0b966bd3a4741b37" providerId="LiveId" clId="{BE512EE4-850F-461C-826B-E592DD8F429C}" dt="2023-03-01T16:25:30.454" v="510" actId="20577"/>
          <ac:spMkLst>
            <pc:docMk/>
            <pc:sldMk cId="423932581" sldId="287"/>
            <ac:spMk id="17" creationId="{E9B46793-FA55-DA2A-F163-E6BD44C6650E}"/>
          </ac:spMkLst>
        </pc:spChg>
      </pc:sldChg>
      <pc:sldChg chg="delSp new del mod">
        <pc:chgData name="Alexander Heinz" userId="0b966bd3a4741b37" providerId="LiveId" clId="{BE512EE4-850F-461C-826B-E592DD8F429C}" dt="2023-02-24T09:10:10.428" v="283" actId="47"/>
        <pc:sldMkLst>
          <pc:docMk/>
          <pc:sldMk cId="2271125605" sldId="292"/>
        </pc:sldMkLst>
        <pc:spChg chg="del">
          <ac:chgData name="Alexander Heinz" userId="0b966bd3a4741b37" providerId="LiveId" clId="{BE512EE4-850F-461C-826B-E592DD8F429C}" dt="2023-02-24T08:49:10.033" v="3" actId="478"/>
          <ac:spMkLst>
            <pc:docMk/>
            <pc:sldMk cId="2271125605" sldId="292"/>
            <ac:spMk id="2" creationId="{319FED9E-E258-B915-8E32-179BAE9EC4BF}"/>
          </ac:spMkLst>
        </pc:spChg>
        <pc:spChg chg="del">
          <ac:chgData name="Alexander Heinz" userId="0b966bd3a4741b37" providerId="LiveId" clId="{BE512EE4-850F-461C-826B-E592DD8F429C}" dt="2023-02-24T08:49:11.319" v="4" actId="478"/>
          <ac:spMkLst>
            <pc:docMk/>
            <pc:sldMk cId="2271125605" sldId="292"/>
            <ac:spMk id="3" creationId="{AB97B247-721D-538E-486A-64753A1D6D26}"/>
          </ac:spMkLst>
        </pc:spChg>
      </pc:sldChg>
      <pc:sldChg chg="modSp add mod">
        <pc:chgData name="Alexander Heinz" userId="0b966bd3a4741b37" providerId="LiveId" clId="{BE512EE4-850F-461C-826B-E592DD8F429C}" dt="2023-02-24T08:49:37.183" v="9" actId="1038"/>
        <pc:sldMkLst>
          <pc:docMk/>
          <pc:sldMk cId="3652299269" sldId="293"/>
        </pc:sldMkLst>
        <pc:spChg chg="mod">
          <ac:chgData name="Alexander Heinz" userId="0b966bd3a4741b37" providerId="LiveId" clId="{BE512EE4-850F-461C-826B-E592DD8F429C}" dt="2023-02-24T08:49:37.183" v="9" actId="1038"/>
          <ac:spMkLst>
            <pc:docMk/>
            <pc:sldMk cId="3652299269" sldId="293"/>
            <ac:spMk id="18" creationId="{442FC11F-2852-5AE3-46F0-54FA5774B8CE}"/>
          </ac:spMkLst>
        </pc:spChg>
      </pc:sldChg>
      <pc:sldChg chg="addSp delSp modSp add mod">
        <pc:chgData name="Alexander Heinz" userId="0b966bd3a4741b37" providerId="LiveId" clId="{BE512EE4-850F-461C-826B-E592DD8F429C}" dt="2023-02-24T09:12:37.523" v="507" actId="113"/>
        <pc:sldMkLst>
          <pc:docMk/>
          <pc:sldMk cId="3358808802" sldId="294"/>
        </pc:sldMkLst>
        <pc:spChg chg="add mod">
          <ac:chgData name="Alexander Heinz" userId="0b966bd3a4741b37" providerId="LiveId" clId="{BE512EE4-850F-461C-826B-E592DD8F429C}" dt="2023-02-24T09:08:46.464" v="263" actId="164"/>
          <ac:spMkLst>
            <pc:docMk/>
            <pc:sldMk cId="3358808802" sldId="294"/>
            <ac:spMk id="2" creationId="{7B0F9132-9B75-4B7D-A333-210002312D67}"/>
          </ac:spMkLst>
        </pc:spChg>
        <pc:spChg chg="add mod">
          <ac:chgData name="Alexander Heinz" userId="0b966bd3a4741b37" providerId="LiveId" clId="{BE512EE4-850F-461C-826B-E592DD8F429C}" dt="2023-02-24T08:58:21.677" v="19"/>
          <ac:spMkLst>
            <pc:docMk/>
            <pc:sldMk cId="3358808802" sldId="294"/>
            <ac:spMk id="3" creationId="{075A14F7-D996-F6BD-19AB-F0197329E7D3}"/>
          </ac:spMkLst>
        </pc:spChg>
        <pc:spChg chg="add mod">
          <ac:chgData name="Alexander Heinz" userId="0b966bd3a4741b37" providerId="LiveId" clId="{BE512EE4-850F-461C-826B-E592DD8F429C}" dt="2023-02-24T09:03:03.862" v="183" actId="20577"/>
          <ac:spMkLst>
            <pc:docMk/>
            <pc:sldMk cId="3358808802" sldId="294"/>
            <ac:spMk id="5" creationId="{90BF6DDC-D5F9-9A4F-D6D3-7C8014DFCB36}"/>
          </ac:spMkLst>
        </pc:spChg>
        <pc:spChg chg="add mod">
          <ac:chgData name="Alexander Heinz" userId="0b966bd3a4741b37" providerId="LiveId" clId="{BE512EE4-850F-461C-826B-E592DD8F429C}" dt="2023-02-24T08:59:16.571" v="24"/>
          <ac:spMkLst>
            <pc:docMk/>
            <pc:sldMk cId="3358808802" sldId="294"/>
            <ac:spMk id="6" creationId="{23DCFBAC-3FEB-05AD-C46F-270BB3940CA7}"/>
          </ac:spMkLst>
        </pc:spChg>
        <pc:spChg chg="add mod">
          <ac:chgData name="Alexander Heinz" userId="0b966bd3a4741b37" providerId="LiveId" clId="{BE512EE4-850F-461C-826B-E592DD8F429C}" dt="2023-02-24T09:01:12.801" v="128" actId="14100"/>
          <ac:spMkLst>
            <pc:docMk/>
            <pc:sldMk cId="3358808802" sldId="294"/>
            <ac:spMk id="8" creationId="{65FAF86E-A9BD-B3E3-80AA-89C0DA237BF0}"/>
          </ac:spMkLst>
        </pc:spChg>
        <pc:spChg chg="add mod">
          <ac:chgData name="Alexander Heinz" userId="0b966bd3a4741b37" providerId="LiveId" clId="{BE512EE4-850F-461C-826B-E592DD8F429C}" dt="2023-02-24T09:02:41.743" v="179" actId="1582"/>
          <ac:spMkLst>
            <pc:docMk/>
            <pc:sldMk cId="3358808802" sldId="294"/>
            <ac:spMk id="10" creationId="{7F4BEEC0-C7C4-C699-2A6D-D64597742AB9}"/>
          </ac:spMkLst>
        </pc:spChg>
        <pc:spChg chg="add mod">
          <ac:chgData name="Alexander Heinz" userId="0b966bd3a4741b37" providerId="LiveId" clId="{BE512EE4-850F-461C-826B-E592DD8F429C}" dt="2023-02-24T09:02:46.346" v="181" actId="1076"/>
          <ac:spMkLst>
            <pc:docMk/>
            <pc:sldMk cId="3358808802" sldId="294"/>
            <ac:spMk id="12" creationId="{02A01FF2-B05E-AFA2-9F64-6295D46F527D}"/>
          </ac:spMkLst>
        </pc:spChg>
        <pc:spChg chg="mod">
          <ac:chgData name="Alexander Heinz" userId="0b966bd3a4741b37" providerId="LiveId" clId="{BE512EE4-850F-461C-826B-E592DD8F429C}" dt="2023-02-24T09:04:10.371" v="226" actId="1076"/>
          <ac:spMkLst>
            <pc:docMk/>
            <pc:sldMk cId="3358808802" sldId="294"/>
            <ac:spMk id="16" creationId="{4B13432D-FB12-4C75-E4C7-26F38B17A583}"/>
          </ac:spMkLst>
        </pc:spChg>
        <pc:spChg chg="del">
          <ac:chgData name="Alexander Heinz" userId="0b966bd3a4741b37" providerId="LiveId" clId="{BE512EE4-850F-461C-826B-E592DD8F429C}" dt="2023-02-24T08:58:28.278" v="20" actId="478"/>
          <ac:spMkLst>
            <pc:docMk/>
            <pc:sldMk cId="3358808802" sldId="294"/>
            <ac:spMk id="18" creationId="{442FC11F-2852-5AE3-46F0-54FA5774B8CE}"/>
          </ac:spMkLst>
        </pc:spChg>
        <pc:spChg chg="mod">
          <ac:chgData name="Alexander Heinz" userId="0b966bd3a4741b37" providerId="LiveId" clId="{BE512EE4-850F-461C-826B-E592DD8F429C}" dt="2023-02-24T09:04:24.279" v="235" actId="20577"/>
          <ac:spMkLst>
            <pc:docMk/>
            <pc:sldMk cId="3358808802" sldId="294"/>
            <ac:spMk id="22" creationId="{89D69F6B-1F68-7CB9-539A-D463286669E1}"/>
          </ac:spMkLst>
        </pc:spChg>
        <pc:spChg chg="mod">
          <ac:chgData name="Alexander Heinz" userId="0b966bd3a4741b37" providerId="LiveId" clId="{BE512EE4-850F-461C-826B-E592DD8F429C}" dt="2023-02-24T09:04:51.932" v="257" actId="20577"/>
          <ac:spMkLst>
            <pc:docMk/>
            <pc:sldMk cId="3358808802" sldId="294"/>
            <ac:spMk id="25" creationId="{060FB58B-A0CD-7CDB-921C-B7AE3E955BD0}"/>
          </ac:spMkLst>
        </pc:spChg>
        <pc:spChg chg="add mod">
          <ac:chgData name="Alexander Heinz" userId="0b966bd3a4741b37" providerId="LiveId" clId="{BE512EE4-850F-461C-826B-E592DD8F429C}" dt="2023-02-24T09:08:46.464" v="263" actId="164"/>
          <ac:spMkLst>
            <pc:docMk/>
            <pc:sldMk cId="3358808802" sldId="294"/>
            <ac:spMk id="29" creationId="{E8D44EA0-18F2-90ED-0A85-3FBF4EFD51A7}"/>
          </ac:spMkLst>
        </pc:spChg>
        <pc:spChg chg="add mod">
          <ac:chgData name="Alexander Heinz" userId="0b966bd3a4741b37" providerId="LiveId" clId="{BE512EE4-850F-461C-826B-E592DD8F429C}" dt="2023-02-24T09:08:46.464" v="263" actId="164"/>
          <ac:spMkLst>
            <pc:docMk/>
            <pc:sldMk cId="3358808802" sldId="294"/>
            <ac:spMk id="30" creationId="{D6598776-C1DA-D48C-E390-73FB417A91BD}"/>
          </ac:spMkLst>
        </pc:spChg>
        <pc:spChg chg="mod">
          <ac:chgData name="Alexander Heinz" userId="0b966bd3a4741b37" providerId="LiveId" clId="{BE512EE4-850F-461C-826B-E592DD8F429C}" dt="2023-02-24T09:11:38.639" v="426" actId="20577"/>
          <ac:spMkLst>
            <pc:docMk/>
            <pc:sldMk cId="3358808802" sldId="294"/>
            <ac:spMk id="33" creationId="{C6837F92-0334-FF38-09A8-1B41BD6DA1C6}"/>
          </ac:spMkLst>
        </pc:spChg>
        <pc:spChg chg="add mod">
          <ac:chgData name="Alexander Heinz" userId="0b966bd3a4741b37" providerId="LiveId" clId="{BE512EE4-850F-461C-826B-E592DD8F429C}" dt="2023-02-24T09:12:37.523" v="507" actId="113"/>
          <ac:spMkLst>
            <pc:docMk/>
            <pc:sldMk cId="3358808802" sldId="294"/>
            <ac:spMk id="36" creationId="{C366702C-BABF-78D7-7A5B-3B4DDB5B9728}"/>
          </ac:spMkLst>
        </pc:spChg>
        <pc:grpChg chg="add mod">
          <ac:chgData name="Alexander Heinz" userId="0b966bd3a4741b37" providerId="LiveId" clId="{BE512EE4-850F-461C-826B-E592DD8F429C}" dt="2023-02-24T09:03:44.047" v="190" actId="1076"/>
          <ac:grpSpMkLst>
            <pc:docMk/>
            <pc:sldMk cId="3358808802" sldId="294"/>
            <ac:grpSpMk id="14" creationId="{CE3916DD-650E-4FCC-1D18-86D137DF2CF5}"/>
          </ac:grpSpMkLst>
        </pc:grpChg>
        <pc:grpChg chg="add mod">
          <ac:chgData name="Alexander Heinz" userId="0b966bd3a4741b37" providerId="LiveId" clId="{BE512EE4-850F-461C-826B-E592DD8F429C}" dt="2023-02-24T09:04:20.237" v="229" actId="1076"/>
          <ac:grpSpMkLst>
            <pc:docMk/>
            <pc:sldMk cId="3358808802" sldId="294"/>
            <ac:grpSpMk id="21" creationId="{FB80FA9C-D77E-5C87-7620-020ACFAFF479}"/>
          </ac:grpSpMkLst>
        </pc:grpChg>
        <pc:grpChg chg="add mod">
          <ac:chgData name="Alexander Heinz" userId="0b966bd3a4741b37" providerId="LiveId" clId="{BE512EE4-850F-461C-826B-E592DD8F429C}" dt="2023-02-24T09:04:38.641" v="237" actId="1076"/>
          <ac:grpSpMkLst>
            <pc:docMk/>
            <pc:sldMk cId="3358808802" sldId="294"/>
            <ac:grpSpMk id="24" creationId="{74636BE6-C49C-7778-55BC-C476010D63DB}"/>
          </ac:grpSpMkLst>
        </pc:grpChg>
        <pc:grpChg chg="add mod">
          <ac:chgData name="Alexander Heinz" userId="0b966bd3a4741b37" providerId="LiveId" clId="{BE512EE4-850F-461C-826B-E592DD8F429C}" dt="2023-02-24T09:08:46.464" v="263" actId="164"/>
          <ac:grpSpMkLst>
            <pc:docMk/>
            <pc:sldMk cId="3358808802" sldId="294"/>
            <ac:grpSpMk id="31" creationId="{08550E18-DC1E-7179-C5D2-A6CCA9FDD8B1}"/>
          </ac:grpSpMkLst>
        </pc:grpChg>
        <pc:grpChg chg="add mod">
          <ac:chgData name="Alexander Heinz" userId="0b966bd3a4741b37" providerId="LiveId" clId="{BE512EE4-850F-461C-826B-E592DD8F429C}" dt="2023-02-24T09:11:10.911" v="378" actId="14100"/>
          <ac:grpSpMkLst>
            <pc:docMk/>
            <pc:sldMk cId="3358808802" sldId="294"/>
            <ac:grpSpMk id="32" creationId="{C50B633A-4394-16D3-4D60-8089E5D38D98}"/>
          </ac:grpSpMkLst>
        </pc:grpChg>
        <pc:cxnChg chg="mod">
          <ac:chgData name="Alexander Heinz" userId="0b966bd3a4741b37" providerId="LiveId" clId="{BE512EE4-850F-461C-826B-E592DD8F429C}" dt="2023-02-24T09:04:14.785" v="227" actId="14100"/>
          <ac:cxnSpMkLst>
            <pc:docMk/>
            <pc:sldMk cId="3358808802" sldId="294"/>
            <ac:cxnSpMk id="19" creationId="{85FFF085-22E8-3B6B-0577-61BFF38A940A}"/>
          </ac:cxnSpMkLst>
        </pc:cxnChg>
        <pc:cxnChg chg="mod">
          <ac:chgData name="Alexander Heinz" userId="0b966bd3a4741b37" providerId="LiveId" clId="{BE512EE4-850F-461C-826B-E592DD8F429C}" dt="2023-02-24T09:04:16.653" v="228"/>
          <ac:cxnSpMkLst>
            <pc:docMk/>
            <pc:sldMk cId="3358808802" sldId="294"/>
            <ac:cxnSpMk id="23" creationId="{3E7BBF7A-47FD-968D-8DB9-F16FBB351705}"/>
          </ac:cxnSpMkLst>
        </pc:cxnChg>
        <pc:cxnChg chg="mod">
          <ac:chgData name="Alexander Heinz" userId="0b966bd3a4741b37" providerId="LiveId" clId="{BE512EE4-850F-461C-826B-E592DD8F429C}" dt="2023-02-24T09:04:51.932" v="257" actId="20577"/>
          <ac:cxnSpMkLst>
            <pc:docMk/>
            <pc:sldMk cId="3358808802" sldId="294"/>
            <ac:cxnSpMk id="26" creationId="{1CF82592-F704-B411-45A7-DA5A183920AF}"/>
          </ac:cxnSpMkLst>
        </pc:cxnChg>
        <pc:cxnChg chg="mod">
          <ac:chgData name="Alexander Heinz" userId="0b966bd3a4741b37" providerId="LiveId" clId="{BE512EE4-850F-461C-826B-E592DD8F429C}" dt="2023-02-24T09:11:19.864" v="396" actId="20577"/>
          <ac:cxnSpMkLst>
            <pc:docMk/>
            <pc:sldMk cId="3358808802" sldId="294"/>
            <ac:cxnSpMk id="34" creationId="{9CE189E3-A74C-E1FC-2CBA-7FA6B4959734}"/>
          </ac:cxnSpMkLst>
        </pc:cxnChg>
      </pc:sldChg>
      <pc:sldChg chg="addSp delSp modSp add del mod">
        <pc:chgData name="Alexander Heinz" userId="0b966bd3a4741b37" providerId="LiveId" clId="{BE512EE4-850F-461C-826B-E592DD8F429C}" dt="2023-02-24T09:08:31.566" v="262" actId="47"/>
        <pc:sldMkLst>
          <pc:docMk/>
          <pc:sldMk cId="2132094238" sldId="295"/>
        </pc:sldMkLst>
        <pc:spChg chg="mod">
          <ac:chgData name="Alexander Heinz" userId="0b966bd3a4741b37" providerId="LiveId" clId="{BE512EE4-850F-461C-826B-E592DD8F429C}" dt="2023-02-24T08:58:48.266" v="23" actId="1076"/>
          <ac:spMkLst>
            <pc:docMk/>
            <pc:sldMk cId="2132094238" sldId="295"/>
            <ac:spMk id="3" creationId="{075A14F7-D996-F6BD-19AB-F0197329E7D3}"/>
          </ac:spMkLst>
        </pc:spChg>
        <pc:spChg chg="mod">
          <ac:chgData name="Alexander Heinz" userId="0b966bd3a4741b37" providerId="LiveId" clId="{BE512EE4-850F-461C-826B-E592DD8F429C}" dt="2023-02-24T09:03:29.852" v="184"/>
          <ac:spMkLst>
            <pc:docMk/>
            <pc:sldMk cId="2132094238" sldId="295"/>
            <ac:spMk id="6" creationId="{AF356406-F242-EF4F-FAFF-3B26665D4C6D}"/>
          </ac:spMkLst>
        </pc:spChg>
        <pc:grpChg chg="add del mod">
          <ac:chgData name="Alexander Heinz" userId="0b966bd3a4741b37" providerId="LiveId" clId="{BE512EE4-850F-461C-826B-E592DD8F429C}" dt="2023-02-24T09:03:34.815" v="186" actId="21"/>
          <ac:grpSpMkLst>
            <pc:docMk/>
            <pc:sldMk cId="2132094238" sldId="295"/>
            <ac:grpSpMk id="5" creationId="{0738EC74-5902-C9D1-3843-6B14A07F80BA}"/>
          </ac:grpSpMkLst>
        </pc:grpChg>
        <pc:cxnChg chg="mod">
          <ac:chgData name="Alexander Heinz" userId="0b966bd3a4741b37" providerId="LiveId" clId="{BE512EE4-850F-461C-826B-E592DD8F429C}" dt="2023-02-24T09:03:34.815" v="186" actId="21"/>
          <ac:cxnSpMkLst>
            <pc:docMk/>
            <pc:sldMk cId="2132094238" sldId="295"/>
            <ac:cxnSpMk id="8" creationId="{C559B0ED-6FF5-FB57-8663-E27A13E906D7}"/>
          </ac:cxnSpMkLst>
        </pc:cxnChg>
      </pc:sldChg>
      <pc:sldChg chg="addSp modSp add">
        <pc:chgData name="Alexander Heinz" userId="0b966bd3a4741b37" providerId="LiveId" clId="{BE512EE4-850F-461C-826B-E592DD8F429C}" dt="2023-02-24T09:09:23.937" v="265"/>
        <pc:sldMkLst>
          <pc:docMk/>
          <pc:sldMk cId="2489270665" sldId="295"/>
        </pc:sldMkLst>
        <pc:spChg chg="mod">
          <ac:chgData name="Alexander Heinz" userId="0b966bd3a4741b37" providerId="LiveId" clId="{BE512EE4-850F-461C-826B-E592DD8F429C}" dt="2023-02-24T09:09:23.937" v="265"/>
          <ac:spMkLst>
            <pc:docMk/>
            <pc:sldMk cId="2489270665" sldId="295"/>
            <ac:spMk id="3" creationId="{B157B403-4DD4-EDAC-1200-D5EC26723921}"/>
          </ac:spMkLst>
        </pc:spChg>
        <pc:spChg chg="mod">
          <ac:chgData name="Alexander Heinz" userId="0b966bd3a4741b37" providerId="LiveId" clId="{BE512EE4-850F-461C-826B-E592DD8F429C}" dt="2023-02-24T09:09:23.937" v="265"/>
          <ac:spMkLst>
            <pc:docMk/>
            <pc:sldMk cId="2489270665" sldId="295"/>
            <ac:spMk id="5" creationId="{E6FA5F4C-FC3B-F934-9468-C8CA75199AC9}"/>
          </ac:spMkLst>
        </pc:spChg>
        <pc:spChg chg="mod">
          <ac:chgData name="Alexander Heinz" userId="0b966bd3a4741b37" providerId="LiveId" clId="{BE512EE4-850F-461C-826B-E592DD8F429C}" dt="2023-02-24T09:09:23.937" v="265"/>
          <ac:spMkLst>
            <pc:docMk/>
            <pc:sldMk cId="2489270665" sldId="295"/>
            <ac:spMk id="6" creationId="{719B7448-1385-0238-C4F1-8E69B380A085}"/>
          </ac:spMkLst>
        </pc:spChg>
        <pc:grpChg chg="add mod">
          <ac:chgData name="Alexander Heinz" userId="0b966bd3a4741b37" providerId="LiveId" clId="{BE512EE4-850F-461C-826B-E592DD8F429C}" dt="2023-02-24T09:09:23.937" v="265"/>
          <ac:grpSpMkLst>
            <pc:docMk/>
            <pc:sldMk cId="2489270665" sldId="295"/>
            <ac:grpSpMk id="2" creationId="{6BA03C4A-95DF-096B-6A7F-2BF7A60C5B54}"/>
          </ac:grpSpMkLst>
        </pc:grpChg>
      </pc:sldChg>
      <pc:sldChg chg="addSp modSp add">
        <pc:chgData name="Alexander Heinz" userId="0b966bd3a4741b37" providerId="LiveId" clId="{BE512EE4-850F-461C-826B-E592DD8F429C}" dt="2023-02-24T09:09:26.334" v="266"/>
        <pc:sldMkLst>
          <pc:docMk/>
          <pc:sldMk cId="2255594954" sldId="296"/>
        </pc:sldMkLst>
        <pc:spChg chg="mod">
          <ac:chgData name="Alexander Heinz" userId="0b966bd3a4741b37" providerId="LiveId" clId="{BE512EE4-850F-461C-826B-E592DD8F429C}" dt="2023-02-24T09:09:26.334" v="266"/>
          <ac:spMkLst>
            <pc:docMk/>
            <pc:sldMk cId="2255594954" sldId="296"/>
            <ac:spMk id="6" creationId="{0BC7EE8E-A409-E6B6-D447-C6699FAB4EC8}"/>
          </ac:spMkLst>
        </pc:spChg>
        <pc:spChg chg="mod">
          <ac:chgData name="Alexander Heinz" userId="0b966bd3a4741b37" providerId="LiveId" clId="{BE512EE4-850F-461C-826B-E592DD8F429C}" dt="2023-02-24T09:09:26.334" v="266"/>
          <ac:spMkLst>
            <pc:docMk/>
            <pc:sldMk cId="2255594954" sldId="296"/>
            <ac:spMk id="8" creationId="{7C3B5CC4-616E-6B7B-E395-8CFD5A28E32B}"/>
          </ac:spMkLst>
        </pc:spChg>
        <pc:spChg chg="mod">
          <ac:chgData name="Alexander Heinz" userId="0b966bd3a4741b37" providerId="LiveId" clId="{BE512EE4-850F-461C-826B-E592DD8F429C}" dt="2023-02-24T09:09:26.334" v="266"/>
          <ac:spMkLst>
            <pc:docMk/>
            <pc:sldMk cId="2255594954" sldId="296"/>
            <ac:spMk id="12" creationId="{A8FFA744-79EE-5B6D-EC0C-5CDB4A6AC06E}"/>
          </ac:spMkLst>
        </pc:spChg>
        <pc:grpChg chg="add mod">
          <ac:chgData name="Alexander Heinz" userId="0b966bd3a4741b37" providerId="LiveId" clId="{BE512EE4-850F-461C-826B-E592DD8F429C}" dt="2023-02-24T09:09:26.334" v="266"/>
          <ac:grpSpMkLst>
            <pc:docMk/>
            <pc:sldMk cId="2255594954" sldId="296"/>
            <ac:grpSpMk id="5" creationId="{74F7113C-E946-1E25-8E99-EBB2493AEFC2}"/>
          </ac:grpSpMkLst>
        </pc:grpChg>
      </pc:sldChg>
      <pc:sldChg chg="addSp modSp add">
        <pc:chgData name="Alexander Heinz" userId="0b966bd3a4741b37" providerId="LiveId" clId="{BE512EE4-850F-461C-826B-E592DD8F429C}" dt="2023-02-24T09:09:29.213" v="267"/>
        <pc:sldMkLst>
          <pc:docMk/>
          <pc:sldMk cId="337759527" sldId="297"/>
        </pc:sldMkLst>
        <pc:spChg chg="mod">
          <ac:chgData name="Alexander Heinz" userId="0b966bd3a4741b37" providerId="LiveId" clId="{BE512EE4-850F-461C-826B-E592DD8F429C}" dt="2023-02-24T09:09:29.213" v="267"/>
          <ac:spMkLst>
            <pc:docMk/>
            <pc:sldMk cId="337759527" sldId="297"/>
            <ac:spMk id="12" creationId="{736C62C3-9A36-635A-1A57-2C6C25F48F9F}"/>
          </ac:spMkLst>
        </pc:spChg>
        <pc:spChg chg="mod">
          <ac:chgData name="Alexander Heinz" userId="0b966bd3a4741b37" providerId="LiveId" clId="{BE512EE4-850F-461C-826B-E592DD8F429C}" dt="2023-02-24T09:09:29.213" v="267"/>
          <ac:spMkLst>
            <pc:docMk/>
            <pc:sldMk cId="337759527" sldId="297"/>
            <ac:spMk id="14" creationId="{E486CDF2-2347-FED7-425E-88A8929981EC}"/>
          </ac:spMkLst>
        </pc:spChg>
        <pc:spChg chg="mod">
          <ac:chgData name="Alexander Heinz" userId="0b966bd3a4741b37" providerId="LiveId" clId="{BE512EE4-850F-461C-826B-E592DD8F429C}" dt="2023-02-24T09:09:29.213" v="267"/>
          <ac:spMkLst>
            <pc:docMk/>
            <pc:sldMk cId="337759527" sldId="297"/>
            <ac:spMk id="16" creationId="{3AA12651-E16A-9720-E371-4D78488BE33E}"/>
          </ac:spMkLst>
        </pc:spChg>
        <pc:grpChg chg="add mod">
          <ac:chgData name="Alexander Heinz" userId="0b966bd3a4741b37" providerId="LiveId" clId="{BE512EE4-850F-461C-826B-E592DD8F429C}" dt="2023-02-24T09:09:29.213" v="267"/>
          <ac:grpSpMkLst>
            <pc:docMk/>
            <pc:sldMk cId="337759527" sldId="297"/>
            <ac:grpSpMk id="8" creationId="{E9FF40DD-291D-1DDE-E78D-D5A19520E6F1}"/>
          </ac:grpSpMkLst>
        </pc:grpChg>
      </pc:sldChg>
      <pc:sldChg chg="addSp modSp add">
        <pc:chgData name="Alexander Heinz" userId="0b966bd3a4741b37" providerId="LiveId" clId="{BE512EE4-850F-461C-826B-E592DD8F429C}" dt="2023-02-24T09:09:32.824" v="268"/>
        <pc:sldMkLst>
          <pc:docMk/>
          <pc:sldMk cId="2575498069" sldId="298"/>
        </pc:sldMkLst>
        <pc:spChg chg="mod">
          <ac:chgData name="Alexander Heinz" userId="0b966bd3a4741b37" providerId="LiveId" clId="{BE512EE4-850F-461C-826B-E592DD8F429C}" dt="2023-02-24T09:09:32.824" v="268"/>
          <ac:spMkLst>
            <pc:docMk/>
            <pc:sldMk cId="2575498069" sldId="298"/>
            <ac:spMk id="14" creationId="{70717203-9646-BBC0-0050-61D3C91382DA}"/>
          </ac:spMkLst>
        </pc:spChg>
        <pc:spChg chg="mod">
          <ac:chgData name="Alexander Heinz" userId="0b966bd3a4741b37" providerId="LiveId" clId="{BE512EE4-850F-461C-826B-E592DD8F429C}" dt="2023-02-24T09:09:32.824" v="268"/>
          <ac:spMkLst>
            <pc:docMk/>
            <pc:sldMk cId="2575498069" sldId="298"/>
            <ac:spMk id="20" creationId="{6E439413-A736-EBE3-9F4D-7AA0595A5F2C}"/>
          </ac:spMkLst>
        </pc:spChg>
        <pc:spChg chg="mod">
          <ac:chgData name="Alexander Heinz" userId="0b966bd3a4741b37" providerId="LiveId" clId="{BE512EE4-850F-461C-826B-E592DD8F429C}" dt="2023-02-24T09:09:32.824" v="268"/>
          <ac:spMkLst>
            <pc:docMk/>
            <pc:sldMk cId="2575498069" sldId="298"/>
            <ac:spMk id="21" creationId="{7CCBD7D0-3581-A439-89A1-D913662D6BBE}"/>
          </ac:spMkLst>
        </pc:spChg>
        <pc:grpChg chg="add mod">
          <ac:chgData name="Alexander Heinz" userId="0b966bd3a4741b37" providerId="LiveId" clId="{BE512EE4-850F-461C-826B-E592DD8F429C}" dt="2023-02-24T09:09:32.824" v="268"/>
          <ac:grpSpMkLst>
            <pc:docMk/>
            <pc:sldMk cId="2575498069" sldId="298"/>
            <ac:grpSpMk id="3" creationId="{79DEA1E2-BE2E-778B-99A5-2DFBAD163A83}"/>
          </ac:grpSpMkLst>
        </pc:grpChg>
      </pc:sldChg>
      <pc:sldChg chg="addSp modSp add">
        <pc:chgData name="Alexander Heinz" userId="0b966bd3a4741b37" providerId="LiveId" clId="{BE512EE4-850F-461C-826B-E592DD8F429C}" dt="2023-02-24T09:09:35.273" v="269"/>
        <pc:sldMkLst>
          <pc:docMk/>
          <pc:sldMk cId="471456033" sldId="299"/>
        </pc:sldMkLst>
        <pc:spChg chg="mod">
          <ac:chgData name="Alexander Heinz" userId="0b966bd3a4741b37" providerId="LiveId" clId="{BE512EE4-850F-461C-826B-E592DD8F429C}" dt="2023-02-24T09:09:35.273" v="269"/>
          <ac:spMkLst>
            <pc:docMk/>
            <pc:sldMk cId="471456033" sldId="299"/>
            <ac:spMk id="20" creationId="{DE4BF612-375D-FB2B-4DE9-F5CBC441152C}"/>
          </ac:spMkLst>
        </pc:spChg>
        <pc:spChg chg="mod">
          <ac:chgData name="Alexander Heinz" userId="0b966bd3a4741b37" providerId="LiveId" clId="{BE512EE4-850F-461C-826B-E592DD8F429C}" dt="2023-02-24T09:09:35.273" v="269"/>
          <ac:spMkLst>
            <pc:docMk/>
            <pc:sldMk cId="471456033" sldId="299"/>
            <ac:spMk id="21" creationId="{EE028E2E-75D4-62C2-E2FE-DB12F96DE51D}"/>
          </ac:spMkLst>
        </pc:spChg>
        <pc:spChg chg="mod">
          <ac:chgData name="Alexander Heinz" userId="0b966bd3a4741b37" providerId="LiveId" clId="{BE512EE4-850F-461C-826B-E592DD8F429C}" dt="2023-02-24T09:09:35.273" v="269"/>
          <ac:spMkLst>
            <pc:docMk/>
            <pc:sldMk cId="471456033" sldId="299"/>
            <ac:spMk id="22" creationId="{7324B2DC-C7F1-3F85-B0CB-2B1A08C97B59}"/>
          </ac:spMkLst>
        </pc:spChg>
        <pc:grpChg chg="add mod">
          <ac:chgData name="Alexander Heinz" userId="0b966bd3a4741b37" providerId="LiveId" clId="{BE512EE4-850F-461C-826B-E592DD8F429C}" dt="2023-02-24T09:09:35.273" v="269"/>
          <ac:grpSpMkLst>
            <pc:docMk/>
            <pc:sldMk cId="471456033" sldId="299"/>
            <ac:grpSpMk id="19" creationId="{6368CD12-53BD-FE80-4889-B28D3DECA1C1}"/>
          </ac:grpSpMkLst>
        </pc:grpChg>
      </pc:sldChg>
      <pc:sldChg chg="addSp modSp add">
        <pc:chgData name="Alexander Heinz" userId="0b966bd3a4741b37" providerId="LiveId" clId="{BE512EE4-850F-461C-826B-E592DD8F429C}" dt="2023-02-24T09:09:37.285" v="270"/>
        <pc:sldMkLst>
          <pc:docMk/>
          <pc:sldMk cId="4125480065" sldId="300"/>
        </pc:sldMkLst>
        <pc:spChg chg="mod">
          <ac:chgData name="Alexander Heinz" userId="0b966bd3a4741b37" providerId="LiveId" clId="{BE512EE4-850F-461C-826B-E592DD8F429C}" dt="2023-02-24T09:09:37.285" v="270"/>
          <ac:spMkLst>
            <pc:docMk/>
            <pc:sldMk cId="4125480065" sldId="300"/>
            <ac:spMk id="6" creationId="{020FF09F-4FD0-C02E-91B9-35C959B823FF}"/>
          </ac:spMkLst>
        </pc:spChg>
        <pc:spChg chg="mod">
          <ac:chgData name="Alexander Heinz" userId="0b966bd3a4741b37" providerId="LiveId" clId="{BE512EE4-850F-461C-826B-E592DD8F429C}" dt="2023-02-24T09:09:37.285" v="270"/>
          <ac:spMkLst>
            <pc:docMk/>
            <pc:sldMk cId="4125480065" sldId="300"/>
            <ac:spMk id="52" creationId="{C7CB73F8-D7A8-964D-0EBD-D7251995C0D7}"/>
          </ac:spMkLst>
        </pc:spChg>
        <pc:spChg chg="mod">
          <ac:chgData name="Alexander Heinz" userId="0b966bd3a4741b37" providerId="LiveId" clId="{BE512EE4-850F-461C-826B-E592DD8F429C}" dt="2023-02-24T09:09:37.285" v="270"/>
          <ac:spMkLst>
            <pc:docMk/>
            <pc:sldMk cId="4125480065" sldId="300"/>
            <ac:spMk id="57" creationId="{C3D6BBC2-5741-76F6-57FF-AFAE27BF5734}"/>
          </ac:spMkLst>
        </pc:spChg>
        <pc:grpChg chg="add mod">
          <ac:chgData name="Alexander Heinz" userId="0b966bd3a4741b37" providerId="LiveId" clId="{BE512EE4-850F-461C-826B-E592DD8F429C}" dt="2023-02-24T09:09:37.285" v="270"/>
          <ac:grpSpMkLst>
            <pc:docMk/>
            <pc:sldMk cId="4125480065" sldId="300"/>
            <ac:grpSpMk id="5" creationId="{1268E521-6E6F-E6AB-AA26-9472705A07BF}"/>
          </ac:grpSpMkLst>
        </pc:grpChg>
      </pc:sldChg>
      <pc:sldChg chg="addSp delSp modSp add">
        <pc:chgData name="Alexander Heinz" userId="0b966bd3a4741b37" providerId="LiveId" clId="{BE512EE4-850F-461C-826B-E592DD8F429C}" dt="2023-02-24T09:09:48.651" v="275"/>
        <pc:sldMkLst>
          <pc:docMk/>
          <pc:sldMk cId="1087999627" sldId="301"/>
        </pc:sldMkLst>
        <pc:spChg chg="mod">
          <ac:chgData name="Alexander Heinz" userId="0b966bd3a4741b37" providerId="LiveId" clId="{BE512EE4-850F-461C-826B-E592DD8F429C}" dt="2023-02-24T09:09:38.967" v="271"/>
          <ac:spMkLst>
            <pc:docMk/>
            <pc:sldMk cId="1087999627" sldId="301"/>
            <ac:spMk id="41" creationId="{99785BFB-40F1-98D2-52B6-11DF4DB197F6}"/>
          </ac:spMkLst>
        </pc:spChg>
        <pc:spChg chg="mod">
          <ac:chgData name="Alexander Heinz" userId="0b966bd3a4741b37" providerId="LiveId" clId="{BE512EE4-850F-461C-826B-E592DD8F429C}" dt="2023-02-24T09:09:38.967" v="271"/>
          <ac:spMkLst>
            <pc:docMk/>
            <pc:sldMk cId="1087999627" sldId="301"/>
            <ac:spMk id="51" creationId="{6340920C-CAFD-244D-343F-5FC71D532C8E}"/>
          </ac:spMkLst>
        </pc:spChg>
        <pc:spChg chg="mod">
          <ac:chgData name="Alexander Heinz" userId="0b966bd3a4741b37" providerId="LiveId" clId="{BE512EE4-850F-461C-826B-E592DD8F429C}" dt="2023-02-24T09:09:38.967" v="271"/>
          <ac:spMkLst>
            <pc:docMk/>
            <pc:sldMk cId="1087999627" sldId="301"/>
            <ac:spMk id="52" creationId="{450E3E31-1DE4-7C15-2A18-5679DD25830E}"/>
          </ac:spMkLst>
        </pc:spChg>
        <pc:spChg chg="mod">
          <ac:chgData name="Alexander Heinz" userId="0b966bd3a4741b37" providerId="LiveId" clId="{BE512EE4-850F-461C-826B-E592DD8F429C}" dt="2023-02-24T09:09:42.697" v="272"/>
          <ac:spMkLst>
            <pc:docMk/>
            <pc:sldMk cId="1087999627" sldId="301"/>
            <ac:spMk id="57" creationId="{5F1A338D-2434-5E74-A010-EFB70D387D9A}"/>
          </ac:spMkLst>
        </pc:spChg>
        <pc:spChg chg="mod">
          <ac:chgData name="Alexander Heinz" userId="0b966bd3a4741b37" providerId="LiveId" clId="{BE512EE4-850F-461C-826B-E592DD8F429C}" dt="2023-02-24T09:09:42.697" v="272"/>
          <ac:spMkLst>
            <pc:docMk/>
            <pc:sldMk cId="1087999627" sldId="301"/>
            <ac:spMk id="58" creationId="{77BC27C3-8035-15AD-41FD-853A472DEC64}"/>
          </ac:spMkLst>
        </pc:spChg>
        <pc:spChg chg="mod">
          <ac:chgData name="Alexander Heinz" userId="0b966bd3a4741b37" providerId="LiveId" clId="{BE512EE4-850F-461C-826B-E592DD8F429C}" dt="2023-02-24T09:09:42.697" v="272"/>
          <ac:spMkLst>
            <pc:docMk/>
            <pc:sldMk cId="1087999627" sldId="301"/>
            <ac:spMk id="59" creationId="{9D1E3B1B-223D-BC1E-B788-ACC5A559C8C6}"/>
          </ac:spMkLst>
        </pc:spChg>
        <pc:spChg chg="mod">
          <ac:chgData name="Alexander Heinz" userId="0b966bd3a4741b37" providerId="LiveId" clId="{BE512EE4-850F-461C-826B-E592DD8F429C}" dt="2023-02-24T09:09:46.946" v="274"/>
          <ac:spMkLst>
            <pc:docMk/>
            <pc:sldMk cId="1087999627" sldId="301"/>
            <ac:spMk id="64" creationId="{1159F136-7B9D-877A-A647-A0945CDA9065}"/>
          </ac:spMkLst>
        </pc:spChg>
        <pc:spChg chg="mod">
          <ac:chgData name="Alexander Heinz" userId="0b966bd3a4741b37" providerId="LiveId" clId="{BE512EE4-850F-461C-826B-E592DD8F429C}" dt="2023-02-24T09:09:46.946" v="274"/>
          <ac:spMkLst>
            <pc:docMk/>
            <pc:sldMk cId="1087999627" sldId="301"/>
            <ac:spMk id="65" creationId="{E0F1A06F-AE94-5D35-6C41-5282C03E7EF4}"/>
          </ac:spMkLst>
        </pc:spChg>
        <pc:spChg chg="mod">
          <ac:chgData name="Alexander Heinz" userId="0b966bd3a4741b37" providerId="LiveId" clId="{BE512EE4-850F-461C-826B-E592DD8F429C}" dt="2023-02-24T09:09:46.946" v="274"/>
          <ac:spMkLst>
            <pc:docMk/>
            <pc:sldMk cId="1087999627" sldId="301"/>
            <ac:spMk id="66" creationId="{FBFE70A1-3405-DAF2-9AAC-87DF38A76EA6}"/>
          </ac:spMkLst>
        </pc:spChg>
        <pc:grpChg chg="add mod">
          <ac:chgData name="Alexander Heinz" userId="0b966bd3a4741b37" providerId="LiveId" clId="{BE512EE4-850F-461C-826B-E592DD8F429C}" dt="2023-02-24T09:09:38.967" v="271"/>
          <ac:grpSpMkLst>
            <pc:docMk/>
            <pc:sldMk cId="1087999627" sldId="301"/>
            <ac:grpSpMk id="6" creationId="{F9DB72D2-0B61-AB41-1F70-8B1AA62A5A3D}"/>
          </ac:grpSpMkLst>
        </pc:grpChg>
        <pc:grpChg chg="add del mod">
          <ac:chgData name="Alexander Heinz" userId="0b966bd3a4741b37" providerId="LiveId" clId="{BE512EE4-850F-461C-826B-E592DD8F429C}" dt="2023-02-24T09:09:44.090" v="273"/>
          <ac:grpSpMkLst>
            <pc:docMk/>
            <pc:sldMk cId="1087999627" sldId="301"/>
            <ac:grpSpMk id="53" creationId="{3749E667-26A4-0AF6-294E-8AE402D7A26B}"/>
          </ac:grpSpMkLst>
        </pc:grpChg>
        <pc:grpChg chg="add del mod">
          <ac:chgData name="Alexander Heinz" userId="0b966bd3a4741b37" providerId="LiveId" clId="{BE512EE4-850F-461C-826B-E592DD8F429C}" dt="2023-02-24T09:09:48.651" v="275"/>
          <ac:grpSpMkLst>
            <pc:docMk/>
            <pc:sldMk cId="1087999627" sldId="301"/>
            <ac:grpSpMk id="63" creationId="{4A79821D-23F3-ED71-75D0-D6B4F9C38F70}"/>
          </ac:grpSpMkLst>
        </pc:grpChg>
      </pc:sldChg>
      <pc:sldChg chg="addSp modSp add">
        <pc:chgData name="Alexander Heinz" userId="0b966bd3a4741b37" providerId="LiveId" clId="{BE512EE4-850F-461C-826B-E592DD8F429C}" dt="2023-02-24T09:09:50.619" v="276"/>
        <pc:sldMkLst>
          <pc:docMk/>
          <pc:sldMk cId="3030670268" sldId="302"/>
        </pc:sldMkLst>
        <pc:spChg chg="mod">
          <ac:chgData name="Alexander Heinz" userId="0b966bd3a4741b37" providerId="LiveId" clId="{BE512EE4-850F-461C-826B-E592DD8F429C}" dt="2023-02-24T09:09:50.619" v="276"/>
          <ac:spMkLst>
            <pc:docMk/>
            <pc:sldMk cId="3030670268" sldId="302"/>
            <ac:spMk id="57" creationId="{2669D27F-0FCA-8AB4-1D68-22C01A99AAEF}"/>
          </ac:spMkLst>
        </pc:spChg>
        <pc:spChg chg="mod">
          <ac:chgData name="Alexander Heinz" userId="0b966bd3a4741b37" providerId="LiveId" clId="{BE512EE4-850F-461C-826B-E592DD8F429C}" dt="2023-02-24T09:09:50.619" v="276"/>
          <ac:spMkLst>
            <pc:docMk/>
            <pc:sldMk cId="3030670268" sldId="302"/>
            <ac:spMk id="58" creationId="{62E01EC4-081D-DB33-E126-1B6AAAA04382}"/>
          </ac:spMkLst>
        </pc:spChg>
        <pc:spChg chg="mod">
          <ac:chgData name="Alexander Heinz" userId="0b966bd3a4741b37" providerId="LiveId" clId="{BE512EE4-850F-461C-826B-E592DD8F429C}" dt="2023-02-24T09:09:50.619" v="276"/>
          <ac:spMkLst>
            <pc:docMk/>
            <pc:sldMk cId="3030670268" sldId="302"/>
            <ac:spMk id="59" creationId="{573D63CE-1453-8B9C-9A45-1DBCCC65A2B6}"/>
          </ac:spMkLst>
        </pc:spChg>
        <pc:grpChg chg="add mod">
          <ac:chgData name="Alexander Heinz" userId="0b966bd3a4741b37" providerId="LiveId" clId="{BE512EE4-850F-461C-826B-E592DD8F429C}" dt="2023-02-24T09:09:50.619" v="276"/>
          <ac:grpSpMkLst>
            <pc:docMk/>
            <pc:sldMk cId="3030670268" sldId="302"/>
            <ac:grpSpMk id="53" creationId="{B98CD866-81EE-4585-E9BD-ABC334D1034A}"/>
          </ac:grpSpMkLst>
        </pc:grpChg>
      </pc:sldChg>
      <pc:sldChg chg="addSp modSp add">
        <pc:chgData name="Alexander Heinz" userId="0b966bd3a4741b37" providerId="LiveId" clId="{BE512EE4-850F-461C-826B-E592DD8F429C}" dt="2023-02-24T09:09:52.796" v="277"/>
        <pc:sldMkLst>
          <pc:docMk/>
          <pc:sldMk cId="1332588331" sldId="303"/>
        </pc:sldMkLst>
        <pc:spChg chg="mod">
          <ac:chgData name="Alexander Heinz" userId="0b966bd3a4741b37" providerId="LiveId" clId="{BE512EE4-850F-461C-826B-E592DD8F429C}" dt="2023-02-24T09:09:52.796" v="277"/>
          <ac:spMkLst>
            <pc:docMk/>
            <pc:sldMk cId="1332588331" sldId="303"/>
            <ac:spMk id="53" creationId="{57F5C521-FF2D-6C04-EA01-E580228C10FA}"/>
          </ac:spMkLst>
        </pc:spChg>
        <pc:spChg chg="mod">
          <ac:chgData name="Alexander Heinz" userId="0b966bd3a4741b37" providerId="LiveId" clId="{BE512EE4-850F-461C-826B-E592DD8F429C}" dt="2023-02-24T09:09:52.796" v="277"/>
          <ac:spMkLst>
            <pc:docMk/>
            <pc:sldMk cId="1332588331" sldId="303"/>
            <ac:spMk id="63" creationId="{9B06D217-8A7F-F1B8-1D34-C7D464F14CB3}"/>
          </ac:spMkLst>
        </pc:spChg>
        <pc:spChg chg="mod">
          <ac:chgData name="Alexander Heinz" userId="0b966bd3a4741b37" providerId="LiveId" clId="{BE512EE4-850F-461C-826B-E592DD8F429C}" dt="2023-02-24T09:09:52.796" v="277"/>
          <ac:spMkLst>
            <pc:docMk/>
            <pc:sldMk cId="1332588331" sldId="303"/>
            <ac:spMk id="64" creationId="{9CF5E2D4-18FF-5D37-122B-8402F2D2880C}"/>
          </ac:spMkLst>
        </pc:spChg>
        <pc:grpChg chg="add mod">
          <ac:chgData name="Alexander Heinz" userId="0b966bd3a4741b37" providerId="LiveId" clId="{BE512EE4-850F-461C-826B-E592DD8F429C}" dt="2023-02-24T09:09:52.796" v="277"/>
          <ac:grpSpMkLst>
            <pc:docMk/>
            <pc:sldMk cId="1332588331" sldId="303"/>
            <ac:grpSpMk id="52" creationId="{C6CB13E4-2284-C213-BC15-9CE46D27BACD}"/>
          </ac:grpSpMkLst>
        </pc:grpChg>
      </pc:sldChg>
      <pc:sldChg chg="addSp modSp add">
        <pc:chgData name="Alexander Heinz" userId="0b966bd3a4741b37" providerId="LiveId" clId="{BE512EE4-850F-461C-826B-E592DD8F429C}" dt="2023-02-24T09:09:54.309" v="278"/>
        <pc:sldMkLst>
          <pc:docMk/>
          <pc:sldMk cId="3329708272" sldId="304"/>
        </pc:sldMkLst>
        <pc:spChg chg="mod">
          <ac:chgData name="Alexander Heinz" userId="0b966bd3a4741b37" providerId="LiveId" clId="{BE512EE4-850F-461C-826B-E592DD8F429C}" dt="2023-02-24T09:09:54.309" v="278"/>
          <ac:spMkLst>
            <pc:docMk/>
            <pc:sldMk cId="3329708272" sldId="304"/>
            <ac:spMk id="52" creationId="{8B1EC46C-9433-433E-A6BB-3823DC75C9C1}"/>
          </ac:spMkLst>
        </pc:spChg>
        <pc:spChg chg="mod">
          <ac:chgData name="Alexander Heinz" userId="0b966bd3a4741b37" providerId="LiveId" clId="{BE512EE4-850F-461C-826B-E592DD8F429C}" dt="2023-02-24T09:09:54.309" v="278"/>
          <ac:spMkLst>
            <pc:docMk/>
            <pc:sldMk cId="3329708272" sldId="304"/>
            <ac:spMk id="64" creationId="{2CDF5911-667C-9413-57D5-D602A025D1FC}"/>
          </ac:spMkLst>
        </pc:spChg>
        <pc:spChg chg="mod">
          <ac:chgData name="Alexander Heinz" userId="0b966bd3a4741b37" providerId="LiveId" clId="{BE512EE4-850F-461C-826B-E592DD8F429C}" dt="2023-02-24T09:09:54.309" v="278"/>
          <ac:spMkLst>
            <pc:docMk/>
            <pc:sldMk cId="3329708272" sldId="304"/>
            <ac:spMk id="65" creationId="{B8D871E6-557E-706C-5538-AE9BC8918628}"/>
          </ac:spMkLst>
        </pc:spChg>
        <pc:grpChg chg="add mod">
          <ac:chgData name="Alexander Heinz" userId="0b966bd3a4741b37" providerId="LiveId" clId="{BE512EE4-850F-461C-826B-E592DD8F429C}" dt="2023-02-24T09:09:54.309" v="278"/>
          <ac:grpSpMkLst>
            <pc:docMk/>
            <pc:sldMk cId="3329708272" sldId="304"/>
            <ac:grpSpMk id="8" creationId="{58F80093-F7C6-823A-0F5B-7053CA46E937}"/>
          </ac:grpSpMkLst>
        </pc:grpChg>
      </pc:sldChg>
      <pc:sldChg chg="addSp modSp add">
        <pc:chgData name="Alexander Heinz" userId="0b966bd3a4741b37" providerId="LiveId" clId="{BE512EE4-850F-461C-826B-E592DD8F429C}" dt="2023-02-24T09:09:55.788" v="279"/>
        <pc:sldMkLst>
          <pc:docMk/>
          <pc:sldMk cId="2977936593" sldId="305"/>
        </pc:sldMkLst>
        <pc:spChg chg="mod">
          <ac:chgData name="Alexander Heinz" userId="0b966bd3a4741b37" providerId="LiveId" clId="{BE512EE4-850F-461C-826B-E592DD8F429C}" dt="2023-02-24T09:09:55.788" v="279"/>
          <ac:spMkLst>
            <pc:docMk/>
            <pc:sldMk cId="2977936593" sldId="305"/>
            <ac:spMk id="51" creationId="{8E185099-D4A2-E748-C211-9896569E9BE8}"/>
          </ac:spMkLst>
        </pc:spChg>
        <pc:spChg chg="mod">
          <ac:chgData name="Alexander Heinz" userId="0b966bd3a4741b37" providerId="LiveId" clId="{BE512EE4-850F-461C-826B-E592DD8F429C}" dt="2023-02-24T09:09:55.788" v="279"/>
          <ac:spMkLst>
            <pc:docMk/>
            <pc:sldMk cId="2977936593" sldId="305"/>
            <ac:spMk id="59" creationId="{76ED87A0-115A-0182-0049-DE9D0D4236B9}"/>
          </ac:spMkLst>
        </pc:spChg>
        <pc:spChg chg="mod">
          <ac:chgData name="Alexander Heinz" userId="0b966bd3a4741b37" providerId="LiveId" clId="{BE512EE4-850F-461C-826B-E592DD8F429C}" dt="2023-02-24T09:09:55.788" v="279"/>
          <ac:spMkLst>
            <pc:docMk/>
            <pc:sldMk cId="2977936593" sldId="305"/>
            <ac:spMk id="63" creationId="{7613B026-D9B8-82C4-CCBC-81BAA8116B99}"/>
          </ac:spMkLst>
        </pc:spChg>
        <pc:grpChg chg="add mod">
          <ac:chgData name="Alexander Heinz" userId="0b966bd3a4741b37" providerId="LiveId" clId="{BE512EE4-850F-461C-826B-E592DD8F429C}" dt="2023-02-24T09:09:55.788" v="279"/>
          <ac:grpSpMkLst>
            <pc:docMk/>
            <pc:sldMk cId="2977936593" sldId="305"/>
            <ac:grpSpMk id="41" creationId="{578CC5CF-F274-AE22-E300-999C9F28F711}"/>
          </ac:grpSpMkLst>
        </pc:grpChg>
      </pc:sldChg>
      <pc:sldChg chg="addSp modSp add">
        <pc:chgData name="Alexander Heinz" userId="0b966bd3a4741b37" providerId="LiveId" clId="{BE512EE4-850F-461C-826B-E592DD8F429C}" dt="2023-02-24T09:09:57.282" v="280"/>
        <pc:sldMkLst>
          <pc:docMk/>
          <pc:sldMk cId="710758731" sldId="306"/>
        </pc:sldMkLst>
        <pc:spChg chg="mod">
          <ac:chgData name="Alexander Heinz" userId="0b966bd3a4741b37" providerId="LiveId" clId="{BE512EE4-850F-461C-826B-E592DD8F429C}" dt="2023-02-24T09:09:57.282" v="280"/>
          <ac:spMkLst>
            <pc:docMk/>
            <pc:sldMk cId="710758731" sldId="306"/>
            <ac:spMk id="63" creationId="{7576305F-E8C5-6C50-35C6-A8E3467E1963}"/>
          </ac:spMkLst>
        </pc:spChg>
        <pc:spChg chg="mod">
          <ac:chgData name="Alexander Heinz" userId="0b966bd3a4741b37" providerId="LiveId" clId="{BE512EE4-850F-461C-826B-E592DD8F429C}" dt="2023-02-24T09:09:57.282" v="280"/>
          <ac:spMkLst>
            <pc:docMk/>
            <pc:sldMk cId="710758731" sldId="306"/>
            <ac:spMk id="64" creationId="{21C12856-11DE-16D4-F5D2-1610493CC557}"/>
          </ac:spMkLst>
        </pc:spChg>
        <pc:spChg chg="mod">
          <ac:chgData name="Alexander Heinz" userId="0b966bd3a4741b37" providerId="LiveId" clId="{BE512EE4-850F-461C-826B-E592DD8F429C}" dt="2023-02-24T09:09:57.282" v="280"/>
          <ac:spMkLst>
            <pc:docMk/>
            <pc:sldMk cId="710758731" sldId="306"/>
            <ac:spMk id="65" creationId="{5B109FC8-B008-C4F4-D0F4-6CC1EB8EAF0A}"/>
          </ac:spMkLst>
        </pc:spChg>
        <pc:grpChg chg="add mod">
          <ac:chgData name="Alexander Heinz" userId="0b966bd3a4741b37" providerId="LiveId" clId="{BE512EE4-850F-461C-826B-E592DD8F429C}" dt="2023-02-24T09:09:57.282" v="280"/>
          <ac:grpSpMkLst>
            <pc:docMk/>
            <pc:sldMk cId="710758731" sldId="306"/>
            <ac:grpSpMk id="8" creationId="{655791CB-724D-43ED-1F55-06AED97B552E}"/>
          </ac:grpSpMkLst>
        </pc:grpChg>
      </pc:sldChg>
      <pc:sldChg chg="addSp modSp add">
        <pc:chgData name="Alexander Heinz" userId="0b966bd3a4741b37" providerId="LiveId" clId="{BE512EE4-850F-461C-826B-E592DD8F429C}" dt="2023-02-24T09:09:58.749" v="281"/>
        <pc:sldMkLst>
          <pc:docMk/>
          <pc:sldMk cId="1060262902" sldId="307"/>
        </pc:sldMkLst>
        <pc:spChg chg="mod">
          <ac:chgData name="Alexander Heinz" userId="0b966bd3a4741b37" providerId="LiveId" clId="{BE512EE4-850F-461C-826B-E592DD8F429C}" dt="2023-02-24T09:09:58.749" v="281"/>
          <ac:spMkLst>
            <pc:docMk/>
            <pc:sldMk cId="1060262902" sldId="307"/>
            <ac:spMk id="67" creationId="{AE704206-6A8E-7916-2408-CE5549963293}"/>
          </ac:spMkLst>
        </pc:spChg>
        <pc:spChg chg="mod">
          <ac:chgData name="Alexander Heinz" userId="0b966bd3a4741b37" providerId="LiveId" clId="{BE512EE4-850F-461C-826B-E592DD8F429C}" dt="2023-02-24T09:09:58.749" v="281"/>
          <ac:spMkLst>
            <pc:docMk/>
            <pc:sldMk cId="1060262902" sldId="307"/>
            <ac:spMk id="68" creationId="{E767F87D-CF32-9531-90B1-9D2817670956}"/>
          </ac:spMkLst>
        </pc:spChg>
        <pc:spChg chg="mod">
          <ac:chgData name="Alexander Heinz" userId="0b966bd3a4741b37" providerId="LiveId" clId="{BE512EE4-850F-461C-826B-E592DD8F429C}" dt="2023-02-24T09:09:58.749" v="281"/>
          <ac:spMkLst>
            <pc:docMk/>
            <pc:sldMk cId="1060262902" sldId="307"/>
            <ac:spMk id="69" creationId="{A75B4010-9630-B0AE-7434-332FEC018707}"/>
          </ac:spMkLst>
        </pc:spChg>
        <pc:grpChg chg="add mod">
          <ac:chgData name="Alexander Heinz" userId="0b966bd3a4741b37" providerId="LiveId" clId="{BE512EE4-850F-461C-826B-E592DD8F429C}" dt="2023-02-24T09:09:58.749" v="281"/>
          <ac:grpSpMkLst>
            <pc:docMk/>
            <pc:sldMk cId="1060262902" sldId="307"/>
            <ac:grpSpMk id="65" creationId="{F3C73CF6-BF2C-10E3-0C01-282363843B3C}"/>
          </ac:grpSpMkLst>
        </pc:grpChg>
      </pc:sldChg>
      <pc:sldChg chg="addSp modSp add">
        <pc:chgData name="Alexander Heinz" userId="0b966bd3a4741b37" providerId="LiveId" clId="{BE512EE4-850F-461C-826B-E592DD8F429C}" dt="2023-02-24T09:10:02.230" v="282"/>
        <pc:sldMkLst>
          <pc:docMk/>
          <pc:sldMk cId="337085572" sldId="308"/>
        </pc:sldMkLst>
        <pc:spChg chg="mod">
          <ac:chgData name="Alexander Heinz" userId="0b966bd3a4741b37" providerId="LiveId" clId="{BE512EE4-850F-461C-826B-E592DD8F429C}" dt="2023-02-24T09:10:02.230" v="282"/>
          <ac:spMkLst>
            <pc:docMk/>
            <pc:sldMk cId="337085572" sldId="308"/>
            <ac:spMk id="69" creationId="{FCB90E64-E046-04BE-DFB1-6445BAEEEB6D}"/>
          </ac:spMkLst>
        </pc:spChg>
        <pc:spChg chg="mod">
          <ac:chgData name="Alexander Heinz" userId="0b966bd3a4741b37" providerId="LiveId" clId="{BE512EE4-850F-461C-826B-E592DD8F429C}" dt="2023-02-24T09:10:02.230" v="282"/>
          <ac:spMkLst>
            <pc:docMk/>
            <pc:sldMk cId="337085572" sldId="308"/>
            <ac:spMk id="70" creationId="{51DDC078-25F6-69B3-F34D-86A6F6795103}"/>
          </ac:spMkLst>
        </pc:spChg>
        <pc:spChg chg="mod">
          <ac:chgData name="Alexander Heinz" userId="0b966bd3a4741b37" providerId="LiveId" clId="{BE512EE4-850F-461C-826B-E592DD8F429C}" dt="2023-02-24T09:10:02.230" v="282"/>
          <ac:spMkLst>
            <pc:docMk/>
            <pc:sldMk cId="337085572" sldId="308"/>
            <ac:spMk id="71" creationId="{B8013D0C-6D1F-654B-5801-AC4DF8A80500}"/>
          </ac:spMkLst>
        </pc:spChg>
        <pc:grpChg chg="add mod">
          <ac:chgData name="Alexander Heinz" userId="0b966bd3a4741b37" providerId="LiveId" clId="{BE512EE4-850F-461C-826B-E592DD8F429C}" dt="2023-02-24T09:10:02.230" v="282"/>
          <ac:grpSpMkLst>
            <pc:docMk/>
            <pc:sldMk cId="337085572" sldId="308"/>
            <ac:grpSpMk id="18" creationId="{C6C878DE-2EB5-F086-81EE-E064D7AE5208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3C22-59F0-4E2E-9AB3-6E26893003F7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37C80-74CE-4261-9EB3-3F69A2DA1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60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8C3EC-A46E-9FD2-8156-312EE0D74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40A903-E829-D608-2202-DEDD1CFD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D4206-F173-BE25-EBB8-B41D7820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AEBD91-754F-81D8-0FF5-61D1B498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94B7F-FA0D-8ACE-C79D-67F5123D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98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5749E-7010-C0B4-7071-57585BBB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E1D847-FA61-7254-4083-428E0629F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1F737-D5A8-9BD9-5056-3D7C1154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37909-5F49-BB2F-D4D7-31CC4E67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69481-3182-6B05-9742-AE4C9EAB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24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636F28-A074-9798-13EB-995F8DCA5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CBF56-CA23-B910-2856-0D68DCBDF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EC3A32-A67E-5E77-8B46-E917D66F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2D11-6DC0-24D0-FEA6-69746B44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1F2C8-E6A0-0D81-6AB2-57943C1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96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E25FE-6AE3-C18A-B120-C1EFB2C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8549D-8729-8569-15A1-464CE5AE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781D94-844C-C331-FEBB-6EE9BBA4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6F7DA-22BF-EF01-CB37-740BDDB2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D0B79-4445-FFCC-74D0-950D8389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4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AC5CE-9474-09A6-93CC-98346BD4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B7FD3C-FB88-0B76-1338-44E2F6C65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D356D-77F6-1D4E-9F79-9D3E2D57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54725-E96C-3B01-BA6A-77EB9261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CB52F-2AD1-B5E6-2A79-CD46FACD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10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D485E-93E1-49C7-D33A-90065984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6BDF7-B4C2-0CE5-3784-606948378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A06AE-4D0A-BD7F-8B7E-F25D8E13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DCE08-B6E1-F067-4C09-49F8DDC9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9020E-2A75-DB68-871D-A4072CCF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45FEA-7CCF-EB0A-0626-3C76AE5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5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02292-4CC1-B40C-9273-5C51ADAC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B244E-C38B-33D1-0FA4-F707B6EF1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99C572-90A6-1330-3F79-798365EF2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D63497-6C36-699A-3ADE-48132A37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CA262F-9CB1-DF11-8723-BCC823EBD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C361BD-7838-35B8-84D8-90C096A9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E8FCD4-D366-4936-9CBA-A96CFD07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B652D1-5EBC-3334-C311-60C779CD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88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26D1C-2BC5-85B7-DEA8-A3B0093A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5E4219-692D-A63D-001F-7C8785B2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F0F16B-9AA9-36FE-513D-A7C9B2A5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997AC5-A063-BEF6-DE82-6B8081BD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07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0733A7-AA6B-AE78-B0E3-7C14B386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2A207E-9029-5A14-BE6D-16D16EB0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03F377-4888-3B24-A4F8-8AA33254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499AC-380C-C245-77B2-3C7B4490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09018-65C5-A80D-A826-A82D8493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1D6E92-9D22-BD40-1859-C5AF47AEE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FFA056-BF66-EF0B-FAA0-0B6B2EB4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D4A96C-1751-7F34-CB41-7FFD746A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AE070C-BE53-0A7D-CFD4-745CD2DD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21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C3512-61A2-5B71-C8DA-1B2C19F1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194FE1-A110-DBE9-732F-70BFAC131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67997E-EE21-0794-CFC7-C8449C0A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EBBF39-7EEC-4C95-777F-A09B575A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D0017D-DEB9-DDB0-8E46-78909CD1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089C11-5CF5-EC55-6D31-DE4AF688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50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EC05A6-3384-09ED-C681-A3415319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4BCD5-0EE8-7221-162A-6D2C52E0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0078A1-05A0-EF82-6836-6E935038B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BF5C-6DA2-4FDE-AE3D-507ED6B62B72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3B2E04-9E05-704A-7752-9A6D48A7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517743-68A3-A67F-CBF6-4817D13FE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22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0E855A5-24F4-CF17-AC5C-F9E4A045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379"/>
            <a:ext cx="12192000" cy="58312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36818" y="1616937"/>
            <a:ext cx="686784" cy="47276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AD3796A-B847-CB85-ABC9-EA0BF5AF3FD5}"/>
              </a:ext>
            </a:extLst>
          </p:cNvPr>
          <p:cNvSpPr txBox="1"/>
          <p:nvPr/>
        </p:nvSpPr>
        <p:spPr>
          <a:xfrm>
            <a:off x="2071842" y="3256407"/>
            <a:ext cx="400218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The </a:t>
            </a:r>
            <a:r>
              <a:rPr lang="de-DE" sz="1400" dirty="0" err="1"/>
              <a:t>chronological</a:t>
            </a:r>
            <a:r>
              <a:rPr lang="de-DE" sz="1400" dirty="0"/>
              <a:t> </a:t>
            </a:r>
            <a:r>
              <a:rPr lang="de-DE" sz="1400" dirty="0" err="1"/>
              <a:t>order</a:t>
            </a:r>
            <a:r>
              <a:rPr lang="de-DE" sz="1400" dirty="0"/>
              <a:t> </a:t>
            </a:r>
            <a:r>
              <a:rPr lang="de-DE" sz="1400" dirty="0" err="1"/>
              <a:t>should</a:t>
            </a:r>
            <a:r>
              <a:rPr lang="de-DE" sz="1400" dirty="0"/>
              <a:t> </a:t>
            </a:r>
            <a:r>
              <a:rPr lang="de-DE" sz="1400" dirty="0" err="1"/>
              <a:t>look</a:t>
            </a:r>
            <a:r>
              <a:rPr lang="de-DE" sz="1400" dirty="0"/>
              <a:t> like </a:t>
            </a:r>
            <a:r>
              <a:rPr lang="de-DE" sz="1400" dirty="0" err="1"/>
              <a:t>shown</a:t>
            </a:r>
            <a:r>
              <a:rPr lang="de-DE" sz="1400" dirty="0"/>
              <a:t> </a:t>
            </a:r>
            <a:r>
              <a:rPr lang="de-DE" sz="1400" dirty="0" err="1"/>
              <a:t>here</a:t>
            </a:r>
            <a:endParaRPr lang="de-DE" sz="1400" dirty="0"/>
          </a:p>
          <a:p>
            <a:r>
              <a:rPr lang="de-DE" sz="1400" dirty="0"/>
              <a:t>and </a:t>
            </a:r>
            <a:r>
              <a:rPr lang="de-DE" sz="1400" dirty="0" err="1"/>
              <a:t>fits</a:t>
            </a:r>
            <a:r>
              <a:rPr lang="de-DE" sz="1400" dirty="0"/>
              <a:t> </a:t>
            </a:r>
            <a:r>
              <a:rPr lang="de-DE" sz="1400" dirty="0" err="1"/>
              <a:t>better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calculations</a:t>
            </a:r>
            <a:r>
              <a:rPr lang="de-DE" sz="1400" dirty="0"/>
              <a:t>, </a:t>
            </a:r>
            <a:r>
              <a:rPr lang="de-DE" sz="1400" dirty="0" err="1"/>
              <a:t>needs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done</a:t>
            </a:r>
            <a:r>
              <a:rPr lang="de-DE" sz="1400" dirty="0"/>
              <a:t>,</a:t>
            </a:r>
          </a:p>
          <a:p>
            <a:r>
              <a:rPr lang="de-DE" sz="1400" dirty="0" err="1"/>
              <a:t>see</a:t>
            </a:r>
            <a:r>
              <a:rPr lang="de-DE" sz="1400" dirty="0"/>
              <a:t> </a:t>
            </a:r>
            <a:r>
              <a:rPr lang="de-DE" sz="1400" dirty="0" err="1"/>
              <a:t>video</a:t>
            </a:r>
            <a:r>
              <a:rPr lang="de-DE" sz="1400" dirty="0"/>
              <a:t> </a:t>
            </a:r>
            <a:r>
              <a:rPr lang="de-DE" sz="1400" dirty="0" err="1"/>
              <a:t>explanation</a:t>
            </a:r>
            <a:r>
              <a:rPr lang="de-DE" sz="1400" dirty="0"/>
              <a:t>.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32F6849-0105-A774-03BC-56C1C0D8E55E}"/>
              </a:ext>
            </a:extLst>
          </p:cNvPr>
          <p:cNvCxnSpPr>
            <a:cxnSpLocks/>
          </p:cNvCxnSpPr>
          <p:nvPr/>
        </p:nvCxnSpPr>
        <p:spPr>
          <a:xfrm flipH="1" flipV="1">
            <a:off x="1423602" y="2261419"/>
            <a:ext cx="648240" cy="136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834456A-209C-3FCC-C94B-E4EF7C17222B}"/>
              </a:ext>
            </a:extLst>
          </p:cNvPr>
          <p:cNvCxnSpPr>
            <a:cxnSpLocks/>
          </p:cNvCxnSpPr>
          <p:nvPr/>
        </p:nvCxnSpPr>
        <p:spPr>
          <a:xfrm>
            <a:off x="3094892" y="1202733"/>
            <a:ext cx="723482" cy="224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10B5903-E5CA-AEB9-D64C-ADCABB5048E3}"/>
              </a:ext>
            </a:extLst>
          </p:cNvPr>
          <p:cNvCxnSpPr>
            <a:cxnSpLocks/>
          </p:cNvCxnSpPr>
          <p:nvPr/>
        </p:nvCxnSpPr>
        <p:spPr>
          <a:xfrm flipV="1">
            <a:off x="3094892" y="1202733"/>
            <a:ext cx="723482" cy="224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EDDE88F-6B25-3F95-F7BF-AA4B775363E5}"/>
              </a:ext>
            </a:extLst>
          </p:cNvPr>
          <p:cNvSpPr txBox="1"/>
          <p:nvPr/>
        </p:nvSpPr>
        <p:spPr>
          <a:xfrm>
            <a:off x="4526134" y="1663476"/>
            <a:ext cx="18065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Option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deleted</a:t>
            </a:r>
            <a:endParaRPr lang="de-DE" sz="14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4D885D7-311A-7FED-BE5A-AE55179C75CE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912840" y="1458947"/>
            <a:ext cx="613294" cy="3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F9D5F5BE-1310-BEC3-2F09-672BEF351187}"/>
              </a:ext>
            </a:extLst>
          </p:cNvPr>
          <p:cNvSpPr txBox="1"/>
          <p:nvPr/>
        </p:nvSpPr>
        <p:spPr>
          <a:xfrm>
            <a:off x="8265795" y="2381355"/>
            <a:ext cx="223086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err="1"/>
              <a:t>What</a:t>
            </a:r>
            <a:r>
              <a:rPr lang="de-DE" sz="1400" dirty="0"/>
              <a:t> </a:t>
            </a:r>
            <a:r>
              <a:rPr lang="de-DE" sz="1400" dirty="0" err="1"/>
              <a:t>does</a:t>
            </a:r>
            <a:r>
              <a:rPr lang="de-DE" sz="1400" dirty="0"/>
              <a:t> </a:t>
            </a:r>
            <a:r>
              <a:rPr lang="de-DE" sz="1400" dirty="0" err="1"/>
              <a:t>that</a:t>
            </a:r>
            <a:r>
              <a:rPr lang="de-DE" sz="1400" dirty="0"/>
              <a:t> </a:t>
            </a:r>
            <a:r>
              <a:rPr lang="de-DE" sz="1400" dirty="0" err="1"/>
              <a:t>mean</a:t>
            </a:r>
            <a:r>
              <a:rPr lang="de-DE" sz="1400" dirty="0"/>
              <a:t>?</a:t>
            </a:r>
          </a:p>
          <a:p>
            <a:r>
              <a:rPr lang="de-DE" sz="1400" dirty="0"/>
              <a:t>Not </a:t>
            </a:r>
            <a:r>
              <a:rPr lang="de-DE" sz="1400" dirty="0" err="1"/>
              <a:t>sure</a:t>
            </a:r>
            <a:r>
              <a:rPr lang="de-DE" sz="1400" dirty="0"/>
              <a:t>,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that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needed</a:t>
            </a:r>
            <a:endParaRPr lang="de-DE" sz="14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AA49AA0-6E7A-DF86-C829-1C3E5ACCAAE0}"/>
              </a:ext>
            </a:extLst>
          </p:cNvPr>
          <p:cNvCxnSpPr>
            <a:cxnSpLocks/>
          </p:cNvCxnSpPr>
          <p:nvPr/>
        </p:nvCxnSpPr>
        <p:spPr>
          <a:xfrm flipV="1">
            <a:off x="10072380" y="2052707"/>
            <a:ext cx="667316" cy="52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02CAFD6-52DE-F023-AB8F-99627196B799}"/>
              </a:ext>
            </a:extLst>
          </p:cNvPr>
          <p:cNvSpPr txBox="1"/>
          <p:nvPr/>
        </p:nvSpPr>
        <p:spPr>
          <a:xfrm>
            <a:off x="2548793" y="5280224"/>
            <a:ext cx="180658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Option </a:t>
            </a:r>
            <a:r>
              <a:rPr lang="de-DE" sz="1400" dirty="0" err="1"/>
              <a:t>must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added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hedge</a:t>
            </a:r>
            <a:r>
              <a:rPr lang="de-DE" sz="1400" dirty="0"/>
              <a:t> </a:t>
            </a:r>
            <a:r>
              <a:rPr lang="de-DE" sz="1400" dirty="0" err="1"/>
              <a:t>irrigation</a:t>
            </a:r>
            <a:endParaRPr lang="de-DE" sz="14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D9885C3-74BA-5EE9-CB97-6FE800523A2B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335024" y="5541834"/>
            <a:ext cx="1213769" cy="4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1CA4E5E1-41FC-C8DB-5BA5-49E33899F490}"/>
              </a:ext>
            </a:extLst>
          </p:cNvPr>
          <p:cNvSpPr/>
          <p:nvPr/>
        </p:nvSpPr>
        <p:spPr>
          <a:xfrm>
            <a:off x="795146" y="5497330"/>
            <a:ext cx="539878" cy="34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Drip</a:t>
            </a:r>
            <a:r>
              <a:rPr lang="de-DE" sz="1050" dirty="0"/>
              <a:t>-line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492D0B55-F375-639D-863C-5F870EF3A5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961" y="5925858"/>
            <a:ext cx="570501" cy="4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4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3834515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„PE Pipeline“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circles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320E99DC-B6AC-DA46-1931-DCFAFC399CBC}"/>
              </a:ext>
            </a:extLst>
          </p:cNvPr>
          <p:cNvSpPr/>
          <p:nvPr/>
        </p:nvSpPr>
        <p:spPr>
          <a:xfrm>
            <a:off x="10363199" y="3717370"/>
            <a:ext cx="1669913" cy="1291510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You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need</a:t>
            </a:r>
            <a:r>
              <a:rPr lang="de-DE" sz="1400" b="1" dirty="0">
                <a:solidFill>
                  <a:schemeClr val="tx1"/>
                </a:solidFill>
              </a:rPr>
              <a:t> min. 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PE </a:t>
            </a:r>
            <a:r>
              <a:rPr lang="de-DE" sz="1400" b="1" dirty="0" err="1">
                <a:solidFill>
                  <a:schemeClr val="tx1"/>
                </a:solidFill>
              </a:rPr>
              <a:t>pipeline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circles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3C5DF88A-CEDD-D24B-D3F5-7D6378573CB3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7CD15827-D16C-07CA-1E4F-AAAF7D29205B}"/>
              </a:ext>
            </a:extLst>
          </p:cNvPr>
          <p:cNvSpPr/>
          <p:nvPr/>
        </p:nvSpPr>
        <p:spPr>
          <a:xfrm>
            <a:off x="10363199" y="2650570"/>
            <a:ext cx="1669913" cy="998817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Sketch </a:t>
            </a:r>
            <a:r>
              <a:rPr lang="de-DE" sz="1400" b="1" dirty="0" err="1">
                <a:solidFill>
                  <a:schemeClr val="tx1"/>
                </a:solidFill>
              </a:rPr>
              <a:t>connection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source </a:t>
            </a:r>
            <a:r>
              <a:rPr lang="de-DE" sz="1400" b="1" dirty="0" err="1">
                <a:solidFill>
                  <a:schemeClr val="tx1"/>
                </a:solidFill>
              </a:rPr>
              <a:t>to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valve</a:t>
            </a:r>
            <a:r>
              <a:rPr lang="de-DE" sz="1400" b="1" dirty="0">
                <a:solidFill>
                  <a:schemeClr val="tx1"/>
                </a:solidFill>
              </a:rPr>
              <a:t> box </a:t>
            </a:r>
            <a:r>
              <a:rPr lang="de-DE" sz="1400" b="1" dirty="0" err="1">
                <a:solidFill>
                  <a:schemeClr val="tx1"/>
                </a:solidFill>
              </a:rPr>
              <a:t>first</a:t>
            </a:r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06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3834515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2143760" y="674084"/>
            <a:ext cx="7945120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„PE Pipeline“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circles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push „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computer</a:t>
            </a:r>
            <a:r>
              <a:rPr lang="de-DE" b="1" dirty="0">
                <a:solidFill>
                  <a:schemeClr val="tx1"/>
                </a:solidFill>
              </a:rPr>
              <a:t>“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320E99DC-B6AC-DA46-1931-DCFAFC399CBC}"/>
              </a:ext>
            </a:extLst>
          </p:cNvPr>
          <p:cNvSpPr/>
          <p:nvPr/>
        </p:nvSpPr>
        <p:spPr>
          <a:xfrm>
            <a:off x="10363199" y="3717370"/>
            <a:ext cx="1669913" cy="1291510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You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need</a:t>
            </a:r>
            <a:r>
              <a:rPr lang="de-DE" sz="1400" b="1" dirty="0">
                <a:solidFill>
                  <a:schemeClr val="tx1"/>
                </a:solidFill>
              </a:rPr>
              <a:t> min. 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PE </a:t>
            </a:r>
            <a:r>
              <a:rPr lang="de-DE" sz="1400" b="1" dirty="0" err="1">
                <a:solidFill>
                  <a:schemeClr val="tx1"/>
                </a:solidFill>
              </a:rPr>
              <a:t>pipeline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circles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F8C8BD3-8612-5A25-2C3D-91E37A3C2078}"/>
              </a:ext>
            </a:extLst>
          </p:cNvPr>
          <p:cNvSpPr/>
          <p:nvPr/>
        </p:nvSpPr>
        <p:spPr>
          <a:xfrm>
            <a:off x="10353039" y="2731850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current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_________m³/h</a:t>
            </a:r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0EFA4764-ECA8-3BE3-9129-BE6F81A1B67C}"/>
              </a:ext>
            </a:extLst>
          </p:cNvPr>
          <p:cNvSpPr/>
          <p:nvPr/>
        </p:nvSpPr>
        <p:spPr>
          <a:xfrm>
            <a:off x="5747657" y="3255666"/>
            <a:ext cx="1175657" cy="1346479"/>
          </a:xfrm>
          <a:custGeom>
            <a:avLst/>
            <a:gdLst>
              <a:gd name="connsiteX0" fmla="*/ 552659 w 1175657"/>
              <a:gd name="connsiteY0" fmla="*/ 1095270 h 1346479"/>
              <a:gd name="connsiteX1" fmla="*/ 291402 w 1175657"/>
              <a:gd name="connsiteY1" fmla="*/ 1095270 h 1346479"/>
              <a:gd name="connsiteX2" fmla="*/ 0 w 1175657"/>
              <a:gd name="connsiteY2" fmla="*/ 1336431 h 1346479"/>
              <a:gd name="connsiteX3" fmla="*/ 10048 w 1175657"/>
              <a:gd name="connsiteY3" fmla="*/ 60290 h 1346479"/>
              <a:gd name="connsiteX4" fmla="*/ 592853 w 1175657"/>
              <a:gd name="connsiteY4" fmla="*/ 693336 h 1346479"/>
              <a:gd name="connsiteX5" fmla="*/ 1175657 w 1175657"/>
              <a:gd name="connsiteY5" fmla="*/ 0 h 1346479"/>
              <a:gd name="connsiteX6" fmla="*/ 1175657 w 1175657"/>
              <a:gd name="connsiteY6" fmla="*/ 1346479 h 1346479"/>
              <a:gd name="connsiteX7" fmla="*/ 261257 w 1175657"/>
              <a:gd name="connsiteY7" fmla="*/ 1346479 h 1346479"/>
              <a:gd name="connsiteX8" fmla="*/ 150725 w 1175657"/>
              <a:gd name="connsiteY8" fmla="*/ 1205802 h 134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657" h="1346479">
                <a:moveTo>
                  <a:pt x="552659" y="1095270"/>
                </a:moveTo>
                <a:lnTo>
                  <a:pt x="291402" y="1095270"/>
                </a:lnTo>
                <a:lnTo>
                  <a:pt x="0" y="1336431"/>
                </a:lnTo>
                <a:cubicBezTo>
                  <a:pt x="3349" y="911051"/>
                  <a:pt x="6699" y="485670"/>
                  <a:pt x="10048" y="60290"/>
                </a:cubicBezTo>
                <a:lnTo>
                  <a:pt x="592853" y="693336"/>
                </a:lnTo>
                <a:lnTo>
                  <a:pt x="1175657" y="0"/>
                </a:lnTo>
                <a:lnTo>
                  <a:pt x="1175657" y="1346479"/>
                </a:lnTo>
                <a:lnTo>
                  <a:pt x="261257" y="1346479"/>
                </a:lnTo>
                <a:lnTo>
                  <a:pt x="150725" y="1205802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59B21298-F759-9C65-E31A-ECA07553FC4C}"/>
              </a:ext>
            </a:extLst>
          </p:cNvPr>
          <p:cNvSpPr/>
          <p:nvPr/>
        </p:nvSpPr>
        <p:spPr>
          <a:xfrm>
            <a:off x="10363199" y="5149930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current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</a:t>
            </a: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C3CCBD94-8011-6B15-046E-819F1274AEE4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0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3834515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320E99DC-B6AC-DA46-1931-DCFAFC399CBC}"/>
              </a:ext>
            </a:extLst>
          </p:cNvPr>
          <p:cNvSpPr/>
          <p:nvPr/>
        </p:nvSpPr>
        <p:spPr>
          <a:xfrm>
            <a:off x="10363199" y="3717370"/>
            <a:ext cx="1669913" cy="1291510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You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need</a:t>
            </a:r>
            <a:r>
              <a:rPr lang="de-DE" sz="1400" b="1" dirty="0">
                <a:solidFill>
                  <a:schemeClr val="tx1"/>
                </a:solidFill>
              </a:rPr>
              <a:t> min. 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PE </a:t>
            </a:r>
            <a:r>
              <a:rPr lang="de-DE" sz="1400" b="1" dirty="0" err="1">
                <a:solidFill>
                  <a:schemeClr val="tx1"/>
                </a:solidFill>
              </a:rPr>
              <a:t>pipeline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circles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F8C8BD3-8612-5A25-2C3D-91E37A3C2078}"/>
              </a:ext>
            </a:extLst>
          </p:cNvPr>
          <p:cNvSpPr/>
          <p:nvPr/>
        </p:nvSpPr>
        <p:spPr>
          <a:xfrm>
            <a:off x="10353039" y="2731850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current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_________m³/h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7344C3C2-E9F5-4566-F48D-B1FF1F17056A}"/>
              </a:ext>
            </a:extLst>
          </p:cNvPr>
          <p:cNvSpPr/>
          <p:nvPr/>
        </p:nvSpPr>
        <p:spPr>
          <a:xfrm>
            <a:off x="3326004" y="2592475"/>
            <a:ext cx="2974312" cy="1999622"/>
          </a:xfrm>
          <a:custGeom>
            <a:avLst/>
            <a:gdLst>
              <a:gd name="connsiteX0" fmla="*/ 2974312 w 2974312"/>
              <a:gd name="connsiteY0" fmla="*/ 1798655 h 1999622"/>
              <a:gd name="connsiteX1" fmla="*/ 2230734 w 2974312"/>
              <a:gd name="connsiteY1" fmla="*/ 1788606 h 1999622"/>
              <a:gd name="connsiteX2" fmla="*/ 1225899 w 2974312"/>
              <a:gd name="connsiteY2" fmla="*/ 1999622 h 1999622"/>
              <a:gd name="connsiteX3" fmla="*/ 0 w 2974312"/>
              <a:gd name="connsiteY3" fmla="*/ 1989573 h 1999622"/>
              <a:gd name="connsiteX4" fmla="*/ 663192 w 2974312"/>
              <a:gd name="connsiteY4" fmla="*/ 1316334 h 1999622"/>
              <a:gd name="connsiteX5" fmla="*/ 30145 w 2974312"/>
              <a:gd name="connsiteY5" fmla="*/ 994787 h 1999622"/>
              <a:gd name="connsiteX6" fmla="*/ 0 w 2974312"/>
              <a:gd name="connsiteY6" fmla="*/ 0 h 1999622"/>
              <a:gd name="connsiteX7" fmla="*/ 1346480 w 2974312"/>
              <a:gd name="connsiteY7" fmla="*/ 20096 h 1999622"/>
              <a:gd name="connsiteX8" fmla="*/ 1326383 w 2974312"/>
              <a:gd name="connsiteY8" fmla="*/ 673239 h 1999622"/>
              <a:gd name="connsiteX9" fmla="*/ 1879042 w 2974312"/>
              <a:gd name="connsiteY9" fmla="*/ 1326382 h 1999622"/>
              <a:gd name="connsiteX10" fmla="*/ 2009671 w 2974312"/>
              <a:gd name="connsiteY10" fmla="*/ 1808703 h 199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4312" h="1999622">
                <a:moveTo>
                  <a:pt x="2974312" y="1798655"/>
                </a:moveTo>
                <a:lnTo>
                  <a:pt x="2230734" y="1788606"/>
                </a:lnTo>
                <a:lnTo>
                  <a:pt x="1225899" y="1999622"/>
                </a:lnTo>
                <a:lnTo>
                  <a:pt x="0" y="1989573"/>
                </a:lnTo>
                <a:lnTo>
                  <a:pt x="663192" y="1316334"/>
                </a:lnTo>
                <a:lnTo>
                  <a:pt x="30145" y="994787"/>
                </a:lnTo>
                <a:lnTo>
                  <a:pt x="0" y="0"/>
                </a:lnTo>
                <a:lnTo>
                  <a:pt x="1346480" y="20096"/>
                </a:lnTo>
                <a:lnTo>
                  <a:pt x="1326383" y="673239"/>
                </a:lnTo>
                <a:lnTo>
                  <a:pt x="1879042" y="1326382"/>
                </a:lnTo>
                <a:lnTo>
                  <a:pt x="2009671" y="1808703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E46F157D-67BF-3D81-2D54-D8EE0D6D734F}"/>
              </a:ext>
            </a:extLst>
          </p:cNvPr>
          <p:cNvSpPr/>
          <p:nvPr/>
        </p:nvSpPr>
        <p:spPr>
          <a:xfrm>
            <a:off x="5747657" y="3255666"/>
            <a:ext cx="1175657" cy="1346479"/>
          </a:xfrm>
          <a:custGeom>
            <a:avLst/>
            <a:gdLst>
              <a:gd name="connsiteX0" fmla="*/ 552659 w 1175657"/>
              <a:gd name="connsiteY0" fmla="*/ 1095270 h 1346479"/>
              <a:gd name="connsiteX1" fmla="*/ 291402 w 1175657"/>
              <a:gd name="connsiteY1" fmla="*/ 1095270 h 1346479"/>
              <a:gd name="connsiteX2" fmla="*/ 0 w 1175657"/>
              <a:gd name="connsiteY2" fmla="*/ 1336431 h 1346479"/>
              <a:gd name="connsiteX3" fmla="*/ 10048 w 1175657"/>
              <a:gd name="connsiteY3" fmla="*/ 60290 h 1346479"/>
              <a:gd name="connsiteX4" fmla="*/ 592853 w 1175657"/>
              <a:gd name="connsiteY4" fmla="*/ 693336 h 1346479"/>
              <a:gd name="connsiteX5" fmla="*/ 1175657 w 1175657"/>
              <a:gd name="connsiteY5" fmla="*/ 0 h 1346479"/>
              <a:gd name="connsiteX6" fmla="*/ 1175657 w 1175657"/>
              <a:gd name="connsiteY6" fmla="*/ 1346479 h 1346479"/>
              <a:gd name="connsiteX7" fmla="*/ 261257 w 1175657"/>
              <a:gd name="connsiteY7" fmla="*/ 1346479 h 1346479"/>
              <a:gd name="connsiteX8" fmla="*/ 150725 w 1175657"/>
              <a:gd name="connsiteY8" fmla="*/ 1205802 h 134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657" h="1346479">
                <a:moveTo>
                  <a:pt x="552659" y="1095270"/>
                </a:moveTo>
                <a:lnTo>
                  <a:pt x="291402" y="1095270"/>
                </a:lnTo>
                <a:lnTo>
                  <a:pt x="0" y="1336431"/>
                </a:lnTo>
                <a:cubicBezTo>
                  <a:pt x="3349" y="911051"/>
                  <a:pt x="6699" y="485670"/>
                  <a:pt x="10048" y="60290"/>
                </a:cubicBezTo>
                <a:lnTo>
                  <a:pt x="592853" y="693336"/>
                </a:lnTo>
                <a:lnTo>
                  <a:pt x="1175657" y="0"/>
                </a:lnTo>
                <a:lnTo>
                  <a:pt x="1175657" y="1346479"/>
                </a:lnTo>
                <a:lnTo>
                  <a:pt x="261257" y="1346479"/>
                </a:lnTo>
                <a:lnTo>
                  <a:pt x="150725" y="1205802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1D2C9B4B-9A13-BB45-1735-A1066F0627E1}"/>
              </a:ext>
            </a:extLst>
          </p:cNvPr>
          <p:cNvSpPr/>
          <p:nvPr/>
        </p:nvSpPr>
        <p:spPr>
          <a:xfrm>
            <a:off x="2143760" y="674084"/>
            <a:ext cx="7945120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„PE Pipeline“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circles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push „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computer</a:t>
            </a:r>
            <a:r>
              <a:rPr lang="de-DE" b="1" dirty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8CE09FCE-C48A-BD64-6038-EDE857006675}"/>
              </a:ext>
            </a:extLst>
          </p:cNvPr>
          <p:cNvSpPr/>
          <p:nvPr/>
        </p:nvSpPr>
        <p:spPr>
          <a:xfrm>
            <a:off x="10363199" y="5149930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current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</a:t>
            </a:r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0BD04EE9-5CB6-503D-E6F6-601CD524A17F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97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4377122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wiring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wires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7344C3C2-E9F5-4566-F48D-B1FF1F17056A}"/>
              </a:ext>
            </a:extLst>
          </p:cNvPr>
          <p:cNvSpPr/>
          <p:nvPr/>
        </p:nvSpPr>
        <p:spPr>
          <a:xfrm>
            <a:off x="3326004" y="2592475"/>
            <a:ext cx="2974312" cy="1999622"/>
          </a:xfrm>
          <a:custGeom>
            <a:avLst/>
            <a:gdLst>
              <a:gd name="connsiteX0" fmla="*/ 2974312 w 2974312"/>
              <a:gd name="connsiteY0" fmla="*/ 1798655 h 1999622"/>
              <a:gd name="connsiteX1" fmla="*/ 2230734 w 2974312"/>
              <a:gd name="connsiteY1" fmla="*/ 1788606 h 1999622"/>
              <a:gd name="connsiteX2" fmla="*/ 1225899 w 2974312"/>
              <a:gd name="connsiteY2" fmla="*/ 1999622 h 1999622"/>
              <a:gd name="connsiteX3" fmla="*/ 0 w 2974312"/>
              <a:gd name="connsiteY3" fmla="*/ 1989573 h 1999622"/>
              <a:gd name="connsiteX4" fmla="*/ 663192 w 2974312"/>
              <a:gd name="connsiteY4" fmla="*/ 1316334 h 1999622"/>
              <a:gd name="connsiteX5" fmla="*/ 30145 w 2974312"/>
              <a:gd name="connsiteY5" fmla="*/ 994787 h 1999622"/>
              <a:gd name="connsiteX6" fmla="*/ 0 w 2974312"/>
              <a:gd name="connsiteY6" fmla="*/ 0 h 1999622"/>
              <a:gd name="connsiteX7" fmla="*/ 1346480 w 2974312"/>
              <a:gd name="connsiteY7" fmla="*/ 20096 h 1999622"/>
              <a:gd name="connsiteX8" fmla="*/ 1326383 w 2974312"/>
              <a:gd name="connsiteY8" fmla="*/ 673239 h 1999622"/>
              <a:gd name="connsiteX9" fmla="*/ 1879042 w 2974312"/>
              <a:gd name="connsiteY9" fmla="*/ 1326382 h 1999622"/>
              <a:gd name="connsiteX10" fmla="*/ 2009671 w 2974312"/>
              <a:gd name="connsiteY10" fmla="*/ 1808703 h 199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4312" h="1999622">
                <a:moveTo>
                  <a:pt x="2974312" y="1798655"/>
                </a:moveTo>
                <a:lnTo>
                  <a:pt x="2230734" y="1788606"/>
                </a:lnTo>
                <a:lnTo>
                  <a:pt x="1225899" y="1999622"/>
                </a:lnTo>
                <a:lnTo>
                  <a:pt x="0" y="1989573"/>
                </a:lnTo>
                <a:lnTo>
                  <a:pt x="663192" y="1316334"/>
                </a:lnTo>
                <a:lnTo>
                  <a:pt x="30145" y="994787"/>
                </a:lnTo>
                <a:lnTo>
                  <a:pt x="0" y="0"/>
                </a:lnTo>
                <a:lnTo>
                  <a:pt x="1346480" y="20096"/>
                </a:lnTo>
                <a:lnTo>
                  <a:pt x="1326383" y="673239"/>
                </a:lnTo>
                <a:lnTo>
                  <a:pt x="1879042" y="1326382"/>
                </a:lnTo>
                <a:lnTo>
                  <a:pt x="2009671" y="1808703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E46F157D-67BF-3D81-2D54-D8EE0D6D734F}"/>
              </a:ext>
            </a:extLst>
          </p:cNvPr>
          <p:cNvSpPr/>
          <p:nvPr/>
        </p:nvSpPr>
        <p:spPr>
          <a:xfrm>
            <a:off x="5747657" y="3255666"/>
            <a:ext cx="1175657" cy="1346479"/>
          </a:xfrm>
          <a:custGeom>
            <a:avLst/>
            <a:gdLst>
              <a:gd name="connsiteX0" fmla="*/ 552659 w 1175657"/>
              <a:gd name="connsiteY0" fmla="*/ 1095270 h 1346479"/>
              <a:gd name="connsiteX1" fmla="*/ 291402 w 1175657"/>
              <a:gd name="connsiteY1" fmla="*/ 1095270 h 1346479"/>
              <a:gd name="connsiteX2" fmla="*/ 0 w 1175657"/>
              <a:gd name="connsiteY2" fmla="*/ 1336431 h 1346479"/>
              <a:gd name="connsiteX3" fmla="*/ 10048 w 1175657"/>
              <a:gd name="connsiteY3" fmla="*/ 60290 h 1346479"/>
              <a:gd name="connsiteX4" fmla="*/ 592853 w 1175657"/>
              <a:gd name="connsiteY4" fmla="*/ 693336 h 1346479"/>
              <a:gd name="connsiteX5" fmla="*/ 1175657 w 1175657"/>
              <a:gd name="connsiteY5" fmla="*/ 0 h 1346479"/>
              <a:gd name="connsiteX6" fmla="*/ 1175657 w 1175657"/>
              <a:gd name="connsiteY6" fmla="*/ 1346479 h 1346479"/>
              <a:gd name="connsiteX7" fmla="*/ 261257 w 1175657"/>
              <a:gd name="connsiteY7" fmla="*/ 1346479 h 1346479"/>
              <a:gd name="connsiteX8" fmla="*/ 150725 w 1175657"/>
              <a:gd name="connsiteY8" fmla="*/ 1205802 h 134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657" h="1346479">
                <a:moveTo>
                  <a:pt x="552659" y="1095270"/>
                </a:moveTo>
                <a:lnTo>
                  <a:pt x="291402" y="1095270"/>
                </a:lnTo>
                <a:lnTo>
                  <a:pt x="0" y="1336431"/>
                </a:lnTo>
                <a:cubicBezTo>
                  <a:pt x="3349" y="911051"/>
                  <a:pt x="6699" y="485670"/>
                  <a:pt x="10048" y="60290"/>
                </a:cubicBezTo>
                <a:lnTo>
                  <a:pt x="592853" y="693336"/>
                </a:lnTo>
                <a:lnTo>
                  <a:pt x="1175657" y="0"/>
                </a:lnTo>
                <a:lnTo>
                  <a:pt x="1175657" y="1346479"/>
                </a:lnTo>
                <a:lnTo>
                  <a:pt x="261257" y="1346479"/>
                </a:lnTo>
                <a:lnTo>
                  <a:pt x="150725" y="1205802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3863EBDD-B065-A1D8-9417-F34F732092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47" t="15516" r="18114" b="15346"/>
          <a:stretch/>
        </p:blipFill>
        <p:spPr>
          <a:xfrm>
            <a:off x="5265483" y="2777941"/>
            <a:ext cx="484205" cy="331933"/>
          </a:xfrm>
          <a:prstGeom prst="rect">
            <a:avLst/>
          </a:prstGeom>
        </p:spPr>
      </p:pic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E49A4005-5F7E-B274-2B7B-69D0F87AE29C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6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4874962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F8C8BD3-8612-5A25-2C3D-91E37A3C2078}"/>
              </a:ext>
            </a:extLst>
          </p:cNvPr>
          <p:cNvSpPr/>
          <p:nvPr/>
        </p:nvSpPr>
        <p:spPr>
          <a:xfrm>
            <a:off x="10353039" y="2731850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wire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7344C3C2-E9F5-4566-F48D-B1FF1F17056A}"/>
              </a:ext>
            </a:extLst>
          </p:cNvPr>
          <p:cNvSpPr/>
          <p:nvPr/>
        </p:nvSpPr>
        <p:spPr>
          <a:xfrm>
            <a:off x="3326004" y="2592475"/>
            <a:ext cx="2974312" cy="1999622"/>
          </a:xfrm>
          <a:custGeom>
            <a:avLst/>
            <a:gdLst>
              <a:gd name="connsiteX0" fmla="*/ 2974312 w 2974312"/>
              <a:gd name="connsiteY0" fmla="*/ 1798655 h 1999622"/>
              <a:gd name="connsiteX1" fmla="*/ 2230734 w 2974312"/>
              <a:gd name="connsiteY1" fmla="*/ 1788606 h 1999622"/>
              <a:gd name="connsiteX2" fmla="*/ 1225899 w 2974312"/>
              <a:gd name="connsiteY2" fmla="*/ 1999622 h 1999622"/>
              <a:gd name="connsiteX3" fmla="*/ 0 w 2974312"/>
              <a:gd name="connsiteY3" fmla="*/ 1989573 h 1999622"/>
              <a:gd name="connsiteX4" fmla="*/ 663192 w 2974312"/>
              <a:gd name="connsiteY4" fmla="*/ 1316334 h 1999622"/>
              <a:gd name="connsiteX5" fmla="*/ 30145 w 2974312"/>
              <a:gd name="connsiteY5" fmla="*/ 994787 h 1999622"/>
              <a:gd name="connsiteX6" fmla="*/ 0 w 2974312"/>
              <a:gd name="connsiteY6" fmla="*/ 0 h 1999622"/>
              <a:gd name="connsiteX7" fmla="*/ 1346480 w 2974312"/>
              <a:gd name="connsiteY7" fmla="*/ 20096 h 1999622"/>
              <a:gd name="connsiteX8" fmla="*/ 1326383 w 2974312"/>
              <a:gd name="connsiteY8" fmla="*/ 673239 h 1999622"/>
              <a:gd name="connsiteX9" fmla="*/ 1879042 w 2974312"/>
              <a:gd name="connsiteY9" fmla="*/ 1326382 h 1999622"/>
              <a:gd name="connsiteX10" fmla="*/ 2009671 w 2974312"/>
              <a:gd name="connsiteY10" fmla="*/ 1808703 h 199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4312" h="1999622">
                <a:moveTo>
                  <a:pt x="2974312" y="1798655"/>
                </a:moveTo>
                <a:lnTo>
                  <a:pt x="2230734" y="1788606"/>
                </a:lnTo>
                <a:lnTo>
                  <a:pt x="1225899" y="1999622"/>
                </a:lnTo>
                <a:lnTo>
                  <a:pt x="0" y="1989573"/>
                </a:lnTo>
                <a:lnTo>
                  <a:pt x="663192" y="1316334"/>
                </a:lnTo>
                <a:lnTo>
                  <a:pt x="30145" y="994787"/>
                </a:lnTo>
                <a:lnTo>
                  <a:pt x="0" y="0"/>
                </a:lnTo>
                <a:lnTo>
                  <a:pt x="1346480" y="20096"/>
                </a:lnTo>
                <a:lnTo>
                  <a:pt x="1326383" y="673239"/>
                </a:lnTo>
                <a:lnTo>
                  <a:pt x="1879042" y="1326382"/>
                </a:lnTo>
                <a:lnTo>
                  <a:pt x="2009671" y="1808703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E46F157D-67BF-3D81-2D54-D8EE0D6D734F}"/>
              </a:ext>
            </a:extLst>
          </p:cNvPr>
          <p:cNvSpPr/>
          <p:nvPr/>
        </p:nvSpPr>
        <p:spPr>
          <a:xfrm>
            <a:off x="5747657" y="3255666"/>
            <a:ext cx="1175657" cy="1346479"/>
          </a:xfrm>
          <a:custGeom>
            <a:avLst/>
            <a:gdLst>
              <a:gd name="connsiteX0" fmla="*/ 552659 w 1175657"/>
              <a:gd name="connsiteY0" fmla="*/ 1095270 h 1346479"/>
              <a:gd name="connsiteX1" fmla="*/ 291402 w 1175657"/>
              <a:gd name="connsiteY1" fmla="*/ 1095270 h 1346479"/>
              <a:gd name="connsiteX2" fmla="*/ 0 w 1175657"/>
              <a:gd name="connsiteY2" fmla="*/ 1336431 h 1346479"/>
              <a:gd name="connsiteX3" fmla="*/ 10048 w 1175657"/>
              <a:gd name="connsiteY3" fmla="*/ 60290 h 1346479"/>
              <a:gd name="connsiteX4" fmla="*/ 592853 w 1175657"/>
              <a:gd name="connsiteY4" fmla="*/ 693336 h 1346479"/>
              <a:gd name="connsiteX5" fmla="*/ 1175657 w 1175657"/>
              <a:gd name="connsiteY5" fmla="*/ 0 h 1346479"/>
              <a:gd name="connsiteX6" fmla="*/ 1175657 w 1175657"/>
              <a:gd name="connsiteY6" fmla="*/ 1346479 h 1346479"/>
              <a:gd name="connsiteX7" fmla="*/ 261257 w 1175657"/>
              <a:gd name="connsiteY7" fmla="*/ 1346479 h 1346479"/>
              <a:gd name="connsiteX8" fmla="*/ 150725 w 1175657"/>
              <a:gd name="connsiteY8" fmla="*/ 1205802 h 134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657" h="1346479">
                <a:moveTo>
                  <a:pt x="552659" y="1095270"/>
                </a:moveTo>
                <a:lnTo>
                  <a:pt x="291402" y="1095270"/>
                </a:lnTo>
                <a:lnTo>
                  <a:pt x="0" y="1336431"/>
                </a:lnTo>
                <a:cubicBezTo>
                  <a:pt x="3349" y="911051"/>
                  <a:pt x="6699" y="485670"/>
                  <a:pt x="10048" y="60290"/>
                </a:cubicBezTo>
                <a:lnTo>
                  <a:pt x="592853" y="693336"/>
                </a:lnTo>
                <a:lnTo>
                  <a:pt x="1175657" y="0"/>
                </a:lnTo>
                <a:lnTo>
                  <a:pt x="1175657" y="1346479"/>
                </a:lnTo>
                <a:lnTo>
                  <a:pt x="261257" y="1346479"/>
                </a:lnTo>
                <a:lnTo>
                  <a:pt x="150725" y="1205802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3863EBDD-B065-A1D8-9417-F34F732092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47" t="15516" r="18114" b="15346"/>
          <a:stretch/>
        </p:blipFill>
        <p:spPr>
          <a:xfrm>
            <a:off x="5265483" y="2777941"/>
            <a:ext cx="484205" cy="331933"/>
          </a:xfrm>
          <a:prstGeom prst="rect">
            <a:avLst/>
          </a:prstGeom>
        </p:spPr>
      </p:pic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FA140560-9EA8-F92A-D4C1-6F92ACEBC54E}"/>
              </a:ext>
            </a:extLst>
          </p:cNvPr>
          <p:cNvSpPr/>
          <p:nvPr/>
        </p:nvSpPr>
        <p:spPr>
          <a:xfrm>
            <a:off x="5740400" y="2164080"/>
            <a:ext cx="1219200" cy="772160"/>
          </a:xfrm>
          <a:custGeom>
            <a:avLst/>
            <a:gdLst>
              <a:gd name="connsiteX0" fmla="*/ 0 w 1219200"/>
              <a:gd name="connsiteY0" fmla="*/ 772160 h 772160"/>
              <a:gd name="connsiteX1" fmla="*/ 375920 w 1219200"/>
              <a:gd name="connsiteY1" fmla="*/ 772160 h 772160"/>
              <a:gd name="connsiteX2" fmla="*/ 558800 w 1219200"/>
              <a:gd name="connsiteY2" fmla="*/ 10160 h 772160"/>
              <a:gd name="connsiteX3" fmla="*/ 1219200 w 1219200"/>
              <a:gd name="connsiteY3" fmla="*/ 0 h 77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772160">
                <a:moveTo>
                  <a:pt x="0" y="772160"/>
                </a:moveTo>
                <a:lnTo>
                  <a:pt x="375920" y="772160"/>
                </a:lnTo>
                <a:lnTo>
                  <a:pt x="558800" y="10160"/>
                </a:lnTo>
                <a:lnTo>
                  <a:pt x="1219200" y="0"/>
                </a:lnTo>
              </a:path>
            </a:pathLst>
          </a:cu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CF436851-3EBC-62CD-3891-0681EA5C85DF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67A7F777-92DD-5C5C-794B-54C380B7D4F8}"/>
              </a:ext>
            </a:extLst>
          </p:cNvPr>
          <p:cNvSpPr/>
          <p:nvPr/>
        </p:nvSpPr>
        <p:spPr>
          <a:xfrm>
            <a:off x="1840376" y="674084"/>
            <a:ext cx="8738886" cy="3838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Drip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line</a:t>
            </a:r>
            <a:r>
              <a:rPr lang="de-DE" b="1" dirty="0">
                <a:solidFill>
                  <a:schemeClr val="tx1"/>
                </a:solidFill>
              </a:rPr>
              <a:t>“, „</a:t>
            </a:r>
            <a:r>
              <a:rPr lang="de-DE" b="1" dirty="0" err="1">
                <a:solidFill>
                  <a:schemeClr val="tx1"/>
                </a:solidFill>
              </a:rPr>
              <a:t>Proceed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go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bill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of</a:t>
            </a:r>
            <a:r>
              <a:rPr lang="de-DE" b="1" dirty="0">
                <a:solidFill>
                  <a:schemeClr val="tx1"/>
                </a:solidFill>
              </a:rPr>
              <a:t> material and </a:t>
            </a:r>
            <a:r>
              <a:rPr lang="de-DE" b="1" dirty="0" err="1">
                <a:solidFill>
                  <a:schemeClr val="tx1"/>
                </a:solidFill>
              </a:rPr>
              <a:t>order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„Save plan </a:t>
            </a:r>
            <a:r>
              <a:rPr lang="de-DE" b="1" dirty="0" err="1">
                <a:solidFill>
                  <a:schemeClr val="tx1"/>
                </a:solidFill>
              </a:rPr>
              <a:t>as</a:t>
            </a:r>
            <a:r>
              <a:rPr lang="de-DE" b="1" dirty="0">
                <a:solidFill>
                  <a:schemeClr val="tx1"/>
                </a:solidFill>
              </a:rPr>
              <a:t> PDF“</a:t>
            </a:r>
          </a:p>
        </p:txBody>
      </p:sp>
    </p:spTree>
    <p:extLst>
      <p:ext uri="{BB962C8B-B14F-4D97-AF65-F5344CB8AC3E}">
        <p14:creationId xmlns:p14="http://schemas.microsoft.com/office/powerpoint/2010/main" val="195669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1840376" y="674084"/>
            <a:ext cx="8738886" cy="3838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Proceed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go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bill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of</a:t>
            </a:r>
            <a:r>
              <a:rPr lang="de-DE" b="1" dirty="0">
                <a:solidFill>
                  <a:schemeClr val="tx1"/>
                </a:solidFill>
              </a:rPr>
              <a:t> material and </a:t>
            </a:r>
            <a:r>
              <a:rPr lang="de-DE" b="1" dirty="0" err="1">
                <a:solidFill>
                  <a:schemeClr val="tx1"/>
                </a:solidFill>
              </a:rPr>
              <a:t>order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„Save plan </a:t>
            </a:r>
            <a:r>
              <a:rPr lang="de-DE" b="1" dirty="0" err="1">
                <a:solidFill>
                  <a:schemeClr val="tx1"/>
                </a:solidFill>
              </a:rPr>
              <a:t>as</a:t>
            </a:r>
            <a:r>
              <a:rPr lang="de-DE" b="1" dirty="0">
                <a:solidFill>
                  <a:schemeClr val="tx1"/>
                </a:solidFill>
              </a:rPr>
              <a:t> PDF“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F8C8BD3-8612-5A25-2C3D-91E37A3C2078}"/>
              </a:ext>
            </a:extLst>
          </p:cNvPr>
          <p:cNvSpPr/>
          <p:nvPr/>
        </p:nvSpPr>
        <p:spPr>
          <a:xfrm>
            <a:off x="10353039" y="4988912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drip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line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7344C3C2-E9F5-4566-F48D-B1FF1F17056A}"/>
              </a:ext>
            </a:extLst>
          </p:cNvPr>
          <p:cNvSpPr/>
          <p:nvPr/>
        </p:nvSpPr>
        <p:spPr>
          <a:xfrm>
            <a:off x="3326004" y="2592475"/>
            <a:ext cx="2974312" cy="1999622"/>
          </a:xfrm>
          <a:custGeom>
            <a:avLst/>
            <a:gdLst>
              <a:gd name="connsiteX0" fmla="*/ 2974312 w 2974312"/>
              <a:gd name="connsiteY0" fmla="*/ 1798655 h 1999622"/>
              <a:gd name="connsiteX1" fmla="*/ 2230734 w 2974312"/>
              <a:gd name="connsiteY1" fmla="*/ 1788606 h 1999622"/>
              <a:gd name="connsiteX2" fmla="*/ 1225899 w 2974312"/>
              <a:gd name="connsiteY2" fmla="*/ 1999622 h 1999622"/>
              <a:gd name="connsiteX3" fmla="*/ 0 w 2974312"/>
              <a:gd name="connsiteY3" fmla="*/ 1989573 h 1999622"/>
              <a:gd name="connsiteX4" fmla="*/ 663192 w 2974312"/>
              <a:gd name="connsiteY4" fmla="*/ 1316334 h 1999622"/>
              <a:gd name="connsiteX5" fmla="*/ 30145 w 2974312"/>
              <a:gd name="connsiteY5" fmla="*/ 994787 h 1999622"/>
              <a:gd name="connsiteX6" fmla="*/ 0 w 2974312"/>
              <a:gd name="connsiteY6" fmla="*/ 0 h 1999622"/>
              <a:gd name="connsiteX7" fmla="*/ 1346480 w 2974312"/>
              <a:gd name="connsiteY7" fmla="*/ 20096 h 1999622"/>
              <a:gd name="connsiteX8" fmla="*/ 1326383 w 2974312"/>
              <a:gd name="connsiteY8" fmla="*/ 673239 h 1999622"/>
              <a:gd name="connsiteX9" fmla="*/ 1879042 w 2974312"/>
              <a:gd name="connsiteY9" fmla="*/ 1326382 h 1999622"/>
              <a:gd name="connsiteX10" fmla="*/ 2009671 w 2974312"/>
              <a:gd name="connsiteY10" fmla="*/ 1808703 h 199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4312" h="1999622">
                <a:moveTo>
                  <a:pt x="2974312" y="1798655"/>
                </a:moveTo>
                <a:lnTo>
                  <a:pt x="2230734" y="1788606"/>
                </a:lnTo>
                <a:lnTo>
                  <a:pt x="1225899" y="1999622"/>
                </a:lnTo>
                <a:lnTo>
                  <a:pt x="0" y="1989573"/>
                </a:lnTo>
                <a:lnTo>
                  <a:pt x="663192" y="1316334"/>
                </a:lnTo>
                <a:lnTo>
                  <a:pt x="30145" y="994787"/>
                </a:lnTo>
                <a:lnTo>
                  <a:pt x="0" y="0"/>
                </a:lnTo>
                <a:lnTo>
                  <a:pt x="1346480" y="20096"/>
                </a:lnTo>
                <a:lnTo>
                  <a:pt x="1326383" y="673239"/>
                </a:lnTo>
                <a:lnTo>
                  <a:pt x="1879042" y="1326382"/>
                </a:lnTo>
                <a:lnTo>
                  <a:pt x="2009671" y="1808703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E46F157D-67BF-3D81-2D54-D8EE0D6D734F}"/>
              </a:ext>
            </a:extLst>
          </p:cNvPr>
          <p:cNvSpPr/>
          <p:nvPr/>
        </p:nvSpPr>
        <p:spPr>
          <a:xfrm>
            <a:off x="5747657" y="3255666"/>
            <a:ext cx="1175657" cy="1346479"/>
          </a:xfrm>
          <a:custGeom>
            <a:avLst/>
            <a:gdLst>
              <a:gd name="connsiteX0" fmla="*/ 552659 w 1175657"/>
              <a:gd name="connsiteY0" fmla="*/ 1095270 h 1346479"/>
              <a:gd name="connsiteX1" fmla="*/ 291402 w 1175657"/>
              <a:gd name="connsiteY1" fmla="*/ 1095270 h 1346479"/>
              <a:gd name="connsiteX2" fmla="*/ 0 w 1175657"/>
              <a:gd name="connsiteY2" fmla="*/ 1336431 h 1346479"/>
              <a:gd name="connsiteX3" fmla="*/ 10048 w 1175657"/>
              <a:gd name="connsiteY3" fmla="*/ 60290 h 1346479"/>
              <a:gd name="connsiteX4" fmla="*/ 592853 w 1175657"/>
              <a:gd name="connsiteY4" fmla="*/ 693336 h 1346479"/>
              <a:gd name="connsiteX5" fmla="*/ 1175657 w 1175657"/>
              <a:gd name="connsiteY5" fmla="*/ 0 h 1346479"/>
              <a:gd name="connsiteX6" fmla="*/ 1175657 w 1175657"/>
              <a:gd name="connsiteY6" fmla="*/ 1346479 h 1346479"/>
              <a:gd name="connsiteX7" fmla="*/ 261257 w 1175657"/>
              <a:gd name="connsiteY7" fmla="*/ 1346479 h 1346479"/>
              <a:gd name="connsiteX8" fmla="*/ 150725 w 1175657"/>
              <a:gd name="connsiteY8" fmla="*/ 1205802 h 134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657" h="1346479">
                <a:moveTo>
                  <a:pt x="552659" y="1095270"/>
                </a:moveTo>
                <a:lnTo>
                  <a:pt x="291402" y="1095270"/>
                </a:lnTo>
                <a:lnTo>
                  <a:pt x="0" y="1336431"/>
                </a:lnTo>
                <a:cubicBezTo>
                  <a:pt x="3349" y="911051"/>
                  <a:pt x="6699" y="485670"/>
                  <a:pt x="10048" y="60290"/>
                </a:cubicBezTo>
                <a:lnTo>
                  <a:pt x="592853" y="693336"/>
                </a:lnTo>
                <a:lnTo>
                  <a:pt x="1175657" y="0"/>
                </a:lnTo>
                <a:lnTo>
                  <a:pt x="1175657" y="1346479"/>
                </a:lnTo>
                <a:lnTo>
                  <a:pt x="261257" y="1346479"/>
                </a:lnTo>
                <a:lnTo>
                  <a:pt x="150725" y="1205802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3863EBDD-B065-A1D8-9417-F34F732092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47" t="15516" r="18114" b="15346"/>
          <a:stretch/>
        </p:blipFill>
        <p:spPr>
          <a:xfrm>
            <a:off x="5265483" y="2777941"/>
            <a:ext cx="484205" cy="331933"/>
          </a:xfrm>
          <a:prstGeom prst="rect">
            <a:avLst/>
          </a:prstGeom>
        </p:spPr>
      </p:pic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FA140560-9EA8-F92A-D4C1-6F92ACEBC54E}"/>
              </a:ext>
            </a:extLst>
          </p:cNvPr>
          <p:cNvSpPr/>
          <p:nvPr/>
        </p:nvSpPr>
        <p:spPr>
          <a:xfrm>
            <a:off x="5740400" y="2164080"/>
            <a:ext cx="1219200" cy="772160"/>
          </a:xfrm>
          <a:custGeom>
            <a:avLst/>
            <a:gdLst>
              <a:gd name="connsiteX0" fmla="*/ 0 w 1219200"/>
              <a:gd name="connsiteY0" fmla="*/ 772160 h 772160"/>
              <a:gd name="connsiteX1" fmla="*/ 375920 w 1219200"/>
              <a:gd name="connsiteY1" fmla="*/ 772160 h 772160"/>
              <a:gd name="connsiteX2" fmla="*/ 558800 w 1219200"/>
              <a:gd name="connsiteY2" fmla="*/ 10160 h 772160"/>
              <a:gd name="connsiteX3" fmla="*/ 1219200 w 1219200"/>
              <a:gd name="connsiteY3" fmla="*/ 0 h 77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772160">
                <a:moveTo>
                  <a:pt x="0" y="772160"/>
                </a:moveTo>
                <a:lnTo>
                  <a:pt x="375920" y="772160"/>
                </a:lnTo>
                <a:lnTo>
                  <a:pt x="558800" y="10160"/>
                </a:lnTo>
                <a:lnTo>
                  <a:pt x="1219200" y="0"/>
                </a:lnTo>
              </a:path>
            </a:pathLst>
          </a:cu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CF436851-3EBC-62CD-3891-0681EA5C85DF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1BCCE6B4-95B9-D5CC-DC83-51D7FD7CB752}"/>
              </a:ext>
            </a:extLst>
          </p:cNvPr>
          <p:cNvSpPr/>
          <p:nvPr/>
        </p:nvSpPr>
        <p:spPr>
          <a:xfrm>
            <a:off x="747189" y="5478776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840EF3BE-EC3F-6BBA-8F43-3B672AA4F88D}"/>
              </a:ext>
            </a:extLst>
          </p:cNvPr>
          <p:cNvSpPr/>
          <p:nvPr/>
        </p:nvSpPr>
        <p:spPr>
          <a:xfrm>
            <a:off x="3090441" y="2685327"/>
            <a:ext cx="3750197" cy="2095017"/>
          </a:xfrm>
          <a:custGeom>
            <a:avLst/>
            <a:gdLst>
              <a:gd name="connsiteX0" fmla="*/ 0 w 3750197"/>
              <a:gd name="connsiteY0" fmla="*/ 0 h 2095017"/>
              <a:gd name="connsiteX1" fmla="*/ 0 w 3750197"/>
              <a:gd name="connsiteY1" fmla="*/ 2071868 h 2095017"/>
              <a:gd name="connsiteX2" fmla="*/ 3750197 w 3750197"/>
              <a:gd name="connsiteY2" fmla="*/ 2095017 h 209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0197" h="2095017">
                <a:moveTo>
                  <a:pt x="0" y="0"/>
                </a:moveTo>
                <a:lnTo>
                  <a:pt x="0" y="2071868"/>
                </a:lnTo>
                <a:lnTo>
                  <a:pt x="3750197" y="2095017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6004BEA5-5D94-D1F4-2EE7-18DC6C7FF22B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8A76A01-DD9B-1650-6C0D-9690838B4571}"/>
              </a:ext>
            </a:extLst>
          </p:cNvPr>
          <p:cNvSpPr/>
          <p:nvPr/>
        </p:nvSpPr>
        <p:spPr>
          <a:xfrm>
            <a:off x="795146" y="5497330"/>
            <a:ext cx="539878" cy="34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Drip</a:t>
            </a:r>
            <a:r>
              <a:rPr lang="de-DE" sz="1050" dirty="0"/>
              <a:t>-line</a:t>
            </a:r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2D6147A7-A03A-B521-7386-27220B001A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961" y="5925858"/>
            <a:ext cx="570501" cy="4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6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1840376" y="674084"/>
            <a:ext cx="8738886" cy="3838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Proceed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go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bill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of</a:t>
            </a:r>
            <a:r>
              <a:rPr lang="de-DE" b="1" dirty="0">
                <a:solidFill>
                  <a:schemeClr val="tx1"/>
                </a:solidFill>
              </a:rPr>
              <a:t> material and </a:t>
            </a:r>
            <a:r>
              <a:rPr lang="de-DE" b="1" dirty="0" err="1">
                <a:solidFill>
                  <a:schemeClr val="tx1"/>
                </a:solidFill>
              </a:rPr>
              <a:t>order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„Save plan </a:t>
            </a:r>
            <a:r>
              <a:rPr lang="de-DE" b="1" dirty="0" err="1">
                <a:solidFill>
                  <a:schemeClr val="tx1"/>
                </a:solidFill>
              </a:rPr>
              <a:t>as</a:t>
            </a:r>
            <a:r>
              <a:rPr lang="de-DE" b="1" dirty="0">
                <a:solidFill>
                  <a:schemeClr val="tx1"/>
                </a:solidFill>
              </a:rPr>
              <a:t> PDF“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F8C8BD3-8612-5A25-2C3D-91E37A3C2078}"/>
              </a:ext>
            </a:extLst>
          </p:cNvPr>
          <p:cNvSpPr/>
          <p:nvPr/>
        </p:nvSpPr>
        <p:spPr>
          <a:xfrm>
            <a:off x="10353039" y="4988912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drip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line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7344C3C2-E9F5-4566-F48D-B1FF1F17056A}"/>
              </a:ext>
            </a:extLst>
          </p:cNvPr>
          <p:cNvSpPr/>
          <p:nvPr/>
        </p:nvSpPr>
        <p:spPr>
          <a:xfrm>
            <a:off x="3326004" y="2592475"/>
            <a:ext cx="2974312" cy="1999622"/>
          </a:xfrm>
          <a:custGeom>
            <a:avLst/>
            <a:gdLst>
              <a:gd name="connsiteX0" fmla="*/ 2974312 w 2974312"/>
              <a:gd name="connsiteY0" fmla="*/ 1798655 h 1999622"/>
              <a:gd name="connsiteX1" fmla="*/ 2230734 w 2974312"/>
              <a:gd name="connsiteY1" fmla="*/ 1788606 h 1999622"/>
              <a:gd name="connsiteX2" fmla="*/ 1225899 w 2974312"/>
              <a:gd name="connsiteY2" fmla="*/ 1999622 h 1999622"/>
              <a:gd name="connsiteX3" fmla="*/ 0 w 2974312"/>
              <a:gd name="connsiteY3" fmla="*/ 1989573 h 1999622"/>
              <a:gd name="connsiteX4" fmla="*/ 663192 w 2974312"/>
              <a:gd name="connsiteY4" fmla="*/ 1316334 h 1999622"/>
              <a:gd name="connsiteX5" fmla="*/ 30145 w 2974312"/>
              <a:gd name="connsiteY5" fmla="*/ 994787 h 1999622"/>
              <a:gd name="connsiteX6" fmla="*/ 0 w 2974312"/>
              <a:gd name="connsiteY6" fmla="*/ 0 h 1999622"/>
              <a:gd name="connsiteX7" fmla="*/ 1346480 w 2974312"/>
              <a:gd name="connsiteY7" fmla="*/ 20096 h 1999622"/>
              <a:gd name="connsiteX8" fmla="*/ 1326383 w 2974312"/>
              <a:gd name="connsiteY8" fmla="*/ 673239 h 1999622"/>
              <a:gd name="connsiteX9" fmla="*/ 1879042 w 2974312"/>
              <a:gd name="connsiteY9" fmla="*/ 1326382 h 1999622"/>
              <a:gd name="connsiteX10" fmla="*/ 2009671 w 2974312"/>
              <a:gd name="connsiteY10" fmla="*/ 1808703 h 199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4312" h="1999622">
                <a:moveTo>
                  <a:pt x="2974312" y="1798655"/>
                </a:moveTo>
                <a:lnTo>
                  <a:pt x="2230734" y="1788606"/>
                </a:lnTo>
                <a:lnTo>
                  <a:pt x="1225899" y="1999622"/>
                </a:lnTo>
                <a:lnTo>
                  <a:pt x="0" y="1989573"/>
                </a:lnTo>
                <a:lnTo>
                  <a:pt x="663192" y="1316334"/>
                </a:lnTo>
                <a:lnTo>
                  <a:pt x="30145" y="994787"/>
                </a:lnTo>
                <a:lnTo>
                  <a:pt x="0" y="0"/>
                </a:lnTo>
                <a:lnTo>
                  <a:pt x="1346480" y="20096"/>
                </a:lnTo>
                <a:lnTo>
                  <a:pt x="1326383" y="673239"/>
                </a:lnTo>
                <a:lnTo>
                  <a:pt x="1879042" y="1326382"/>
                </a:lnTo>
                <a:lnTo>
                  <a:pt x="2009671" y="1808703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E46F157D-67BF-3D81-2D54-D8EE0D6D734F}"/>
              </a:ext>
            </a:extLst>
          </p:cNvPr>
          <p:cNvSpPr/>
          <p:nvPr/>
        </p:nvSpPr>
        <p:spPr>
          <a:xfrm>
            <a:off x="5747657" y="3255666"/>
            <a:ext cx="1175657" cy="1346479"/>
          </a:xfrm>
          <a:custGeom>
            <a:avLst/>
            <a:gdLst>
              <a:gd name="connsiteX0" fmla="*/ 552659 w 1175657"/>
              <a:gd name="connsiteY0" fmla="*/ 1095270 h 1346479"/>
              <a:gd name="connsiteX1" fmla="*/ 291402 w 1175657"/>
              <a:gd name="connsiteY1" fmla="*/ 1095270 h 1346479"/>
              <a:gd name="connsiteX2" fmla="*/ 0 w 1175657"/>
              <a:gd name="connsiteY2" fmla="*/ 1336431 h 1346479"/>
              <a:gd name="connsiteX3" fmla="*/ 10048 w 1175657"/>
              <a:gd name="connsiteY3" fmla="*/ 60290 h 1346479"/>
              <a:gd name="connsiteX4" fmla="*/ 592853 w 1175657"/>
              <a:gd name="connsiteY4" fmla="*/ 693336 h 1346479"/>
              <a:gd name="connsiteX5" fmla="*/ 1175657 w 1175657"/>
              <a:gd name="connsiteY5" fmla="*/ 0 h 1346479"/>
              <a:gd name="connsiteX6" fmla="*/ 1175657 w 1175657"/>
              <a:gd name="connsiteY6" fmla="*/ 1346479 h 1346479"/>
              <a:gd name="connsiteX7" fmla="*/ 261257 w 1175657"/>
              <a:gd name="connsiteY7" fmla="*/ 1346479 h 1346479"/>
              <a:gd name="connsiteX8" fmla="*/ 150725 w 1175657"/>
              <a:gd name="connsiteY8" fmla="*/ 1205802 h 134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657" h="1346479">
                <a:moveTo>
                  <a:pt x="552659" y="1095270"/>
                </a:moveTo>
                <a:lnTo>
                  <a:pt x="291402" y="1095270"/>
                </a:lnTo>
                <a:lnTo>
                  <a:pt x="0" y="1336431"/>
                </a:lnTo>
                <a:cubicBezTo>
                  <a:pt x="3349" y="911051"/>
                  <a:pt x="6699" y="485670"/>
                  <a:pt x="10048" y="60290"/>
                </a:cubicBezTo>
                <a:lnTo>
                  <a:pt x="592853" y="693336"/>
                </a:lnTo>
                <a:lnTo>
                  <a:pt x="1175657" y="0"/>
                </a:lnTo>
                <a:lnTo>
                  <a:pt x="1175657" y="1346479"/>
                </a:lnTo>
                <a:lnTo>
                  <a:pt x="261257" y="1346479"/>
                </a:lnTo>
                <a:lnTo>
                  <a:pt x="150725" y="1205802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3863EBDD-B065-A1D8-9417-F34F732092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47" t="15516" r="18114" b="15346"/>
          <a:stretch/>
        </p:blipFill>
        <p:spPr>
          <a:xfrm>
            <a:off x="5265483" y="2777941"/>
            <a:ext cx="484205" cy="331933"/>
          </a:xfrm>
          <a:prstGeom prst="rect">
            <a:avLst/>
          </a:prstGeom>
        </p:spPr>
      </p:pic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FA140560-9EA8-F92A-D4C1-6F92ACEBC54E}"/>
              </a:ext>
            </a:extLst>
          </p:cNvPr>
          <p:cNvSpPr/>
          <p:nvPr/>
        </p:nvSpPr>
        <p:spPr>
          <a:xfrm>
            <a:off x="5740400" y="2164080"/>
            <a:ext cx="1219200" cy="772160"/>
          </a:xfrm>
          <a:custGeom>
            <a:avLst/>
            <a:gdLst>
              <a:gd name="connsiteX0" fmla="*/ 0 w 1219200"/>
              <a:gd name="connsiteY0" fmla="*/ 772160 h 772160"/>
              <a:gd name="connsiteX1" fmla="*/ 375920 w 1219200"/>
              <a:gd name="connsiteY1" fmla="*/ 772160 h 772160"/>
              <a:gd name="connsiteX2" fmla="*/ 558800 w 1219200"/>
              <a:gd name="connsiteY2" fmla="*/ 10160 h 772160"/>
              <a:gd name="connsiteX3" fmla="*/ 1219200 w 1219200"/>
              <a:gd name="connsiteY3" fmla="*/ 0 h 77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772160">
                <a:moveTo>
                  <a:pt x="0" y="772160"/>
                </a:moveTo>
                <a:lnTo>
                  <a:pt x="375920" y="772160"/>
                </a:lnTo>
                <a:lnTo>
                  <a:pt x="558800" y="10160"/>
                </a:lnTo>
                <a:lnTo>
                  <a:pt x="1219200" y="0"/>
                </a:lnTo>
              </a:path>
            </a:pathLst>
          </a:cu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CF436851-3EBC-62CD-3891-0681EA5C85DF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1BCCE6B4-95B9-D5CC-DC83-51D7FD7CB752}"/>
              </a:ext>
            </a:extLst>
          </p:cNvPr>
          <p:cNvSpPr/>
          <p:nvPr/>
        </p:nvSpPr>
        <p:spPr>
          <a:xfrm>
            <a:off x="747189" y="5478776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840EF3BE-EC3F-6BBA-8F43-3B672AA4F88D}"/>
              </a:ext>
            </a:extLst>
          </p:cNvPr>
          <p:cNvSpPr/>
          <p:nvPr/>
        </p:nvSpPr>
        <p:spPr>
          <a:xfrm>
            <a:off x="3090441" y="2685327"/>
            <a:ext cx="3750197" cy="2095017"/>
          </a:xfrm>
          <a:custGeom>
            <a:avLst/>
            <a:gdLst>
              <a:gd name="connsiteX0" fmla="*/ 0 w 3750197"/>
              <a:gd name="connsiteY0" fmla="*/ 0 h 2095017"/>
              <a:gd name="connsiteX1" fmla="*/ 0 w 3750197"/>
              <a:gd name="connsiteY1" fmla="*/ 2071868 h 2095017"/>
              <a:gd name="connsiteX2" fmla="*/ 3750197 w 3750197"/>
              <a:gd name="connsiteY2" fmla="*/ 2095017 h 209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0197" h="2095017">
                <a:moveTo>
                  <a:pt x="0" y="0"/>
                </a:moveTo>
                <a:lnTo>
                  <a:pt x="0" y="2071868"/>
                </a:lnTo>
                <a:lnTo>
                  <a:pt x="3750197" y="2095017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6004BEA5-5D94-D1F4-2EE7-18DC6C7FF22B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D09E55EF-F1C4-3ECC-5692-EE546D8BDD5B}"/>
              </a:ext>
            </a:extLst>
          </p:cNvPr>
          <p:cNvSpPr/>
          <p:nvPr/>
        </p:nvSpPr>
        <p:spPr>
          <a:xfrm>
            <a:off x="10363199" y="2650570"/>
            <a:ext cx="1669913" cy="998817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Sketch </a:t>
            </a:r>
            <a:r>
              <a:rPr lang="de-DE" sz="1400" b="1" dirty="0" err="1">
                <a:solidFill>
                  <a:schemeClr val="tx1"/>
                </a:solidFill>
              </a:rPr>
              <a:t>connection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drip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to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valve</a:t>
            </a:r>
            <a:r>
              <a:rPr lang="de-DE" sz="1400" b="1" dirty="0">
                <a:solidFill>
                  <a:schemeClr val="tx1"/>
                </a:solidFill>
              </a:rPr>
              <a:t> box </a:t>
            </a:r>
            <a:r>
              <a:rPr lang="de-DE" sz="1400" b="1" dirty="0" err="1">
                <a:solidFill>
                  <a:schemeClr val="tx1"/>
                </a:solidFill>
              </a:rPr>
              <a:t>first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369066E2-DA3E-D627-BA6F-07536DD2615E}"/>
              </a:ext>
            </a:extLst>
          </p:cNvPr>
          <p:cNvSpPr/>
          <p:nvPr/>
        </p:nvSpPr>
        <p:spPr>
          <a:xfrm>
            <a:off x="5555848" y="4259484"/>
            <a:ext cx="694481" cy="520860"/>
          </a:xfrm>
          <a:custGeom>
            <a:avLst/>
            <a:gdLst>
              <a:gd name="connsiteX0" fmla="*/ 694481 w 694481"/>
              <a:gd name="connsiteY0" fmla="*/ 11574 h 520860"/>
              <a:gd name="connsiteX1" fmla="*/ 0 w 694481"/>
              <a:gd name="connsiteY1" fmla="*/ 0 h 520860"/>
              <a:gd name="connsiteX2" fmla="*/ 0 w 694481"/>
              <a:gd name="connsiteY2" fmla="*/ 520860 h 52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481" h="520860">
                <a:moveTo>
                  <a:pt x="694481" y="11574"/>
                </a:moveTo>
                <a:lnTo>
                  <a:pt x="0" y="0"/>
                </a:lnTo>
                <a:lnTo>
                  <a:pt x="0" y="52086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7B0ECBBD-5DDB-9E75-0772-6072FFE26E03}"/>
              </a:ext>
            </a:extLst>
          </p:cNvPr>
          <p:cNvSpPr/>
          <p:nvPr/>
        </p:nvSpPr>
        <p:spPr>
          <a:xfrm>
            <a:off x="795146" y="5497330"/>
            <a:ext cx="539878" cy="34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Drip</a:t>
            </a:r>
            <a:r>
              <a:rPr lang="de-DE" sz="1050" dirty="0"/>
              <a:t>-line</a:t>
            </a:r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EC83542C-7760-8360-B19F-21ACA6C404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961" y="5925858"/>
            <a:ext cx="570501" cy="4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7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1840376" y="674084"/>
            <a:ext cx="8738886" cy="3838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Proceed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go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bill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of</a:t>
            </a:r>
            <a:r>
              <a:rPr lang="de-DE" b="1" dirty="0">
                <a:solidFill>
                  <a:schemeClr val="tx1"/>
                </a:solidFill>
              </a:rPr>
              <a:t> material and </a:t>
            </a:r>
            <a:r>
              <a:rPr lang="de-DE" b="1" dirty="0" err="1">
                <a:solidFill>
                  <a:schemeClr val="tx1"/>
                </a:solidFill>
              </a:rPr>
              <a:t>order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„Save plan </a:t>
            </a:r>
            <a:r>
              <a:rPr lang="de-DE" b="1" dirty="0" err="1">
                <a:solidFill>
                  <a:schemeClr val="tx1"/>
                </a:solidFill>
              </a:rPr>
              <a:t>as</a:t>
            </a:r>
            <a:r>
              <a:rPr lang="de-DE" b="1" dirty="0">
                <a:solidFill>
                  <a:schemeClr val="tx1"/>
                </a:solidFill>
              </a:rPr>
              <a:t> PDF“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F8C8BD3-8612-5A25-2C3D-91E37A3C2078}"/>
              </a:ext>
            </a:extLst>
          </p:cNvPr>
          <p:cNvSpPr/>
          <p:nvPr/>
        </p:nvSpPr>
        <p:spPr>
          <a:xfrm>
            <a:off x="10353039" y="4988912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drip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line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1BCCE6B4-95B9-D5CC-DC83-51D7FD7CB752}"/>
              </a:ext>
            </a:extLst>
          </p:cNvPr>
          <p:cNvSpPr/>
          <p:nvPr/>
        </p:nvSpPr>
        <p:spPr>
          <a:xfrm>
            <a:off x="9871525" y="1168464"/>
            <a:ext cx="1297920" cy="3838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6004BEA5-5D94-D1F4-2EE7-18DC6C7FF22B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D09E55EF-F1C4-3ECC-5692-EE546D8BDD5B}"/>
              </a:ext>
            </a:extLst>
          </p:cNvPr>
          <p:cNvSpPr/>
          <p:nvPr/>
        </p:nvSpPr>
        <p:spPr>
          <a:xfrm>
            <a:off x="10363199" y="2650570"/>
            <a:ext cx="1669913" cy="998817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Sketch </a:t>
            </a:r>
            <a:r>
              <a:rPr lang="de-DE" sz="1400" b="1" dirty="0" err="1">
                <a:solidFill>
                  <a:schemeClr val="tx1"/>
                </a:solidFill>
              </a:rPr>
              <a:t>connection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drip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to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valve</a:t>
            </a:r>
            <a:r>
              <a:rPr lang="de-DE" sz="1400" b="1" dirty="0">
                <a:solidFill>
                  <a:schemeClr val="tx1"/>
                </a:solidFill>
              </a:rPr>
              <a:t> box </a:t>
            </a:r>
            <a:r>
              <a:rPr lang="de-DE" sz="1400" b="1" dirty="0" err="1">
                <a:solidFill>
                  <a:schemeClr val="tx1"/>
                </a:solidFill>
              </a:rPr>
              <a:t>first</a:t>
            </a:r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300E340-6A4E-2639-5B5D-E4DDBD560C3B}"/>
              </a:ext>
            </a:extLst>
          </p:cNvPr>
          <p:cNvGrpSpPr/>
          <p:nvPr/>
        </p:nvGrpSpPr>
        <p:grpSpPr>
          <a:xfrm>
            <a:off x="736818" y="1616937"/>
            <a:ext cx="7104756" cy="4225062"/>
            <a:chOff x="736818" y="1616937"/>
            <a:chExt cx="7104756" cy="422506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8AB47F3-B773-577B-DA64-2BD3CBBCE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818" y="1616937"/>
              <a:ext cx="686784" cy="516663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16278C53-4021-0567-1F46-338E7C0FA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819" y="2141107"/>
              <a:ext cx="655036" cy="1096051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10FF5E31-7B1C-92A0-97D1-E27382E35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818" y="3863318"/>
              <a:ext cx="598206" cy="422974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EC0E08BA-51AB-51A6-D0C1-F58F9029C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5367" y="3310187"/>
              <a:ext cx="632515" cy="480102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5EA5AF23-5D3D-1462-868D-50C77A39F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7747" y="4401208"/>
              <a:ext cx="661123" cy="480101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5A4E8E20-BAAC-64C7-0DA3-36A434175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6961" y="4904831"/>
              <a:ext cx="568063" cy="436439"/>
            </a:xfrm>
            <a:prstGeom prst="rect">
              <a:avLst/>
            </a:prstGeom>
          </p:spPr>
        </p:pic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672229AF-294C-44CA-6DAE-E4824E7B1306}"/>
                </a:ext>
              </a:extLst>
            </p:cNvPr>
            <p:cNvSpPr/>
            <p:nvPr/>
          </p:nvSpPr>
          <p:spPr>
            <a:xfrm>
              <a:off x="3313471" y="2605548"/>
              <a:ext cx="3628103" cy="1995949"/>
            </a:xfrm>
            <a:custGeom>
              <a:avLst/>
              <a:gdLst>
                <a:gd name="connsiteX0" fmla="*/ 0 w 3628103"/>
                <a:gd name="connsiteY0" fmla="*/ 0 h 1995949"/>
                <a:gd name="connsiteX1" fmla="*/ 19664 w 3628103"/>
                <a:gd name="connsiteY1" fmla="*/ 1995949 h 1995949"/>
                <a:gd name="connsiteX2" fmla="*/ 3618271 w 3628103"/>
                <a:gd name="connsiteY2" fmla="*/ 1995949 h 1995949"/>
                <a:gd name="connsiteX3" fmla="*/ 3628103 w 3628103"/>
                <a:gd name="connsiteY3" fmla="*/ 668594 h 1995949"/>
                <a:gd name="connsiteX4" fmla="*/ 1337187 w 3628103"/>
                <a:gd name="connsiteY4" fmla="*/ 688258 h 1995949"/>
                <a:gd name="connsiteX5" fmla="*/ 1337187 w 3628103"/>
                <a:gd name="connsiteY5" fmla="*/ 9833 h 1995949"/>
                <a:gd name="connsiteX6" fmla="*/ 0 w 3628103"/>
                <a:gd name="connsiteY6" fmla="*/ 0 h 199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103" h="1995949">
                  <a:moveTo>
                    <a:pt x="0" y="0"/>
                  </a:moveTo>
                  <a:lnTo>
                    <a:pt x="19664" y="1995949"/>
                  </a:lnTo>
                  <a:lnTo>
                    <a:pt x="3618271" y="1995949"/>
                  </a:lnTo>
                  <a:cubicBezTo>
                    <a:pt x="3621548" y="1553497"/>
                    <a:pt x="3624826" y="1111046"/>
                    <a:pt x="3628103" y="668594"/>
                  </a:cubicBezTo>
                  <a:lnTo>
                    <a:pt x="1337187" y="688258"/>
                  </a:lnTo>
                  <a:lnTo>
                    <a:pt x="1337187" y="9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5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3C76F37-6DA9-41D8-9353-0F916BF17205}"/>
                </a:ext>
              </a:extLst>
            </p:cNvPr>
            <p:cNvGrpSpPr/>
            <p:nvPr/>
          </p:nvGrpSpPr>
          <p:grpSpPr>
            <a:xfrm>
              <a:off x="2434459" y="3701497"/>
              <a:ext cx="1800000" cy="1800000"/>
              <a:chOff x="-1920493" y="-2310521"/>
              <a:chExt cx="11236136" cy="11628967"/>
            </a:xfrm>
          </p:grpSpPr>
          <p:sp>
            <p:nvSpPr>
              <p:cNvPr id="14" name="Kreis 454">
                <a:extLst>
                  <a:ext uri="{FF2B5EF4-FFF2-40B4-BE49-F238E27FC236}">
                    <a16:creationId xmlns:a16="http://schemas.microsoft.com/office/drawing/2014/main" id="{B74290C2-658B-72AC-0EB6-C83E3612BDF0}"/>
                  </a:ext>
                </a:extLst>
              </p:cNvPr>
              <p:cNvSpPr/>
              <p:nvPr/>
            </p:nvSpPr>
            <p:spPr>
              <a:xfrm rot="10800000">
                <a:off x="-1920493" y="-2310521"/>
                <a:ext cx="11236136" cy="11628967"/>
              </a:xfrm>
              <a:prstGeom prst="pie">
                <a:avLst>
                  <a:gd name="adj1" fmla="val 5400000"/>
                  <a:gd name="adj2" fmla="val 10747024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25295D6E-1F0D-1828-DC2B-5E14B3B0FBCD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06F99209-CA6B-F9BB-08B4-0C192BB04C8E}"/>
                </a:ext>
              </a:extLst>
            </p:cNvPr>
            <p:cNvGrpSpPr/>
            <p:nvPr/>
          </p:nvGrpSpPr>
          <p:grpSpPr>
            <a:xfrm rot="5400000">
              <a:off x="2413471" y="1705548"/>
              <a:ext cx="1800000" cy="1800000"/>
              <a:chOff x="-1920493" y="-2310521"/>
              <a:chExt cx="11236136" cy="11628967"/>
            </a:xfrm>
          </p:grpSpPr>
          <p:sp>
            <p:nvSpPr>
              <p:cNvPr id="22" name="Kreis 454">
                <a:extLst>
                  <a:ext uri="{FF2B5EF4-FFF2-40B4-BE49-F238E27FC236}">
                    <a16:creationId xmlns:a16="http://schemas.microsoft.com/office/drawing/2014/main" id="{A9F2340D-A69A-46F3-30BC-87B14F7D05C6}"/>
                  </a:ext>
                </a:extLst>
              </p:cNvPr>
              <p:cNvSpPr/>
              <p:nvPr/>
            </p:nvSpPr>
            <p:spPr>
              <a:xfrm rot="10800000">
                <a:off x="-1920493" y="-2310521"/>
                <a:ext cx="11236136" cy="11628967"/>
              </a:xfrm>
              <a:prstGeom prst="pie">
                <a:avLst>
                  <a:gd name="adj1" fmla="val 5400000"/>
                  <a:gd name="adj2" fmla="val 10747024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49042617-047B-5BB3-DBA7-8593D8F97C1F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A5E1C26-2975-DA45-49D4-67DA9CEEDEC4}"/>
                </a:ext>
              </a:extLst>
            </p:cNvPr>
            <p:cNvGrpSpPr/>
            <p:nvPr/>
          </p:nvGrpSpPr>
          <p:grpSpPr>
            <a:xfrm rot="16200000" flipH="1">
              <a:off x="6031526" y="2367302"/>
              <a:ext cx="1800000" cy="1800000"/>
              <a:chOff x="-1920493" y="-2310521"/>
              <a:chExt cx="11236136" cy="11628967"/>
            </a:xfrm>
          </p:grpSpPr>
          <p:sp>
            <p:nvSpPr>
              <p:cNvPr id="25" name="Kreis 454">
                <a:extLst>
                  <a:ext uri="{FF2B5EF4-FFF2-40B4-BE49-F238E27FC236}">
                    <a16:creationId xmlns:a16="http://schemas.microsoft.com/office/drawing/2014/main" id="{0B7642E3-FD04-A50B-F614-B0EBA03DA682}"/>
                  </a:ext>
                </a:extLst>
              </p:cNvPr>
              <p:cNvSpPr/>
              <p:nvPr/>
            </p:nvSpPr>
            <p:spPr>
              <a:xfrm rot="10800000">
                <a:off x="-1920493" y="-2310521"/>
                <a:ext cx="11236136" cy="11628967"/>
              </a:xfrm>
              <a:prstGeom prst="pie">
                <a:avLst>
                  <a:gd name="adj1" fmla="val 5400000"/>
                  <a:gd name="adj2" fmla="val 10747024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E76205DD-5A49-0DBF-6E98-75B8A4E43D72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110B4964-DF05-5A7E-42FA-D97B606151CB}"/>
                </a:ext>
              </a:extLst>
            </p:cNvPr>
            <p:cNvGrpSpPr/>
            <p:nvPr/>
          </p:nvGrpSpPr>
          <p:grpSpPr>
            <a:xfrm flipH="1">
              <a:off x="6041574" y="3698984"/>
              <a:ext cx="1800000" cy="1800000"/>
              <a:chOff x="-1920493" y="-2310521"/>
              <a:chExt cx="11236136" cy="11628967"/>
            </a:xfrm>
          </p:grpSpPr>
          <p:sp>
            <p:nvSpPr>
              <p:cNvPr id="28" name="Kreis 454">
                <a:extLst>
                  <a:ext uri="{FF2B5EF4-FFF2-40B4-BE49-F238E27FC236}">
                    <a16:creationId xmlns:a16="http://schemas.microsoft.com/office/drawing/2014/main" id="{4371255D-0D19-54DE-B1BB-7DF9F6B3F994}"/>
                  </a:ext>
                </a:extLst>
              </p:cNvPr>
              <p:cNvSpPr/>
              <p:nvPr/>
            </p:nvSpPr>
            <p:spPr>
              <a:xfrm rot="10800000">
                <a:off x="-1920493" y="-2310521"/>
                <a:ext cx="11236136" cy="11628967"/>
              </a:xfrm>
              <a:prstGeom prst="pie">
                <a:avLst>
                  <a:gd name="adj1" fmla="val 5400000"/>
                  <a:gd name="adj2" fmla="val 10747024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EB594DFA-A193-2910-2FAD-049CD1742116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C5D0AC8-2804-DD6C-B788-8A938718CC2D}"/>
                </a:ext>
              </a:extLst>
            </p:cNvPr>
            <p:cNvGrpSpPr/>
            <p:nvPr/>
          </p:nvGrpSpPr>
          <p:grpSpPr>
            <a:xfrm flipH="1">
              <a:off x="3636831" y="3700241"/>
              <a:ext cx="1800000" cy="1800000"/>
              <a:chOff x="-1920493" y="-2310521"/>
              <a:chExt cx="11236136" cy="11628967"/>
            </a:xfrm>
          </p:grpSpPr>
          <p:sp>
            <p:nvSpPr>
              <p:cNvPr id="31" name="Kreis 454">
                <a:extLst>
                  <a:ext uri="{FF2B5EF4-FFF2-40B4-BE49-F238E27FC236}">
                    <a16:creationId xmlns:a16="http://schemas.microsoft.com/office/drawing/2014/main" id="{221ACFD1-80F7-1FE9-EBD4-17BB62F8A6D7}"/>
                  </a:ext>
                </a:extLst>
              </p:cNvPr>
              <p:cNvSpPr/>
              <p:nvPr/>
            </p:nvSpPr>
            <p:spPr>
              <a:xfrm rot="10800000">
                <a:off x="-1920493" y="-2310521"/>
                <a:ext cx="11236136" cy="11628967"/>
              </a:xfrm>
              <a:prstGeom prst="pie">
                <a:avLst>
                  <a:gd name="adj1" fmla="val 23482"/>
                  <a:gd name="adj2" fmla="val 10747024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AA1B59F-1C84-D0EB-E712-0CB5D32EE24F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BF94A537-1A35-CD78-67CB-A36417DC251F}"/>
                </a:ext>
              </a:extLst>
            </p:cNvPr>
            <p:cNvGrpSpPr/>
            <p:nvPr/>
          </p:nvGrpSpPr>
          <p:grpSpPr>
            <a:xfrm flipH="1">
              <a:off x="4839203" y="3697727"/>
              <a:ext cx="1800000" cy="1800000"/>
              <a:chOff x="-1920493" y="-2310521"/>
              <a:chExt cx="11236136" cy="11628967"/>
            </a:xfrm>
          </p:grpSpPr>
          <p:sp>
            <p:nvSpPr>
              <p:cNvPr id="34" name="Kreis 454">
                <a:extLst>
                  <a:ext uri="{FF2B5EF4-FFF2-40B4-BE49-F238E27FC236}">
                    <a16:creationId xmlns:a16="http://schemas.microsoft.com/office/drawing/2014/main" id="{4754215A-C023-4BDF-A28F-4816792F3BAD}"/>
                  </a:ext>
                </a:extLst>
              </p:cNvPr>
              <p:cNvSpPr/>
              <p:nvPr/>
            </p:nvSpPr>
            <p:spPr>
              <a:xfrm rot="10800000">
                <a:off x="-1920493" y="-2310521"/>
                <a:ext cx="11236136" cy="11628967"/>
              </a:xfrm>
              <a:prstGeom prst="pie">
                <a:avLst>
                  <a:gd name="adj1" fmla="val 23482"/>
                  <a:gd name="adj2" fmla="val 10747024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B154DD51-879F-1BFA-DC6F-259CFD803FBC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15D2CEF2-AA24-17A3-E9E9-CB477C3C7258}"/>
                </a:ext>
              </a:extLst>
            </p:cNvPr>
            <p:cNvGrpSpPr/>
            <p:nvPr/>
          </p:nvGrpSpPr>
          <p:grpSpPr>
            <a:xfrm flipH="1" flipV="1">
              <a:off x="4839204" y="2393725"/>
              <a:ext cx="1800000" cy="1800000"/>
              <a:chOff x="-1920493" y="-2310521"/>
              <a:chExt cx="11236136" cy="11628967"/>
            </a:xfrm>
          </p:grpSpPr>
          <p:sp>
            <p:nvSpPr>
              <p:cNvPr id="37" name="Kreis 454">
                <a:extLst>
                  <a:ext uri="{FF2B5EF4-FFF2-40B4-BE49-F238E27FC236}">
                    <a16:creationId xmlns:a16="http://schemas.microsoft.com/office/drawing/2014/main" id="{A86DDE55-108B-5476-34EC-61DD0BAFA4B1}"/>
                  </a:ext>
                </a:extLst>
              </p:cNvPr>
              <p:cNvSpPr/>
              <p:nvPr/>
            </p:nvSpPr>
            <p:spPr>
              <a:xfrm rot="10800000">
                <a:off x="-1920493" y="-2310521"/>
                <a:ext cx="11236136" cy="11628967"/>
              </a:xfrm>
              <a:prstGeom prst="pie">
                <a:avLst>
                  <a:gd name="adj1" fmla="val 23482"/>
                  <a:gd name="adj2" fmla="val 10747024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AF3252E4-AF31-B3E7-E42A-A084482488ED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0E7119E6-90FA-3E63-E77F-7FC4E10872F8}"/>
                </a:ext>
              </a:extLst>
            </p:cNvPr>
            <p:cNvGrpSpPr/>
            <p:nvPr/>
          </p:nvGrpSpPr>
          <p:grpSpPr>
            <a:xfrm rot="16200000" flipH="1">
              <a:off x="3751076" y="1722101"/>
              <a:ext cx="1800000" cy="1800000"/>
              <a:chOff x="-1920493" y="-2310521"/>
              <a:chExt cx="11236136" cy="11628967"/>
            </a:xfrm>
          </p:grpSpPr>
          <p:sp>
            <p:nvSpPr>
              <p:cNvPr id="43" name="Kreis 454">
                <a:extLst>
                  <a:ext uri="{FF2B5EF4-FFF2-40B4-BE49-F238E27FC236}">
                    <a16:creationId xmlns:a16="http://schemas.microsoft.com/office/drawing/2014/main" id="{01ECBD6C-CB9B-3544-4A60-D1862E1D0524}"/>
                  </a:ext>
                </a:extLst>
              </p:cNvPr>
              <p:cNvSpPr/>
              <p:nvPr/>
            </p:nvSpPr>
            <p:spPr>
              <a:xfrm rot="10800000">
                <a:off x="-1920493" y="-2310521"/>
                <a:ext cx="11236136" cy="11628967"/>
              </a:xfrm>
              <a:prstGeom prst="pie">
                <a:avLst>
                  <a:gd name="adj1" fmla="val 5400000"/>
                  <a:gd name="adj2" fmla="val 10747024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9BEF5A1C-30A6-9C24-A4FD-58F43775A4BA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F3FE30E6-868F-3874-E5C4-019B6BBC8CE8}"/>
                </a:ext>
              </a:extLst>
            </p:cNvPr>
            <p:cNvGrpSpPr/>
            <p:nvPr/>
          </p:nvGrpSpPr>
          <p:grpSpPr>
            <a:xfrm rot="5400000" flipH="1">
              <a:off x="2422749" y="2677387"/>
              <a:ext cx="1800000" cy="1800000"/>
              <a:chOff x="-1920493" y="-2310521"/>
              <a:chExt cx="11236136" cy="11628967"/>
            </a:xfrm>
          </p:grpSpPr>
          <p:sp>
            <p:nvSpPr>
              <p:cNvPr id="46" name="Kreis 454">
                <a:extLst>
                  <a:ext uri="{FF2B5EF4-FFF2-40B4-BE49-F238E27FC236}">
                    <a16:creationId xmlns:a16="http://schemas.microsoft.com/office/drawing/2014/main" id="{48727CD7-FEB1-5026-E2E3-0EE60D6854DF}"/>
                  </a:ext>
                </a:extLst>
              </p:cNvPr>
              <p:cNvSpPr/>
              <p:nvPr/>
            </p:nvSpPr>
            <p:spPr>
              <a:xfrm rot="10800000">
                <a:off x="-1920493" y="-2310521"/>
                <a:ext cx="11236136" cy="11628967"/>
              </a:xfrm>
              <a:prstGeom prst="pie">
                <a:avLst>
                  <a:gd name="adj1" fmla="val 23482"/>
                  <a:gd name="adj2" fmla="val 10747024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32FCA974-11DB-ADD3-673B-BE3DE1FBDEE3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C4ACA98B-EC23-08D6-6A41-4F14C7BC0758}"/>
                </a:ext>
              </a:extLst>
            </p:cNvPr>
            <p:cNvGrpSpPr/>
            <p:nvPr/>
          </p:nvGrpSpPr>
          <p:grpSpPr>
            <a:xfrm rot="5400000" flipH="1">
              <a:off x="4113483" y="2727301"/>
              <a:ext cx="1080000" cy="1080000"/>
              <a:chOff x="396267" y="-278"/>
              <a:chExt cx="6741682" cy="6977380"/>
            </a:xfrm>
          </p:grpSpPr>
          <p:sp>
            <p:nvSpPr>
              <p:cNvPr id="49" name="Kreis 454">
                <a:extLst>
                  <a:ext uri="{FF2B5EF4-FFF2-40B4-BE49-F238E27FC236}">
                    <a16:creationId xmlns:a16="http://schemas.microsoft.com/office/drawing/2014/main" id="{C6E9EF51-247C-B188-DAA7-7D89F7259682}"/>
                  </a:ext>
                </a:extLst>
              </p:cNvPr>
              <p:cNvSpPr/>
              <p:nvPr/>
            </p:nvSpPr>
            <p:spPr>
              <a:xfrm>
                <a:off x="396267" y="-278"/>
                <a:ext cx="6741682" cy="6977380"/>
              </a:xfrm>
              <a:prstGeom prst="pie">
                <a:avLst>
                  <a:gd name="adj1" fmla="val 23482"/>
                  <a:gd name="adj2" fmla="val 16155876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D47CA0F4-C215-73EF-6CDC-0789AACDF30C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F699A5F6-AF34-CFDC-286A-601D9C838BAA}"/>
                </a:ext>
              </a:extLst>
            </p:cNvPr>
            <p:cNvGrpSpPr/>
            <p:nvPr/>
          </p:nvGrpSpPr>
          <p:grpSpPr>
            <a:xfrm rot="5400000" flipH="1">
              <a:off x="3489585" y="3374895"/>
              <a:ext cx="1080000" cy="1080000"/>
              <a:chOff x="396267" y="-278"/>
              <a:chExt cx="6741682" cy="6977380"/>
            </a:xfrm>
          </p:grpSpPr>
          <p:sp>
            <p:nvSpPr>
              <p:cNvPr id="55" name="Kreis 454">
                <a:extLst>
                  <a:ext uri="{FF2B5EF4-FFF2-40B4-BE49-F238E27FC236}">
                    <a16:creationId xmlns:a16="http://schemas.microsoft.com/office/drawing/2014/main" id="{771BE28B-9673-D83A-BAC8-CB173375891E}"/>
                  </a:ext>
                </a:extLst>
              </p:cNvPr>
              <p:cNvSpPr/>
              <p:nvPr/>
            </p:nvSpPr>
            <p:spPr>
              <a:xfrm>
                <a:off x="396267" y="-278"/>
                <a:ext cx="6741682" cy="6977380"/>
              </a:xfrm>
              <a:prstGeom prst="ellipse">
                <a:avLst/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B967B9E0-9DBD-B759-2A92-224763680288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 dirty="0"/>
              </a:p>
            </p:txBody>
          </p:sp>
        </p:grp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A23F19A7-51B5-F217-28B7-A381CA957FAA}"/>
                </a:ext>
              </a:extLst>
            </p:cNvPr>
            <p:cNvGrpSpPr/>
            <p:nvPr/>
          </p:nvGrpSpPr>
          <p:grpSpPr>
            <a:xfrm rot="5400000" flipH="1">
              <a:off x="4656691" y="3359171"/>
              <a:ext cx="1080000" cy="1080000"/>
              <a:chOff x="396267" y="-278"/>
              <a:chExt cx="6741682" cy="6977380"/>
            </a:xfrm>
          </p:grpSpPr>
          <p:sp>
            <p:nvSpPr>
              <p:cNvPr id="61" name="Kreis 454">
                <a:extLst>
                  <a:ext uri="{FF2B5EF4-FFF2-40B4-BE49-F238E27FC236}">
                    <a16:creationId xmlns:a16="http://schemas.microsoft.com/office/drawing/2014/main" id="{9D6D9A8C-6796-361E-9FA8-01AB44900818}"/>
                  </a:ext>
                </a:extLst>
              </p:cNvPr>
              <p:cNvSpPr/>
              <p:nvPr/>
            </p:nvSpPr>
            <p:spPr>
              <a:xfrm>
                <a:off x="396267" y="-278"/>
                <a:ext cx="6741682" cy="6977380"/>
              </a:xfrm>
              <a:prstGeom prst="ellipse">
                <a:avLst/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1DE0DBCC-310A-F7BB-B9A2-5D47F4489394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 dirty="0"/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994466D-B858-1006-B23C-0EB115ECB923}"/>
                </a:ext>
              </a:extLst>
            </p:cNvPr>
            <p:cNvSpPr/>
            <p:nvPr/>
          </p:nvSpPr>
          <p:spPr>
            <a:xfrm>
              <a:off x="4652386" y="2595500"/>
              <a:ext cx="2289187" cy="704639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4">
              <a:extLst>
                <a:ext uri="{FF2B5EF4-FFF2-40B4-BE49-F238E27FC236}">
                  <a16:creationId xmlns:a16="http://schemas.microsoft.com/office/drawing/2014/main" id="{17E2E01A-36A4-9272-5E44-A32664074F55}"/>
                </a:ext>
              </a:extLst>
            </p:cNvPr>
            <p:cNvSpPr/>
            <p:nvPr/>
          </p:nvSpPr>
          <p:spPr>
            <a:xfrm>
              <a:off x="2872476" y="2605547"/>
              <a:ext cx="4080984" cy="2308097"/>
            </a:xfrm>
            <a:custGeom>
              <a:avLst/>
              <a:gdLst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0 w 433982"/>
                <a:gd name="connsiteY3" fmla="*/ 2299283 h 2299283"/>
                <a:gd name="connsiteX4" fmla="*/ 0 w 433982"/>
                <a:gd name="connsiteY4" fmla="*/ 0 h 2299283"/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423384 w 433982"/>
                <a:gd name="connsiteY3" fmla="*/ 2277951 h 2299283"/>
                <a:gd name="connsiteX4" fmla="*/ 0 w 433982"/>
                <a:gd name="connsiteY4" fmla="*/ 2299283 h 2299283"/>
                <a:gd name="connsiteX5" fmla="*/ 0 w 433982"/>
                <a:gd name="connsiteY5" fmla="*/ 0 h 2299283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2299283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1997832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0 w 3518276"/>
                <a:gd name="connsiteY4" fmla="*/ 2299283 h 2639691"/>
                <a:gd name="connsiteX5" fmla="*/ 0 w 3518276"/>
                <a:gd name="connsiteY5" fmla="*/ 0 h 2639691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3488131 w 3518276"/>
                <a:gd name="connsiteY4" fmla="*/ 2619595 h 2639691"/>
                <a:gd name="connsiteX5" fmla="*/ 0 w 3518276"/>
                <a:gd name="connsiteY5" fmla="*/ 2299283 h 2639691"/>
                <a:gd name="connsiteX6" fmla="*/ 0 w 3518276"/>
                <a:gd name="connsiteY6" fmla="*/ 0 h 2639691"/>
                <a:gd name="connsiteX0" fmla="*/ 0 w 4101080"/>
                <a:gd name="connsiteY0" fmla="*/ 0 h 2639691"/>
                <a:gd name="connsiteX1" fmla="*/ 433982 w 4101080"/>
                <a:gd name="connsiteY1" fmla="*/ 0 h 2639691"/>
                <a:gd name="connsiteX2" fmla="*/ 433982 w 4101080"/>
                <a:gd name="connsiteY2" fmla="*/ 1997832 h 2639691"/>
                <a:gd name="connsiteX3" fmla="*/ 3518276 w 4101080"/>
                <a:gd name="connsiteY3" fmla="*/ 2639691 h 2639691"/>
                <a:gd name="connsiteX4" fmla="*/ 4101080 w 4101080"/>
                <a:gd name="connsiteY4" fmla="*/ 2016694 h 2639691"/>
                <a:gd name="connsiteX5" fmla="*/ 0 w 4101080"/>
                <a:gd name="connsiteY5" fmla="*/ 2299283 h 2639691"/>
                <a:gd name="connsiteX6" fmla="*/ 0 w 4101080"/>
                <a:gd name="connsiteY6" fmla="*/ 0 h 2639691"/>
                <a:gd name="connsiteX0" fmla="*/ 0 w 3518276"/>
                <a:gd name="connsiteY0" fmla="*/ 0 h 2991385"/>
                <a:gd name="connsiteX1" fmla="*/ 433982 w 3518276"/>
                <a:gd name="connsiteY1" fmla="*/ 0 h 2991385"/>
                <a:gd name="connsiteX2" fmla="*/ 433982 w 3518276"/>
                <a:gd name="connsiteY2" fmla="*/ 1997832 h 2991385"/>
                <a:gd name="connsiteX3" fmla="*/ 3518276 w 3518276"/>
                <a:gd name="connsiteY3" fmla="*/ 2639691 h 2991385"/>
                <a:gd name="connsiteX4" fmla="*/ 2553634 w 3518276"/>
                <a:gd name="connsiteY4" fmla="*/ 2991385 h 2991385"/>
                <a:gd name="connsiteX5" fmla="*/ 0 w 3518276"/>
                <a:gd name="connsiteY5" fmla="*/ 2299283 h 2991385"/>
                <a:gd name="connsiteX6" fmla="*/ 0 w 3518276"/>
                <a:gd name="connsiteY6" fmla="*/ 0 h 2991385"/>
                <a:gd name="connsiteX0" fmla="*/ 0 w 4080984"/>
                <a:gd name="connsiteY0" fmla="*/ 0 h 2991385"/>
                <a:gd name="connsiteX1" fmla="*/ 433982 w 4080984"/>
                <a:gd name="connsiteY1" fmla="*/ 0 h 2991385"/>
                <a:gd name="connsiteX2" fmla="*/ 433982 w 4080984"/>
                <a:gd name="connsiteY2" fmla="*/ 1997832 h 2991385"/>
                <a:gd name="connsiteX3" fmla="*/ 4080984 w 4080984"/>
                <a:gd name="connsiteY3" fmla="*/ 1996597 h 2991385"/>
                <a:gd name="connsiteX4" fmla="*/ 2553634 w 4080984"/>
                <a:gd name="connsiteY4" fmla="*/ 2991385 h 2991385"/>
                <a:gd name="connsiteX5" fmla="*/ 0 w 4080984"/>
                <a:gd name="connsiteY5" fmla="*/ 2299283 h 2991385"/>
                <a:gd name="connsiteX6" fmla="*/ 0 w 4080984"/>
                <a:gd name="connsiteY6" fmla="*/ 0 h 2991385"/>
                <a:gd name="connsiteX0" fmla="*/ 0 w 4080984"/>
                <a:gd name="connsiteY0" fmla="*/ 0 h 2338242"/>
                <a:gd name="connsiteX1" fmla="*/ 433982 w 4080984"/>
                <a:gd name="connsiteY1" fmla="*/ 0 h 2338242"/>
                <a:gd name="connsiteX2" fmla="*/ 433982 w 4080984"/>
                <a:gd name="connsiteY2" fmla="*/ 1997832 h 2338242"/>
                <a:gd name="connsiteX3" fmla="*/ 4080984 w 4080984"/>
                <a:gd name="connsiteY3" fmla="*/ 1996597 h 2338242"/>
                <a:gd name="connsiteX4" fmla="*/ 4060887 w 4080984"/>
                <a:gd name="connsiteY4" fmla="*/ 2338242 h 2338242"/>
                <a:gd name="connsiteX5" fmla="*/ 0 w 4080984"/>
                <a:gd name="connsiteY5" fmla="*/ 2299283 h 2338242"/>
                <a:gd name="connsiteX6" fmla="*/ 0 w 4080984"/>
                <a:gd name="connsiteY6" fmla="*/ 0 h 2338242"/>
                <a:gd name="connsiteX0" fmla="*/ 0 w 4080984"/>
                <a:gd name="connsiteY0" fmla="*/ 0 h 2308097"/>
                <a:gd name="connsiteX1" fmla="*/ 433982 w 4080984"/>
                <a:gd name="connsiteY1" fmla="*/ 0 h 2308097"/>
                <a:gd name="connsiteX2" fmla="*/ 433982 w 4080984"/>
                <a:gd name="connsiteY2" fmla="*/ 1997832 h 2308097"/>
                <a:gd name="connsiteX3" fmla="*/ 4080984 w 4080984"/>
                <a:gd name="connsiteY3" fmla="*/ 1996597 h 2308097"/>
                <a:gd name="connsiteX4" fmla="*/ 4070936 w 4080984"/>
                <a:gd name="connsiteY4" fmla="*/ 2308097 h 2308097"/>
                <a:gd name="connsiteX5" fmla="*/ 0 w 4080984"/>
                <a:gd name="connsiteY5" fmla="*/ 2299283 h 2308097"/>
                <a:gd name="connsiteX6" fmla="*/ 0 w 4080984"/>
                <a:gd name="connsiteY6" fmla="*/ 0 h 230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0984" h="2308097">
                  <a:moveTo>
                    <a:pt x="0" y="0"/>
                  </a:moveTo>
                  <a:lnTo>
                    <a:pt x="433982" y="0"/>
                  </a:lnTo>
                  <a:lnTo>
                    <a:pt x="433982" y="1997832"/>
                  </a:lnTo>
                  <a:lnTo>
                    <a:pt x="4080984" y="1996597"/>
                  </a:lnTo>
                  <a:lnTo>
                    <a:pt x="4070936" y="2308097"/>
                  </a:lnTo>
                  <a:lnTo>
                    <a:pt x="0" y="2299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>
                <a:alpha val="5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BD71D703-7603-C4BD-32C2-DDA2839BA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779" t="18884" r="24397" b="11798"/>
            <a:stretch/>
          </p:blipFill>
          <p:spPr>
            <a:xfrm>
              <a:off x="4787454" y="2768749"/>
              <a:ext cx="431471" cy="358140"/>
            </a:xfrm>
            <a:prstGeom prst="rect">
              <a:avLst/>
            </a:prstGeom>
          </p:spPr>
        </p:pic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1331B49-BAF4-9355-3F20-F63220677D27}"/>
                </a:ext>
              </a:extLst>
            </p:cNvPr>
            <p:cNvGrpSpPr/>
            <p:nvPr/>
          </p:nvGrpSpPr>
          <p:grpSpPr>
            <a:xfrm rot="5400000" flipH="1">
              <a:off x="5823797" y="3397874"/>
              <a:ext cx="1080000" cy="1080000"/>
              <a:chOff x="396267" y="-278"/>
              <a:chExt cx="6741682" cy="6977380"/>
            </a:xfrm>
          </p:grpSpPr>
          <p:sp>
            <p:nvSpPr>
              <p:cNvPr id="39" name="Kreis 454">
                <a:extLst>
                  <a:ext uri="{FF2B5EF4-FFF2-40B4-BE49-F238E27FC236}">
                    <a16:creationId xmlns:a16="http://schemas.microsoft.com/office/drawing/2014/main" id="{BCEA55D1-1E0F-B21A-1521-A6745EA1F5A1}"/>
                  </a:ext>
                </a:extLst>
              </p:cNvPr>
              <p:cNvSpPr/>
              <p:nvPr/>
            </p:nvSpPr>
            <p:spPr>
              <a:xfrm>
                <a:off x="396267" y="-278"/>
                <a:ext cx="6741682" cy="6977380"/>
              </a:xfrm>
              <a:prstGeom prst="ellipse">
                <a:avLst/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968DD2AA-5859-80B0-317B-4BEBC7623AA6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 dirty="0"/>
              </a:p>
            </p:txBody>
          </p:sp>
        </p:grp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3527432A-267D-12A8-D301-C3C43C4E53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082" t="16178" r="11518" b="12769"/>
            <a:stretch/>
          </p:blipFill>
          <p:spPr>
            <a:xfrm>
              <a:off x="6155966" y="4136262"/>
              <a:ext cx="483237" cy="341125"/>
            </a:xfrm>
            <a:prstGeom prst="rect">
              <a:avLst/>
            </a:prstGeom>
          </p:spPr>
        </p:pic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7344C3C2-E9F5-4566-F48D-B1FF1F17056A}"/>
                </a:ext>
              </a:extLst>
            </p:cNvPr>
            <p:cNvSpPr/>
            <p:nvPr/>
          </p:nvSpPr>
          <p:spPr>
            <a:xfrm>
              <a:off x="3326004" y="2592475"/>
              <a:ext cx="2974312" cy="1999622"/>
            </a:xfrm>
            <a:custGeom>
              <a:avLst/>
              <a:gdLst>
                <a:gd name="connsiteX0" fmla="*/ 2974312 w 2974312"/>
                <a:gd name="connsiteY0" fmla="*/ 1798655 h 1999622"/>
                <a:gd name="connsiteX1" fmla="*/ 2230734 w 2974312"/>
                <a:gd name="connsiteY1" fmla="*/ 1788606 h 1999622"/>
                <a:gd name="connsiteX2" fmla="*/ 1225899 w 2974312"/>
                <a:gd name="connsiteY2" fmla="*/ 1999622 h 1999622"/>
                <a:gd name="connsiteX3" fmla="*/ 0 w 2974312"/>
                <a:gd name="connsiteY3" fmla="*/ 1989573 h 1999622"/>
                <a:gd name="connsiteX4" fmla="*/ 663192 w 2974312"/>
                <a:gd name="connsiteY4" fmla="*/ 1316334 h 1999622"/>
                <a:gd name="connsiteX5" fmla="*/ 30145 w 2974312"/>
                <a:gd name="connsiteY5" fmla="*/ 994787 h 1999622"/>
                <a:gd name="connsiteX6" fmla="*/ 0 w 2974312"/>
                <a:gd name="connsiteY6" fmla="*/ 0 h 1999622"/>
                <a:gd name="connsiteX7" fmla="*/ 1346480 w 2974312"/>
                <a:gd name="connsiteY7" fmla="*/ 20096 h 1999622"/>
                <a:gd name="connsiteX8" fmla="*/ 1326383 w 2974312"/>
                <a:gd name="connsiteY8" fmla="*/ 673239 h 1999622"/>
                <a:gd name="connsiteX9" fmla="*/ 1879042 w 2974312"/>
                <a:gd name="connsiteY9" fmla="*/ 1326382 h 1999622"/>
                <a:gd name="connsiteX10" fmla="*/ 2009671 w 2974312"/>
                <a:gd name="connsiteY10" fmla="*/ 1808703 h 199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74312" h="1999622">
                  <a:moveTo>
                    <a:pt x="2974312" y="1798655"/>
                  </a:moveTo>
                  <a:lnTo>
                    <a:pt x="2230734" y="1788606"/>
                  </a:lnTo>
                  <a:lnTo>
                    <a:pt x="1225899" y="1999622"/>
                  </a:lnTo>
                  <a:lnTo>
                    <a:pt x="0" y="1989573"/>
                  </a:lnTo>
                  <a:lnTo>
                    <a:pt x="663192" y="1316334"/>
                  </a:lnTo>
                  <a:lnTo>
                    <a:pt x="30145" y="994787"/>
                  </a:lnTo>
                  <a:lnTo>
                    <a:pt x="0" y="0"/>
                  </a:lnTo>
                  <a:lnTo>
                    <a:pt x="1346480" y="20096"/>
                  </a:lnTo>
                  <a:lnTo>
                    <a:pt x="1326383" y="673239"/>
                  </a:lnTo>
                  <a:lnTo>
                    <a:pt x="1879042" y="1326382"/>
                  </a:lnTo>
                  <a:lnTo>
                    <a:pt x="2009671" y="1808703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E46F157D-67BF-3D81-2D54-D8EE0D6D734F}"/>
                </a:ext>
              </a:extLst>
            </p:cNvPr>
            <p:cNvSpPr/>
            <p:nvPr/>
          </p:nvSpPr>
          <p:spPr>
            <a:xfrm>
              <a:off x="5747657" y="3255666"/>
              <a:ext cx="1175657" cy="1346479"/>
            </a:xfrm>
            <a:custGeom>
              <a:avLst/>
              <a:gdLst>
                <a:gd name="connsiteX0" fmla="*/ 552659 w 1175657"/>
                <a:gd name="connsiteY0" fmla="*/ 1095270 h 1346479"/>
                <a:gd name="connsiteX1" fmla="*/ 291402 w 1175657"/>
                <a:gd name="connsiteY1" fmla="*/ 1095270 h 1346479"/>
                <a:gd name="connsiteX2" fmla="*/ 0 w 1175657"/>
                <a:gd name="connsiteY2" fmla="*/ 1336431 h 1346479"/>
                <a:gd name="connsiteX3" fmla="*/ 10048 w 1175657"/>
                <a:gd name="connsiteY3" fmla="*/ 60290 h 1346479"/>
                <a:gd name="connsiteX4" fmla="*/ 592853 w 1175657"/>
                <a:gd name="connsiteY4" fmla="*/ 693336 h 1346479"/>
                <a:gd name="connsiteX5" fmla="*/ 1175657 w 1175657"/>
                <a:gd name="connsiteY5" fmla="*/ 0 h 1346479"/>
                <a:gd name="connsiteX6" fmla="*/ 1175657 w 1175657"/>
                <a:gd name="connsiteY6" fmla="*/ 1346479 h 1346479"/>
                <a:gd name="connsiteX7" fmla="*/ 261257 w 1175657"/>
                <a:gd name="connsiteY7" fmla="*/ 1346479 h 1346479"/>
                <a:gd name="connsiteX8" fmla="*/ 150725 w 1175657"/>
                <a:gd name="connsiteY8" fmla="*/ 1205802 h 134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5657" h="1346479">
                  <a:moveTo>
                    <a:pt x="552659" y="1095270"/>
                  </a:moveTo>
                  <a:lnTo>
                    <a:pt x="291402" y="1095270"/>
                  </a:lnTo>
                  <a:lnTo>
                    <a:pt x="0" y="1336431"/>
                  </a:lnTo>
                  <a:cubicBezTo>
                    <a:pt x="3349" y="911051"/>
                    <a:pt x="6699" y="485670"/>
                    <a:pt x="10048" y="60290"/>
                  </a:cubicBezTo>
                  <a:lnTo>
                    <a:pt x="592853" y="693336"/>
                  </a:lnTo>
                  <a:lnTo>
                    <a:pt x="1175657" y="0"/>
                  </a:lnTo>
                  <a:lnTo>
                    <a:pt x="1175657" y="1346479"/>
                  </a:lnTo>
                  <a:lnTo>
                    <a:pt x="261257" y="1346479"/>
                  </a:lnTo>
                  <a:lnTo>
                    <a:pt x="150725" y="1205802"/>
                  </a:ln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3863EBDD-B065-A1D8-9417-F34F73209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647" t="15516" r="18114" b="15346"/>
            <a:stretch/>
          </p:blipFill>
          <p:spPr>
            <a:xfrm>
              <a:off x="5265483" y="2777941"/>
              <a:ext cx="484205" cy="331933"/>
            </a:xfrm>
            <a:prstGeom prst="rect">
              <a:avLst/>
            </a:prstGeom>
          </p:spPr>
        </p:pic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FA140560-9EA8-F92A-D4C1-6F92ACEBC54E}"/>
                </a:ext>
              </a:extLst>
            </p:cNvPr>
            <p:cNvSpPr/>
            <p:nvPr/>
          </p:nvSpPr>
          <p:spPr>
            <a:xfrm>
              <a:off x="5740400" y="2164080"/>
              <a:ext cx="1219200" cy="772160"/>
            </a:xfrm>
            <a:custGeom>
              <a:avLst/>
              <a:gdLst>
                <a:gd name="connsiteX0" fmla="*/ 0 w 1219200"/>
                <a:gd name="connsiteY0" fmla="*/ 772160 h 772160"/>
                <a:gd name="connsiteX1" fmla="*/ 375920 w 1219200"/>
                <a:gd name="connsiteY1" fmla="*/ 772160 h 772160"/>
                <a:gd name="connsiteX2" fmla="*/ 558800 w 1219200"/>
                <a:gd name="connsiteY2" fmla="*/ 10160 h 772160"/>
                <a:gd name="connsiteX3" fmla="*/ 1219200 w 1219200"/>
                <a:gd name="connsiteY3" fmla="*/ 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" h="772160">
                  <a:moveTo>
                    <a:pt x="0" y="772160"/>
                  </a:moveTo>
                  <a:lnTo>
                    <a:pt x="375920" y="772160"/>
                  </a:lnTo>
                  <a:lnTo>
                    <a:pt x="558800" y="10160"/>
                  </a:lnTo>
                  <a:lnTo>
                    <a:pt x="1219200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CF436851-3EBC-62CD-3891-0681EA5C85DF}"/>
                </a:ext>
              </a:extLst>
            </p:cNvPr>
            <p:cNvSpPr/>
            <p:nvPr/>
          </p:nvSpPr>
          <p:spPr>
            <a:xfrm>
              <a:off x="4988560" y="3098800"/>
              <a:ext cx="1422400" cy="1117600"/>
            </a:xfrm>
            <a:custGeom>
              <a:avLst/>
              <a:gdLst>
                <a:gd name="connsiteX0" fmla="*/ 0 w 1422400"/>
                <a:gd name="connsiteY0" fmla="*/ 0 h 1117600"/>
                <a:gd name="connsiteX1" fmla="*/ 0 w 1422400"/>
                <a:gd name="connsiteY1" fmla="*/ 497840 h 1117600"/>
                <a:gd name="connsiteX2" fmla="*/ 1412240 w 1422400"/>
                <a:gd name="connsiteY2" fmla="*/ 995680 h 1117600"/>
                <a:gd name="connsiteX3" fmla="*/ 1422400 w 1422400"/>
                <a:gd name="connsiteY3" fmla="*/ 111760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2400" h="1117600">
                  <a:moveTo>
                    <a:pt x="0" y="0"/>
                  </a:moveTo>
                  <a:lnTo>
                    <a:pt x="0" y="497840"/>
                  </a:lnTo>
                  <a:lnTo>
                    <a:pt x="1412240" y="995680"/>
                  </a:lnTo>
                  <a:lnTo>
                    <a:pt x="1422400" y="1117600"/>
                  </a:lnTo>
                </a:path>
              </a:pathLst>
            </a:cu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840EF3BE-EC3F-6BBA-8F43-3B672AA4F88D}"/>
                </a:ext>
              </a:extLst>
            </p:cNvPr>
            <p:cNvSpPr/>
            <p:nvPr/>
          </p:nvSpPr>
          <p:spPr>
            <a:xfrm>
              <a:off x="3090441" y="2685327"/>
              <a:ext cx="3750197" cy="2095017"/>
            </a:xfrm>
            <a:custGeom>
              <a:avLst/>
              <a:gdLst>
                <a:gd name="connsiteX0" fmla="*/ 0 w 3750197"/>
                <a:gd name="connsiteY0" fmla="*/ 0 h 2095017"/>
                <a:gd name="connsiteX1" fmla="*/ 0 w 3750197"/>
                <a:gd name="connsiteY1" fmla="*/ 2071868 h 2095017"/>
                <a:gd name="connsiteX2" fmla="*/ 3750197 w 3750197"/>
                <a:gd name="connsiteY2" fmla="*/ 2095017 h 209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0197" h="2095017">
                  <a:moveTo>
                    <a:pt x="0" y="0"/>
                  </a:moveTo>
                  <a:lnTo>
                    <a:pt x="0" y="2071868"/>
                  </a:lnTo>
                  <a:lnTo>
                    <a:pt x="3750197" y="2095017"/>
                  </a:lnTo>
                </a:path>
              </a:pathLst>
            </a:custGeom>
            <a:noFill/>
            <a:ln w="28575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369066E2-DA3E-D627-BA6F-07536DD2615E}"/>
                </a:ext>
              </a:extLst>
            </p:cNvPr>
            <p:cNvSpPr/>
            <p:nvPr/>
          </p:nvSpPr>
          <p:spPr>
            <a:xfrm>
              <a:off x="5555848" y="4259484"/>
              <a:ext cx="694481" cy="520860"/>
            </a:xfrm>
            <a:custGeom>
              <a:avLst/>
              <a:gdLst>
                <a:gd name="connsiteX0" fmla="*/ 694481 w 694481"/>
                <a:gd name="connsiteY0" fmla="*/ 11574 h 520860"/>
                <a:gd name="connsiteX1" fmla="*/ 0 w 694481"/>
                <a:gd name="connsiteY1" fmla="*/ 0 h 520860"/>
                <a:gd name="connsiteX2" fmla="*/ 0 w 694481"/>
                <a:gd name="connsiteY2" fmla="*/ 520860 h 52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4481" h="520860">
                  <a:moveTo>
                    <a:pt x="694481" y="11574"/>
                  </a:moveTo>
                  <a:lnTo>
                    <a:pt x="0" y="0"/>
                  </a:lnTo>
                  <a:lnTo>
                    <a:pt x="0" y="520860"/>
                  </a:lnTo>
                </a:path>
              </a:pathLst>
            </a:cu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7B0ECBBD-5DDB-9E75-0772-6072FFE26E03}"/>
                </a:ext>
              </a:extLst>
            </p:cNvPr>
            <p:cNvSpPr/>
            <p:nvPr/>
          </p:nvSpPr>
          <p:spPr>
            <a:xfrm>
              <a:off x="795146" y="5497330"/>
              <a:ext cx="539878" cy="3446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 err="1"/>
                <a:t>Drip</a:t>
              </a:r>
              <a:r>
                <a:rPr lang="de-DE" sz="1050" dirty="0"/>
                <a:t>-line</a:t>
              </a:r>
            </a:p>
          </p:txBody>
        </p:sp>
      </p:grpSp>
      <p:pic>
        <p:nvPicPr>
          <p:cNvPr id="68" name="Grafik 67">
            <a:extLst>
              <a:ext uri="{FF2B5EF4-FFF2-40B4-BE49-F238E27FC236}">
                <a16:creationId xmlns:a16="http://schemas.microsoft.com/office/drawing/2014/main" id="{EC83542C-7760-8360-B19F-21ACA6C404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961" y="5925858"/>
            <a:ext cx="570501" cy="4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8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BE5912EB-10D2-CEF6-305A-37E520AAC7A9}"/>
              </a:ext>
            </a:extLst>
          </p:cNvPr>
          <p:cNvGrpSpPr/>
          <p:nvPr/>
        </p:nvGrpSpPr>
        <p:grpSpPr>
          <a:xfrm>
            <a:off x="0" y="0"/>
            <a:ext cx="12192000" cy="6871723"/>
            <a:chOff x="0" y="0"/>
            <a:chExt cx="12192000" cy="687172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12C3571-CBB8-9C05-0A90-87CF4E8C3398}"/>
                </a:ext>
              </a:extLst>
            </p:cNvPr>
            <p:cNvGrpSpPr/>
            <p:nvPr/>
          </p:nvGrpSpPr>
          <p:grpSpPr>
            <a:xfrm>
              <a:off x="0" y="0"/>
              <a:ext cx="12192000" cy="6871723"/>
              <a:chOff x="0" y="0"/>
              <a:chExt cx="12192000" cy="6871723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1D64D0EB-F43A-CDC0-27CA-51CE4C3E6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2214"/>
              </a:xfrm>
              <a:prstGeom prst="rect">
                <a:avLst/>
              </a:prstGeom>
            </p:spPr>
          </p:pic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773AE4F-710B-8C70-B6AB-2AE275ADB656}"/>
                  </a:ext>
                </a:extLst>
              </p:cNvPr>
              <p:cNvSpPr/>
              <p:nvPr/>
            </p:nvSpPr>
            <p:spPr>
              <a:xfrm>
                <a:off x="1" y="969146"/>
                <a:ext cx="1818968" cy="59025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02807812-3E67-3A28-C069-E0B716D58AC6}"/>
                </a:ext>
              </a:extLst>
            </p:cNvPr>
            <p:cNvSpPr/>
            <p:nvPr/>
          </p:nvSpPr>
          <p:spPr>
            <a:xfrm>
              <a:off x="1818969" y="0"/>
              <a:ext cx="10373031" cy="68512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104CFD28-E6AD-08C5-B8F8-73F5B8A1B30E}"/>
              </a:ext>
            </a:extLst>
          </p:cNvPr>
          <p:cNvGrpSpPr/>
          <p:nvPr/>
        </p:nvGrpSpPr>
        <p:grpSpPr>
          <a:xfrm>
            <a:off x="7218806" y="387894"/>
            <a:ext cx="3698893" cy="307777"/>
            <a:chOff x="7218806" y="387894"/>
            <a:chExt cx="3698893" cy="307777"/>
          </a:xfrm>
        </p:grpSpPr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2393C5A0-6A10-6D70-1DBB-25F9090CED59}"/>
                </a:ext>
              </a:extLst>
            </p:cNvPr>
            <p:cNvSpPr txBox="1"/>
            <p:nvPr/>
          </p:nvSpPr>
          <p:spPr>
            <a:xfrm>
              <a:off x="8800003" y="387894"/>
              <a:ext cx="211769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Logo at </a:t>
              </a:r>
              <a:r>
                <a:rPr lang="de-DE" sz="1400" dirty="0" err="1"/>
                <a:t>the</a:t>
              </a:r>
              <a:r>
                <a:rPr lang="de-DE" sz="1400" dirty="0"/>
                <a:t> top and </a:t>
              </a:r>
              <a:r>
                <a:rPr lang="de-DE" sz="1400" dirty="0" err="1"/>
                <a:t>center</a:t>
              </a:r>
              <a:endParaRPr lang="de-DE" sz="1400" dirty="0"/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077ED453-D7EA-71D9-7A04-6BAEC6FBE6B7}"/>
                </a:ext>
              </a:extLst>
            </p:cNvPr>
            <p:cNvCxnSpPr>
              <a:cxnSpLocks/>
              <a:stCxn id="72" idx="1"/>
            </p:cNvCxnSpPr>
            <p:nvPr/>
          </p:nvCxnSpPr>
          <p:spPr>
            <a:xfrm flipH="1" flipV="1">
              <a:off x="7218806" y="521444"/>
              <a:ext cx="1581197" cy="20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Grafik 79">
            <a:extLst>
              <a:ext uri="{FF2B5EF4-FFF2-40B4-BE49-F238E27FC236}">
                <a16:creationId xmlns:a16="http://schemas.microsoft.com/office/drawing/2014/main" id="{CE7E7854-6D26-D267-4088-53D2FB83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808" y="352288"/>
            <a:ext cx="9239352" cy="6170449"/>
          </a:xfrm>
          <a:prstGeom prst="roundRect">
            <a:avLst>
              <a:gd name="adj" fmla="val 3410"/>
            </a:avLst>
          </a:prstGeom>
          <a:ln>
            <a:solidFill>
              <a:schemeClr val="tx1"/>
            </a:solidFill>
          </a:ln>
        </p:spPr>
      </p:pic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7D3CCDD-D3E2-2F68-543A-90D6056DAF9A}"/>
              </a:ext>
            </a:extLst>
          </p:cNvPr>
          <p:cNvCxnSpPr>
            <a:cxnSpLocks/>
          </p:cNvCxnSpPr>
          <p:nvPr/>
        </p:nvCxnSpPr>
        <p:spPr>
          <a:xfrm>
            <a:off x="6051866" y="0"/>
            <a:ext cx="1" cy="294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3DF8EBB6-EEE0-79C5-3FC0-C92094CC2C6F}"/>
              </a:ext>
            </a:extLst>
          </p:cNvPr>
          <p:cNvCxnSpPr>
            <a:cxnSpLocks/>
          </p:cNvCxnSpPr>
          <p:nvPr/>
        </p:nvCxnSpPr>
        <p:spPr>
          <a:xfrm>
            <a:off x="5914899" y="6563949"/>
            <a:ext cx="1" cy="294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DF816753-7FAF-DE1B-306F-D22116C55D68}"/>
              </a:ext>
            </a:extLst>
          </p:cNvPr>
          <p:cNvGrpSpPr/>
          <p:nvPr/>
        </p:nvGrpSpPr>
        <p:grpSpPr>
          <a:xfrm>
            <a:off x="6140135" y="5373"/>
            <a:ext cx="2524725" cy="307777"/>
            <a:chOff x="7218806" y="399469"/>
            <a:chExt cx="2524725" cy="307777"/>
          </a:xfrm>
        </p:grpSpPr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65862261-DD7F-21BB-F4AC-0E7FC19BA90F}"/>
                </a:ext>
              </a:extLst>
            </p:cNvPr>
            <p:cNvSpPr txBox="1"/>
            <p:nvPr/>
          </p:nvSpPr>
          <p:spPr>
            <a:xfrm>
              <a:off x="8800003" y="399469"/>
              <a:ext cx="9435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Distance</a:t>
              </a:r>
              <a:r>
                <a:rPr lang="de-DE" sz="1400" dirty="0"/>
                <a:t> Y</a:t>
              </a:r>
            </a:p>
          </p:txBody>
        </p: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69E84D4-FAB2-9921-9FE8-B271F6A73E26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 flipH="1" flipV="1">
              <a:off x="7218806" y="533019"/>
              <a:ext cx="1581197" cy="20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23B577A3-FC45-C87C-D519-C71DA115B56E}"/>
              </a:ext>
            </a:extLst>
          </p:cNvPr>
          <p:cNvGrpSpPr/>
          <p:nvPr/>
        </p:nvGrpSpPr>
        <p:grpSpPr>
          <a:xfrm>
            <a:off x="6458969" y="6543494"/>
            <a:ext cx="2524725" cy="307777"/>
            <a:chOff x="7218806" y="399469"/>
            <a:chExt cx="2524725" cy="307777"/>
          </a:xfrm>
        </p:grpSpPr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7F6B73D3-1F73-A0F7-29BE-117B28DF15F0}"/>
                </a:ext>
              </a:extLst>
            </p:cNvPr>
            <p:cNvSpPr txBox="1"/>
            <p:nvPr/>
          </p:nvSpPr>
          <p:spPr>
            <a:xfrm>
              <a:off x="8800003" y="399469"/>
              <a:ext cx="9435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Distance</a:t>
              </a:r>
              <a:r>
                <a:rPr lang="de-DE" sz="1400" dirty="0"/>
                <a:t> Y</a:t>
              </a:r>
            </a:p>
          </p:txBody>
        </p: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5F096F6A-2F39-9845-6468-4758913DDF8A}"/>
                </a:ext>
              </a:extLst>
            </p:cNvPr>
            <p:cNvCxnSpPr>
              <a:cxnSpLocks/>
              <a:stCxn id="96" idx="1"/>
            </p:cNvCxnSpPr>
            <p:nvPr/>
          </p:nvCxnSpPr>
          <p:spPr>
            <a:xfrm flipH="1" flipV="1">
              <a:off x="7218806" y="533019"/>
              <a:ext cx="1581197" cy="20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75A57D0-F4DC-4FD0-AF1E-D49A759139B9}"/>
              </a:ext>
            </a:extLst>
          </p:cNvPr>
          <p:cNvCxnSpPr>
            <a:cxnSpLocks/>
          </p:cNvCxnSpPr>
          <p:nvPr/>
        </p:nvCxnSpPr>
        <p:spPr>
          <a:xfrm flipH="1">
            <a:off x="11625160" y="3801368"/>
            <a:ext cx="566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6A1DC2B-289E-9307-E274-D726F4BB4990}"/>
              </a:ext>
            </a:extLst>
          </p:cNvPr>
          <p:cNvCxnSpPr>
            <a:cxnSpLocks/>
          </p:cNvCxnSpPr>
          <p:nvPr/>
        </p:nvCxnSpPr>
        <p:spPr>
          <a:xfrm flipH="1">
            <a:off x="1818969" y="3755167"/>
            <a:ext cx="5668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1D0B8C76-A775-724B-7B9F-C97ED2FD2521}"/>
              </a:ext>
            </a:extLst>
          </p:cNvPr>
          <p:cNvSpPr txBox="1"/>
          <p:nvPr/>
        </p:nvSpPr>
        <p:spPr>
          <a:xfrm>
            <a:off x="1810008" y="3389334"/>
            <a:ext cx="93871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err="1"/>
              <a:t>Distance</a:t>
            </a:r>
            <a:r>
              <a:rPr lang="de-DE" sz="1400" dirty="0"/>
              <a:t> X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31F7777-3578-F2E9-710B-CD8948244B87}"/>
              </a:ext>
            </a:extLst>
          </p:cNvPr>
          <p:cNvSpPr txBox="1"/>
          <p:nvPr/>
        </p:nvSpPr>
        <p:spPr>
          <a:xfrm>
            <a:off x="11433617" y="3334641"/>
            <a:ext cx="93871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err="1"/>
              <a:t>Distance</a:t>
            </a:r>
            <a:r>
              <a:rPr lang="de-DE" sz="1400" dirty="0"/>
              <a:t> X</a:t>
            </a:r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0057DC32-8764-CEDE-E602-3DF203498DDE}"/>
              </a:ext>
            </a:extLst>
          </p:cNvPr>
          <p:cNvGrpSpPr/>
          <p:nvPr/>
        </p:nvGrpSpPr>
        <p:grpSpPr bwMode="auto">
          <a:xfrm>
            <a:off x="10083478" y="1237919"/>
            <a:ext cx="1932133" cy="1815882"/>
            <a:chOff x="8252947" y="387894"/>
            <a:chExt cx="2465089" cy="1815882"/>
          </a:xfrm>
        </p:grpSpPr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0540982E-93E5-8195-CA05-6C6CF58B57F7}"/>
                </a:ext>
              </a:extLst>
            </p:cNvPr>
            <p:cNvSpPr txBox="1"/>
            <p:nvPr/>
          </p:nvSpPr>
          <p:spPr bwMode="auto">
            <a:xfrm>
              <a:off x="8800003" y="387894"/>
              <a:ext cx="1918033" cy="1815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Whole plan </a:t>
              </a:r>
              <a:r>
                <a:rPr lang="de-DE" sz="1400" dirty="0" err="1"/>
                <a:t>has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shown</a:t>
              </a:r>
              <a:r>
                <a:rPr lang="de-DE" sz="1400" dirty="0"/>
                <a:t> </a:t>
              </a:r>
            </a:p>
            <a:p>
              <a:r>
                <a:rPr lang="de-DE" sz="1400" dirty="0" err="1"/>
                <a:t>zoomed</a:t>
              </a:r>
              <a:r>
                <a:rPr lang="de-DE" sz="1400" dirty="0"/>
                <a:t> in and limited </a:t>
              </a:r>
              <a:r>
                <a:rPr lang="de-DE" sz="1400" dirty="0" err="1"/>
                <a:t>by</a:t>
              </a:r>
              <a:endParaRPr lang="de-DE" sz="1400" dirty="0"/>
            </a:p>
            <a:p>
              <a:r>
                <a:rPr lang="de-DE" sz="1400" dirty="0"/>
                <a:t>Outer </a:t>
              </a:r>
              <a:r>
                <a:rPr lang="de-DE" sz="1400" dirty="0" err="1"/>
                <a:t>shape</a:t>
              </a:r>
              <a:r>
                <a:rPr lang="de-DE" sz="1400" dirty="0"/>
                <a:t> </a:t>
              </a:r>
              <a:r>
                <a:rPr lang="de-DE" sz="1400" dirty="0" err="1"/>
                <a:t>represented</a:t>
              </a:r>
              <a:r>
                <a:rPr lang="de-DE" sz="1400" dirty="0"/>
                <a:t> </a:t>
              </a:r>
              <a:r>
                <a:rPr lang="de-DE" sz="1400" dirty="0" err="1"/>
                <a:t>here</a:t>
              </a:r>
              <a:endParaRPr lang="de-DE" sz="1400" dirty="0"/>
            </a:p>
            <a:p>
              <a:r>
                <a:rPr lang="de-DE" sz="1400" dirty="0" err="1"/>
                <a:t>With</a:t>
              </a:r>
              <a:r>
                <a:rPr lang="de-DE" sz="1400" dirty="0"/>
                <a:t> </a:t>
              </a:r>
              <a:r>
                <a:rPr lang="de-DE" sz="1400" dirty="0" err="1"/>
                <a:t>black</a:t>
              </a:r>
              <a:r>
                <a:rPr lang="de-DE" sz="1400" dirty="0"/>
                <a:t> </a:t>
              </a:r>
              <a:r>
                <a:rPr lang="de-DE" sz="1400" dirty="0" err="1"/>
                <a:t>border</a:t>
              </a:r>
              <a:r>
                <a:rPr lang="de-DE" sz="1400" dirty="0"/>
                <a:t> </a:t>
              </a:r>
              <a:r>
                <a:rPr lang="de-DE" sz="1400" dirty="0" err="1"/>
                <a:t>line</a:t>
              </a:r>
              <a:endParaRPr lang="de-DE" sz="1400" dirty="0"/>
            </a:p>
          </p:txBody>
        </p: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F566C885-A945-6276-0C16-DD7FBEF0B487}"/>
                </a:ext>
              </a:extLst>
            </p:cNvPr>
            <p:cNvCxnSpPr>
              <a:cxnSpLocks/>
              <a:stCxn id="107" idx="1"/>
            </p:cNvCxnSpPr>
            <p:nvPr/>
          </p:nvCxnSpPr>
          <p:spPr bwMode="auto">
            <a:xfrm flipH="1">
              <a:off x="8252947" y="1295835"/>
              <a:ext cx="547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80CAAC65-01FA-29A1-EF14-00BDF792EFCA}"/>
              </a:ext>
            </a:extLst>
          </p:cNvPr>
          <p:cNvSpPr/>
          <p:nvPr/>
        </p:nvSpPr>
        <p:spPr>
          <a:xfrm>
            <a:off x="45926" y="1988253"/>
            <a:ext cx="1669913" cy="706993"/>
          </a:xfrm>
          <a:prstGeom prst="roundRect">
            <a:avLst>
              <a:gd name="adj" fmla="val 72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Source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: ___ m³/h</a:t>
            </a:r>
          </a:p>
        </p:txBody>
      </p:sp>
      <p:sp>
        <p:nvSpPr>
          <p:cNvPr id="127" name="Rechteck: abgerundete Ecken 126">
            <a:extLst>
              <a:ext uri="{FF2B5EF4-FFF2-40B4-BE49-F238E27FC236}">
                <a16:creationId xmlns:a16="http://schemas.microsoft.com/office/drawing/2014/main" id="{5F693BE4-1D4E-02DB-BE58-58C4C591A879}"/>
              </a:ext>
            </a:extLst>
          </p:cNvPr>
          <p:cNvSpPr/>
          <p:nvPr/>
        </p:nvSpPr>
        <p:spPr>
          <a:xfrm>
            <a:off x="64368" y="2770047"/>
            <a:ext cx="1669913" cy="706993"/>
          </a:xfrm>
          <a:prstGeom prst="roundRect">
            <a:avLst>
              <a:gd name="adj" fmla="val 72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Quantity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irrigation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circles</a:t>
            </a:r>
            <a:r>
              <a:rPr lang="de-DE" sz="1400" b="1" dirty="0">
                <a:solidFill>
                  <a:schemeClr val="tx1"/>
                </a:solidFill>
              </a:rPr>
              <a:t>: ___ </a:t>
            </a:r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B0F35F20-86A5-5395-33CD-8E4A82032078}"/>
              </a:ext>
            </a:extLst>
          </p:cNvPr>
          <p:cNvSpPr/>
          <p:nvPr/>
        </p:nvSpPr>
        <p:spPr>
          <a:xfrm>
            <a:off x="55234" y="3551841"/>
            <a:ext cx="1669913" cy="706993"/>
          </a:xfrm>
          <a:prstGeom prst="roundRect">
            <a:avLst>
              <a:gd name="adj" fmla="val 72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Number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Sprinklers: ___ </a:t>
            </a:r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AC527003-BBCF-CC00-BA45-AF0E6C6E7DE9}"/>
              </a:ext>
            </a:extLst>
          </p:cNvPr>
          <p:cNvSpPr/>
          <p:nvPr/>
        </p:nvSpPr>
        <p:spPr>
          <a:xfrm>
            <a:off x="64367" y="4347126"/>
            <a:ext cx="1669913" cy="706993"/>
          </a:xfrm>
          <a:prstGeom prst="roundRect">
            <a:avLst>
              <a:gd name="adj" fmla="val 72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PE </a:t>
            </a:r>
            <a:r>
              <a:rPr lang="de-DE" sz="1400" b="1" dirty="0" err="1">
                <a:solidFill>
                  <a:schemeClr val="tx1"/>
                </a:solidFill>
              </a:rPr>
              <a:t>pipeline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: ___ </a:t>
            </a:r>
          </a:p>
        </p:txBody>
      </p:sp>
      <p:sp>
        <p:nvSpPr>
          <p:cNvPr id="130" name="Rechteck: abgerundete Ecken 129">
            <a:extLst>
              <a:ext uri="{FF2B5EF4-FFF2-40B4-BE49-F238E27FC236}">
                <a16:creationId xmlns:a16="http://schemas.microsoft.com/office/drawing/2014/main" id="{34B68A71-C1E8-9949-5C76-3F23044C4928}"/>
              </a:ext>
            </a:extLst>
          </p:cNvPr>
          <p:cNvSpPr/>
          <p:nvPr/>
        </p:nvSpPr>
        <p:spPr>
          <a:xfrm>
            <a:off x="64367" y="5115429"/>
            <a:ext cx="1669913" cy="706993"/>
          </a:xfrm>
          <a:prstGeom prst="roundRect">
            <a:avLst>
              <a:gd name="adj" fmla="val 72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Drip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: ___ </a:t>
            </a:r>
          </a:p>
        </p:txBody>
      </p: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1D756925-4D1F-2CAA-9D55-6BA17AFF18CA}"/>
              </a:ext>
            </a:extLst>
          </p:cNvPr>
          <p:cNvSpPr/>
          <p:nvPr/>
        </p:nvSpPr>
        <p:spPr>
          <a:xfrm>
            <a:off x="45925" y="1096823"/>
            <a:ext cx="1669913" cy="706993"/>
          </a:xfrm>
          <a:prstGeom prst="roundRect">
            <a:avLst>
              <a:gd name="adj" fmla="val 722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Overview</a:t>
            </a:r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52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BE5912EB-10D2-CEF6-305A-37E520AAC7A9}"/>
              </a:ext>
            </a:extLst>
          </p:cNvPr>
          <p:cNvGrpSpPr/>
          <p:nvPr/>
        </p:nvGrpSpPr>
        <p:grpSpPr>
          <a:xfrm>
            <a:off x="0" y="0"/>
            <a:ext cx="12192000" cy="6871723"/>
            <a:chOff x="0" y="0"/>
            <a:chExt cx="12192000" cy="687172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12C3571-CBB8-9C05-0A90-87CF4E8C3398}"/>
                </a:ext>
              </a:extLst>
            </p:cNvPr>
            <p:cNvGrpSpPr/>
            <p:nvPr/>
          </p:nvGrpSpPr>
          <p:grpSpPr>
            <a:xfrm>
              <a:off x="0" y="0"/>
              <a:ext cx="12192000" cy="6871723"/>
              <a:chOff x="0" y="0"/>
              <a:chExt cx="12192000" cy="6871723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1D64D0EB-F43A-CDC0-27CA-51CE4C3E6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2214"/>
              </a:xfrm>
              <a:prstGeom prst="rect">
                <a:avLst/>
              </a:prstGeom>
            </p:spPr>
          </p:pic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773AE4F-710B-8C70-B6AB-2AE275ADB656}"/>
                  </a:ext>
                </a:extLst>
              </p:cNvPr>
              <p:cNvSpPr/>
              <p:nvPr/>
            </p:nvSpPr>
            <p:spPr>
              <a:xfrm>
                <a:off x="1" y="969146"/>
                <a:ext cx="1818968" cy="59025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02807812-3E67-3A28-C069-E0B716D58AC6}"/>
                </a:ext>
              </a:extLst>
            </p:cNvPr>
            <p:cNvSpPr/>
            <p:nvPr/>
          </p:nvSpPr>
          <p:spPr>
            <a:xfrm>
              <a:off x="1818969" y="0"/>
              <a:ext cx="10373031" cy="68512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1D756925-4D1F-2CAA-9D55-6BA17AFF18CA}"/>
              </a:ext>
            </a:extLst>
          </p:cNvPr>
          <p:cNvSpPr/>
          <p:nvPr/>
        </p:nvSpPr>
        <p:spPr>
          <a:xfrm>
            <a:off x="45925" y="1096823"/>
            <a:ext cx="1669913" cy="706993"/>
          </a:xfrm>
          <a:prstGeom prst="roundRect">
            <a:avLst>
              <a:gd name="adj" fmla="val 722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Detail Circle 1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68945213-E713-A4D9-67F8-8E5A2A1C1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868" y="432574"/>
            <a:ext cx="5801932" cy="61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5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05070" y="1128612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E6DF60E6-EBE9-B13E-1FEB-72841BDB0F8B}"/>
              </a:ext>
            </a:extLst>
          </p:cNvPr>
          <p:cNvSpPr/>
          <p:nvPr/>
        </p:nvSpPr>
        <p:spPr>
          <a:xfrm>
            <a:off x="3501527" y="674084"/>
            <a:ext cx="5188946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lawn</a:t>
            </a:r>
            <a:r>
              <a:rPr lang="de-DE" b="1" dirty="0">
                <a:solidFill>
                  <a:schemeClr val="tx1"/>
                </a:solidFill>
              </a:rPr>
              <a:t>“, „dry </a:t>
            </a:r>
            <a:r>
              <a:rPr lang="de-DE" b="1" dirty="0" err="1">
                <a:solidFill>
                  <a:schemeClr val="tx1"/>
                </a:solidFill>
              </a:rPr>
              <a:t>area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hedge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start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6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BE5912EB-10D2-CEF6-305A-37E520AAC7A9}"/>
              </a:ext>
            </a:extLst>
          </p:cNvPr>
          <p:cNvGrpSpPr/>
          <p:nvPr/>
        </p:nvGrpSpPr>
        <p:grpSpPr>
          <a:xfrm>
            <a:off x="0" y="0"/>
            <a:ext cx="12192000" cy="6871723"/>
            <a:chOff x="0" y="0"/>
            <a:chExt cx="12192000" cy="687172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12C3571-CBB8-9C05-0A90-87CF4E8C3398}"/>
                </a:ext>
              </a:extLst>
            </p:cNvPr>
            <p:cNvGrpSpPr/>
            <p:nvPr/>
          </p:nvGrpSpPr>
          <p:grpSpPr>
            <a:xfrm>
              <a:off x="0" y="0"/>
              <a:ext cx="12192000" cy="6871723"/>
              <a:chOff x="0" y="0"/>
              <a:chExt cx="12192000" cy="6871723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1D64D0EB-F43A-CDC0-27CA-51CE4C3E6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2214"/>
              </a:xfrm>
              <a:prstGeom prst="rect">
                <a:avLst/>
              </a:prstGeom>
            </p:spPr>
          </p:pic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773AE4F-710B-8C70-B6AB-2AE275ADB656}"/>
                  </a:ext>
                </a:extLst>
              </p:cNvPr>
              <p:cNvSpPr/>
              <p:nvPr/>
            </p:nvSpPr>
            <p:spPr>
              <a:xfrm>
                <a:off x="1" y="969146"/>
                <a:ext cx="1818968" cy="59025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02807812-3E67-3A28-C069-E0B716D58AC6}"/>
                </a:ext>
              </a:extLst>
            </p:cNvPr>
            <p:cNvSpPr/>
            <p:nvPr/>
          </p:nvSpPr>
          <p:spPr>
            <a:xfrm>
              <a:off x="1818969" y="0"/>
              <a:ext cx="10373031" cy="68512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1D756925-4D1F-2CAA-9D55-6BA17AFF18CA}"/>
              </a:ext>
            </a:extLst>
          </p:cNvPr>
          <p:cNvSpPr/>
          <p:nvPr/>
        </p:nvSpPr>
        <p:spPr>
          <a:xfrm>
            <a:off x="45925" y="1096823"/>
            <a:ext cx="1669913" cy="706993"/>
          </a:xfrm>
          <a:prstGeom prst="roundRect">
            <a:avLst>
              <a:gd name="adj" fmla="val 722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Detail Circle 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899D594-13B2-DD7A-C578-465C27BA4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259" y="795258"/>
            <a:ext cx="7990382" cy="501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17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BE5912EB-10D2-CEF6-305A-37E520AAC7A9}"/>
              </a:ext>
            </a:extLst>
          </p:cNvPr>
          <p:cNvGrpSpPr/>
          <p:nvPr/>
        </p:nvGrpSpPr>
        <p:grpSpPr>
          <a:xfrm>
            <a:off x="0" y="0"/>
            <a:ext cx="12192000" cy="6871723"/>
            <a:chOff x="0" y="0"/>
            <a:chExt cx="12192000" cy="687172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12C3571-CBB8-9C05-0A90-87CF4E8C3398}"/>
                </a:ext>
              </a:extLst>
            </p:cNvPr>
            <p:cNvGrpSpPr/>
            <p:nvPr/>
          </p:nvGrpSpPr>
          <p:grpSpPr>
            <a:xfrm>
              <a:off x="0" y="0"/>
              <a:ext cx="12192000" cy="6871723"/>
              <a:chOff x="0" y="0"/>
              <a:chExt cx="12192000" cy="6871723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1D64D0EB-F43A-CDC0-27CA-51CE4C3E6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2214"/>
              </a:xfrm>
              <a:prstGeom prst="rect">
                <a:avLst/>
              </a:prstGeom>
            </p:spPr>
          </p:pic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773AE4F-710B-8C70-B6AB-2AE275ADB656}"/>
                  </a:ext>
                </a:extLst>
              </p:cNvPr>
              <p:cNvSpPr/>
              <p:nvPr/>
            </p:nvSpPr>
            <p:spPr>
              <a:xfrm>
                <a:off x="1" y="969146"/>
                <a:ext cx="1818968" cy="59025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02807812-3E67-3A28-C069-E0B716D58AC6}"/>
                </a:ext>
              </a:extLst>
            </p:cNvPr>
            <p:cNvSpPr/>
            <p:nvPr/>
          </p:nvSpPr>
          <p:spPr>
            <a:xfrm>
              <a:off x="1818969" y="0"/>
              <a:ext cx="10373031" cy="68512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1D756925-4D1F-2CAA-9D55-6BA17AFF18CA}"/>
              </a:ext>
            </a:extLst>
          </p:cNvPr>
          <p:cNvSpPr/>
          <p:nvPr/>
        </p:nvSpPr>
        <p:spPr>
          <a:xfrm>
            <a:off x="45925" y="1096823"/>
            <a:ext cx="1669913" cy="706993"/>
          </a:xfrm>
          <a:prstGeom prst="roundRect">
            <a:avLst>
              <a:gd name="adj" fmla="val 722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Detail Circle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7086C34-23F3-13A3-9AF1-155A1E87C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199" y="969146"/>
            <a:ext cx="7720809" cy="47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14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BE5912EB-10D2-CEF6-305A-37E520AAC7A9}"/>
              </a:ext>
            </a:extLst>
          </p:cNvPr>
          <p:cNvGrpSpPr/>
          <p:nvPr/>
        </p:nvGrpSpPr>
        <p:grpSpPr>
          <a:xfrm>
            <a:off x="0" y="0"/>
            <a:ext cx="12192000" cy="6871723"/>
            <a:chOff x="0" y="0"/>
            <a:chExt cx="12192000" cy="687172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12C3571-CBB8-9C05-0A90-87CF4E8C3398}"/>
                </a:ext>
              </a:extLst>
            </p:cNvPr>
            <p:cNvGrpSpPr/>
            <p:nvPr/>
          </p:nvGrpSpPr>
          <p:grpSpPr>
            <a:xfrm>
              <a:off x="0" y="0"/>
              <a:ext cx="12192000" cy="6871723"/>
              <a:chOff x="0" y="0"/>
              <a:chExt cx="12192000" cy="6871723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1D64D0EB-F43A-CDC0-27CA-51CE4C3E6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2214"/>
              </a:xfrm>
              <a:prstGeom prst="rect">
                <a:avLst/>
              </a:prstGeom>
            </p:spPr>
          </p:pic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773AE4F-710B-8C70-B6AB-2AE275ADB656}"/>
                  </a:ext>
                </a:extLst>
              </p:cNvPr>
              <p:cNvSpPr/>
              <p:nvPr/>
            </p:nvSpPr>
            <p:spPr>
              <a:xfrm>
                <a:off x="1" y="969146"/>
                <a:ext cx="1818968" cy="59025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02807812-3E67-3A28-C069-E0B716D58AC6}"/>
                </a:ext>
              </a:extLst>
            </p:cNvPr>
            <p:cNvSpPr/>
            <p:nvPr/>
          </p:nvSpPr>
          <p:spPr>
            <a:xfrm>
              <a:off x="1818969" y="0"/>
              <a:ext cx="10373031" cy="68512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78BACE4E-4211-34DB-6F8C-965AB552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120" y="404246"/>
            <a:ext cx="9239351" cy="6282758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8374FB4-6781-5F21-EA60-01F5AD469487}"/>
              </a:ext>
            </a:extLst>
          </p:cNvPr>
          <p:cNvCxnSpPr>
            <a:cxnSpLocks/>
          </p:cNvCxnSpPr>
          <p:nvPr/>
        </p:nvCxnSpPr>
        <p:spPr>
          <a:xfrm>
            <a:off x="4013200" y="1564640"/>
            <a:ext cx="246888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F83F953-11AA-94A4-7442-F91FEF5047F5}"/>
              </a:ext>
            </a:extLst>
          </p:cNvPr>
          <p:cNvCxnSpPr>
            <a:cxnSpLocks/>
          </p:cNvCxnSpPr>
          <p:nvPr/>
        </p:nvCxnSpPr>
        <p:spPr>
          <a:xfrm>
            <a:off x="3901440" y="1638497"/>
            <a:ext cx="0" cy="18385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3344060-C4DB-6CA8-AD0E-0D8BB044B06B}"/>
              </a:ext>
            </a:extLst>
          </p:cNvPr>
          <p:cNvCxnSpPr>
            <a:cxnSpLocks/>
          </p:cNvCxnSpPr>
          <p:nvPr/>
        </p:nvCxnSpPr>
        <p:spPr>
          <a:xfrm flipH="1">
            <a:off x="3901440" y="4258834"/>
            <a:ext cx="1346200" cy="131900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CE6A369-8204-79C1-E554-96E2AB2E35AC}"/>
              </a:ext>
            </a:extLst>
          </p:cNvPr>
          <p:cNvCxnSpPr>
            <a:cxnSpLocks/>
          </p:cNvCxnSpPr>
          <p:nvPr/>
        </p:nvCxnSpPr>
        <p:spPr>
          <a:xfrm flipH="1">
            <a:off x="3925524" y="5577840"/>
            <a:ext cx="233303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B6E3B5E-079F-B15C-F225-122381A46BB4}"/>
              </a:ext>
            </a:extLst>
          </p:cNvPr>
          <p:cNvCxnSpPr>
            <a:cxnSpLocks/>
          </p:cNvCxnSpPr>
          <p:nvPr/>
        </p:nvCxnSpPr>
        <p:spPr>
          <a:xfrm flipH="1">
            <a:off x="3882614" y="3545625"/>
            <a:ext cx="18826" cy="19233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AF484E-532F-8C15-DD2E-3111C2337774}"/>
              </a:ext>
            </a:extLst>
          </p:cNvPr>
          <p:cNvCxnSpPr>
            <a:cxnSpLocks/>
          </p:cNvCxnSpPr>
          <p:nvPr/>
        </p:nvCxnSpPr>
        <p:spPr>
          <a:xfrm flipH="1">
            <a:off x="6482080" y="5577840"/>
            <a:ext cx="220472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97DB5D7-DEBB-2631-C936-E1BB34BC8EDD}"/>
              </a:ext>
            </a:extLst>
          </p:cNvPr>
          <p:cNvCxnSpPr>
            <a:cxnSpLocks/>
          </p:cNvCxnSpPr>
          <p:nvPr/>
        </p:nvCxnSpPr>
        <p:spPr>
          <a:xfrm>
            <a:off x="5332328" y="4257891"/>
            <a:ext cx="1020054" cy="121103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6151915-D943-E8EF-FFDB-282F1F71E0FB}"/>
              </a:ext>
            </a:extLst>
          </p:cNvPr>
          <p:cNvCxnSpPr>
            <a:cxnSpLocks/>
          </p:cNvCxnSpPr>
          <p:nvPr/>
        </p:nvCxnSpPr>
        <p:spPr>
          <a:xfrm flipH="1">
            <a:off x="6455512" y="4257891"/>
            <a:ext cx="1128928" cy="121103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9DEBBBC-A6F1-814E-77CC-57F6D7330314}"/>
              </a:ext>
            </a:extLst>
          </p:cNvPr>
          <p:cNvCxnSpPr>
            <a:cxnSpLocks/>
          </p:cNvCxnSpPr>
          <p:nvPr/>
        </p:nvCxnSpPr>
        <p:spPr>
          <a:xfrm>
            <a:off x="7757964" y="4218873"/>
            <a:ext cx="928836" cy="135896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E1B052C-CEE9-C17B-FCC2-FECCC060E0FA}"/>
              </a:ext>
            </a:extLst>
          </p:cNvPr>
          <p:cNvCxnSpPr>
            <a:cxnSpLocks/>
          </p:cNvCxnSpPr>
          <p:nvPr/>
        </p:nvCxnSpPr>
        <p:spPr>
          <a:xfrm flipH="1">
            <a:off x="8809160" y="4347126"/>
            <a:ext cx="1128928" cy="121103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5F45C6D-356F-5781-8483-0700452B5A38}"/>
              </a:ext>
            </a:extLst>
          </p:cNvPr>
          <p:cNvCxnSpPr>
            <a:cxnSpLocks/>
          </p:cNvCxnSpPr>
          <p:nvPr/>
        </p:nvCxnSpPr>
        <p:spPr>
          <a:xfrm>
            <a:off x="10092382" y="4347126"/>
            <a:ext cx="1050969" cy="1169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F6D1B12D-A8F3-11C4-8130-51627EF5BCC0}"/>
              </a:ext>
            </a:extLst>
          </p:cNvPr>
          <p:cNvCxnSpPr>
            <a:cxnSpLocks/>
          </p:cNvCxnSpPr>
          <p:nvPr/>
        </p:nvCxnSpPr>
        <p:spPr>
          <a:xfrm flipH="1">
            <a:off x="11143351" y="3035738"/>
            <a:ext cx="18826" cy="248132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CDB8077-F7F8-20F5-CEE1-8E11D7D61211}"/>
              </a:ext>
            </a:extLst>
          </p:cNvPr>
          <p:cNvCxnSpPr>
            <a:cxnSpLocks/>
          </p:cNvCxnSpPr>
          <p:nvPr/>
        </p:nvCxnSpPr>
        <p:spPr>
          <a:xfrm flipH="1">
            <a:off x="8938631" y="5577840"/>
            <a:ext cx="220472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D0F17A8-610C-0659-3802-D380849B1767}"/>
              </a:ext>
            </a:extLst>
          </p:cNvPr>
          <p:cNvCxnSpPr>
            <a:cxnSpLocks/>
          </p:cNvCxnSpPr>
          <p:nvPr/>
        </p:nvCxnSpPr>
        <p:spPr>
          <a:xfrm flipH="1">
            <a:off x="8848799" y="2946400"/>
            <a:ext cx="220472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DE3B66B-88C5-FC80-4DE0-6606E4B29947}"/>
              </a:ext>
            </a:extLst>
          </p:cNvPr>
          <p:cNvCxnSpPr>
            <a:cxnSpLocks/>
          </p:cNvCxnSpPr>
          <p:nvPr/>
        </p:nvCxnSpPr>
        <p:spPr>
          <a:xfrm flipH="1">
            <a:off x="6604440" y="2946400"/>
            <a:ext cx="220472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2C7F740-16C0-E638-0813-7BC867F17103}"/>
              </a:ext>
            </a:extLst>
          </p:cNvPr>
          <p:cNvCxnSpPr>
            <a:cxnSpLocks/>
          </p:cNvCxnSpPr>
          <p:nvPr/>
        </p:nvCxnSpPr>
        <p:spPr>
          <a:xfrm>
            <a:off x="6573960" y="1638497"/>
            <a:ext cx="0" cy="130790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82E3355-6361-C8B5-A5D9-13A8522F91CD}"/>
              </a:ext>
            </a:extLst>
          </p:cNvPr>
          <p:cNvSpPr txBox="1"/>
          <p:nvPr/>
        </p:nvSpPr>
        <p:spPr>
          <a:xfrm>
            <a:off x="4885471" y="1379974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9731F18-9F8A-7CD5-08CA-02C69798793B}"/>
              </a:ext>
            </a:extLst>
          </p:cNvPr>
          <p:cNvSpPr txBox="1"/>
          <p:nvPr/>
        </p:nvSpPr>
        <p:spPr>
          <a:xfrm>
            <a:off x="4947001" y="5373494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409DAB9-2DD2-3368-57D7-B3F6C58EAE75}"/>
              </a:ext>
            </a:extLst>
          </p:cNvPr>
          <p:cNvSpPr txBox="1"/>
          <p:nvPr/>
        </p:nvSpPr>
        <p:spPr>
          <a:xfrm>
            <a:off x="7349800" y="5393175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8ECD172-9D8F-CF09-5D1E-27CF5C8E3FFA}"/>
              </a:ext>
            </a:extLst>
          </p:cNvPr>
          <p:cNvSpPr txBox="1"/>
          <p:nvPr/>
        </p:nvSpPr>
        <p:spPr>
          <a:xfrm>
            <a:off x="9778040" y="5415173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9D8C6DA3-0D64-1438-AD0B-FC0DEE477E5A}"/>
              </a:ext>
            </a:extLst>
          </p:cNvPr>
          <p:cNvSpPr txBox="1"/>
          <p:nvPr/>
        </p:nvSpPr>
        <p:spPr>
          <a:xfrm>
            <a:off x="3647768" y="2451751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C9DC75C-EE63-5813-A5B6-4EACBD87DCEA}"/>
              </a:ext>
            </a:extLst>
          </p:cNvPr>
          <p:cNvSpPr txBox="1"/>
          <p:nvPr/>
        </p:nvSpPr>
        <p:spPr>
          <a:xfrm>
            <a:off x="3637937" y="4384711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C96CC35-6ECE-9A13-5764-E477ADB34C85}"/>
              </a:ext>
            </a:extLst>
          </p:cNvPr>
          <p:cNvSpPr txBox="1"/>
          <p:nvPr/>
        </p:nvSpPr>
        <p:spPr>
          <a:xfrm>
            <a:off x="10860652" y="3933194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A9CC7D9-F95B-1976-4F47-B2DB9BF7E835}"/>
              </a:ext>
            </a:extLst>
          </p:cNvPr>
          <p:cNvSpPr txBox="1"/>
          <p:nvPr/>
        </p:nvSpPr>
        <p:spPr>
          <a:xfrm>
            <a:off x="9609222" y="2777014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D699F5C-B54B-D799-3BD4-F417E7AE8BBD}"/>
              </a:ext>
            </a:extLst>
          </p:cNvPr>
          <p:cNvSpPr txBox="1"/>
          <p:nvPr/>
        </p:nvSpPr>
        <p:spPr>
          <a:xfrm>
            <a:off x="7444456" y="2746046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3833211-CA43-F7F4-D778-479C1AD8A3F2}"/>
              </a:ext>
            </a:extLst>
          </p:cNvPr>
          <p:cNvSpPr txBox="1"/>
          <p:nvPr/>
        </p:nvSpPr>
        <p:spPr>
          <a:xfrm>
            <a:off x="4409432" y="4588460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5CAE9BF8-4689-3362-5906-BED04220D686}"/>
              </a:ext>
            </a:extLst>
          </p:cNvPr>
          <p:cNvSpPr txBox="1"/>
          <p:nvPr/>
        </p:nvSpPr>
        <p:spPr>
          <a:xfrm>
            <a:off x="5508593" y="4588460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02D6624-B6A5-27FF-613E-9D7F006764AB}"/>
              </a:ext>
            </a:extLst>
          </p:cNvPr>
          <p:cNvSpPr txBox="1"/>
          <p:nvPr/>
        </p:nvSpPr>
        <p:spPr>
          <a:xfrm>
            <a:off x="6796720" y="4620469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86E349E9-8C8D-5679-DA72-240A09F86E7E}"/>
              </a:ext>
            </a:extLst>
          </p:cNvPr>
          <p:cNvSpPr txBox="1"/>
          <p:nvPr/>
        </p:nvSpPr>
        <p:spPr>
          <a:xfrm>
            <a:off x="7843405" y="4620469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3ED94BF-B16E-BD75-3CF0-A890BF57D57A}"/>
              </a:ext>
            </a:extLst>
          </p:cNvPr>
          <p:cNvSpPr txBox="1"/>
          <p:nvPr/>
        </p:nvSpPr>
        <p:spPr>
          <a:xfrm>
            <a:off x="9184276" y="4629792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D919FAB-A217-F874-5F00-183966B00093}"/>
              </a:ext>
            </a:extLst>
          </p:cNvPr>
          <p:cNvSpPr txBox="1"/>
          <p:nvPr/>
        </p:nvSpPr>
        <p:spPr>
          <a:xfrm>
            <a:off x="10145368" y="4629792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CDCDE90-9789-D499-3DB2-74AA07DB050E}"/>
              </a:ext>
            </a:extLst>
          </p:cNvPr>
          <p:cNvSpPr txBox="1"/>
          <p:nvPr/>
        </p:nvSpPr>
        <p:spPr>
          <a:xfrm>
            <a:off x="6272435" y="2105989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45E13DD7-7114-30E3-0E21-441C3667357D}"/>
              </a:ext>
            </a:extLst>
          </p:cNvPr>
          <p:cNvSpPr/>
          <p:nvPr/>
        </p:nvSpPr>
        <p:spPr>
          <a:xfrm>
            <a:off x="45925" y="1096823"/>
            <a:ext cx="1669913" cy="706993"/>
          </a:xfrm>
          <a:prstGeom prst="roundRect">
            <a:avLst>
              <a:gd name="adj" fmla="val 722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Dimensions</a:t>
            </a:r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40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BE5912EB-10D2-CEF6-305A-37E520AAC7A9}"/>
              </a:ext>
            </a:extLst>
          </p:cNvPr>
          <p:cNvGrpSpPr/>
          <p:nvPr/>
        </p:nvGrpSpPr>
        <p:grpSpPr>
          <a:xfrm>
            <a:off x="0" y="0"/>
            <a:ext cx="12192000" cy="6871723"/>
            <a:chOff x="0" y="0"/>
            <a:chExt cx="12192000" cy="687172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12C3571-CBB8-9C05-0A90-87CF4E8C3398}"/>
                </a:ext>
              </a:extLst>
            </p:cNvPr>
            <p:cNvGrpSpPr/>
            <p:nvPr/>
          </p:nvGrpSpPr>
          <p:grpSpPr>
            <a:xfrm>
              <a:off x="0" y="0"/>
              <a:ext cx="12192000" cy="6871723"/>
              <a:chOff x="0" y="0"/>
              <a:chExt cx="12192000" cy="6871723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1D64D0EB-F43A-CDC0-27CA-51CE4C3E6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2214"/>
              </a:xfrm>
              <a:prstGeom prst="rect">
                <a:avLst/>
              </a:prstGeom>
            </p:spPr>
          </p:pic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773AE4F-710B-8C70-B6AB-2AE275ADB656}"/>
                  </a:ext>
                </a:extLst>
              </p:cNvPr>
              <p:cNvSpPr/>
              <p:nvPr/>
            </p:nvSpPr>
            <p:spPr>
              <a:xfrm>
                <a:off x="1" y="969146"/>
                <a:ext cx="1818968" cy="59025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02807812-3E67-3A28-C069-E0B716D58AC6}"/>
                </a:ext>
              </a:extLst>
            </p:cNvPr>
            <p:cNvSpPr/>
            <p:nvPr/>
          </p:nvSpPr>
          <p:spPr>
            <a:xfrm>
              <a:off x="1818969" y="0"/>
              <a:ext cx="10373031" cy="68512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78BACE4E-4211-34DB-6F8C-965AB552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120" y="404246"/>
            <a:ext cx="9239351" cy="6282758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B82E3355-6361-C8B5-A5D9-13A8522F91CD}"/>
              </a:ext>
            </a:extLst>
          </p:cNvPr>
          <p:cNvSpPr txBox="1"/>
          <p:nvPr/>
        </p:nvSpPr>
        <p:spPr>
          <a:xfrm>
            <a:off x="3179206" y="969146"/>
            <a:ext cx="12554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MP3000 90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45E13DD7-7114-30E3-0E21-441C3667357D}"/>
              </a:ext>
            </a:extLst>
          </p:cNvPr>
          <p:cNvSpPr/>
          <p:nvPr/>
        </p:nvSpPr>
        <p:spPr>
          <a:xfrm>
            <a:off x="45925" y="1096823"/>
            <a:ext cx="1669913" cy="706993"/>
          </a:xfrm>
          <a:prstGeom prst="roundRect">
            <a:avLst>
              <a:gd name="adj" fmla="val 722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Sprinkler </a:t>
            </a:r>
            <a:r>
              <a:rPr lang="de-DE" sz="1400" b="1" dirty="0" err="1">
                <a:solidFill>
                  <a:schemeClr val="tx1"/>
                </a:solidFill>
              </a:rPr>
              <a:t>Overview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DD4795-E67F-C8D7-4141-7B707C6C62A8}"/>
              </a:ext>
            </a:extLst>
          </p:cNvPr>
          <p:cNvSpPr txBox="1"/>
          <p:nvPr/>
        </p:nvSpPr>
        <p:spPr>
          <a:xfrm>
            <a:off x="5790323" y="969146"/>
            <a:ext cx="12554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MP3000 90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096FDE0-A362-89E7-88B9-958BA62FE052}"/>
              </a:ext>
            </a:extLst>
          </p:cNvPr>
          <p:cNvSpPr txBox="1"/>
          <p:nvPr/>
        </p:nvSpPr>
        <p:spPr>
          <a:xfrm>
            <a:off x="3179206" y="2899546"/>
            <a:ext cx="12554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MP3000 90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00B399C-5F7C-670C-765A-B83E064C1955}"/>
              </a:ext>
            </a:extLst>
          </p:cNvPr>
          <p:cNvSpPr txBox="1"/>
          <p:nvPr/>
        </p:nvSpPr>
        <p:spPr>
          <a:xfrm>
            <a:off x="3179206" y="4941706"/>
            <a:ext cx="12554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MP3000 90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4FEB522-FCB9-B1F4-99FA-430CA4E2D8E2}"/>
              </a:ext>
            </a:extLst>
          </p:cNvPr>
          <p:cNvSpPr txBox="1"/>
          <p:nvPr/>
        </p:nvSpPr>
        <p:spPr>
          <a:xfrm>
            <a:off x="5750012" y="4941706"/>
            <a:ext cx="12554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MP3000 90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32D73D-AB04-55E4-0C3A-1B14DB2A622F}"/>
              </a:ext>
            </a:extLst>
          </p:cNvPr>
          <p:cNvSpPr txBox="1"/>
          <p:nvPr/>
        </p:nvSpPr>
        <p:spPr>
          <a:xfrm>
            <a:off x="8080005" y="4941706"/>
            <a:ext cx="12554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MP3000 90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9963383-6DA7-B579-93E9-4A4A6582A10B}"/>
              </a:ext>
            </a:extLst>
          </p:cNvPr>
          <p:cNvSpPr txBox="1"/>
          <p:nvPr/>
        </p:nvSpPr>
        <p:spPr>
          <a:xfrm>
            <a:off x="10612368" y="4941706"/>
            <a:ext cx="12554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MP3000 90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2636A3A-C4B8-9E1C-449C-A221C92DD840}"/>
              </a:ext>
            </a:extLst>
          </p:cNvPr>
          <p:cNvSpPr txBox="1"/>
          <p:nvPr/>
        </p:nvSpPr>
        <p:spPr>
          <a:xfrm>
            <a:off x="10612368" y="3196408"/>
            <a:ext cx="12554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MP3000 90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CAD305C-118E-22BE-93BE-C072CCAF9857}"/>
              </a:ext>
            </a:extLst>
          </p:cNvPr>
          <p:cNvSpPr txBox="1"/>
          <p:nvPr/>
        </p:nvSpPr>
        <p:spPr>
          <a:xfrm>
            <a:off x="8080005" y="3176293"/>
            <a:ext cx="12554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MP3000 90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23AEEBE-72E1-B7AE-24C9-A4EE7D7A77E8}"/>
              </a:ext>
            </a:extLst>
          </p:cNvPr>
          <p:cNvSpPr txBox="1"/>
          <p:nvPr/>
        </p:nvSpPr>
        <p:spPr>
          <a:xfrm>
            <a:off x="6973164" y="3679610"/>
            <a:ext cx="13724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MP2000 360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28970E7-35B2-15BD-0163-8225B8BDC84A}"/>
              </a:ext>
            </a:extLst>
          </p:cNvPr>
          <p:cNvSpPr txBox="1"/>
          <p:nvPr/>
        </p:nvSpPr>
        <p:spPr>
          <a:xfrm>
            <a:off x="9335477" y="3735768"/>
            <a:ext cx="13724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MP2000 360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0C4B067-636A-0626-3B7E-6C96E655F7EA}"/>
              </a:ext>
            </a:extLst>
          </p:cNvPr>
          <p:cNvSpPr txBox="1"/>
          <p:nvPr/>
        </p:nvSpPr>
        <p:spPr>
          <a:xfrm>
            <a:off x="4643170" y="3679610"/>
            <a:ext cx="13724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MP2000 360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8D94B6D-1230-6E45-0BA4-BB788518EF22}"/>
              </a:ext>
            </a:extLst>
          </p:cNvPr>
          <p:cNvSpPr txBox="1"/>
          <p:nvPr/>
        </p:nvSpPr>
        <p:spPr>
          <a:xfrm>
            <a:off x="5882690" y="2358334"/>
            <a:ext cx="13724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MP2000 270</a:t>
            </a:r>
          </a:p>
        </p:txBody>
      </p:sp>
    </p:spTree>
    <p:extLst>
      <p:ext uri="{BB962C8B-B14F-4D97-AF65-F5344CB8AC3E}">
        <p14:creationId xmlns:p14="http://schemas.microsoft.com/office/powerpoint/2010/main" val="3667430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BE5912EB-10D2-CEF6-305A-37E520AAC7A9}"/>
              </a:ext>
            </a:extLst>
          </p:cNvPr>
          <p:cNvGrpSpPr/>
          <p:nvPr/>
        </p:nvGrpSpPr>
        <p:grpSpPr>
          <a:xfrm>
            <a:off x="0" y="0"/>
            <a:ext cx="12192000" cy="6871723"/>
            <a:chOff x="0" y="0"/>
            <a:chExt cx="12192000" cy="687172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12C3571-CBB8-9C05-0A90-87CF4E8C3398}"/>
                </a:ext>
              </a:extLst>
            </p:cNvPr>
            <p:cNvGrpSpPr/>
            <p:nvPr/>
          </p:nvGrpSpPr>
          <p:grpSpPr>
            <a:xfrm>
              <a:off x="0" y="0"/>
              <a:ext cx="12192000" cy="6871723"/>
              <a:chOff x="0" y="0"/>
              <a:chExt cx="12192000" cy="6871723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1D64D0EB-F43A-CDC0-27CA-51CE4C3E6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2214"/>
              </a:xfrm>
              <a:prstGeom prst="rect">
                <a:avLst/>
              </a:prstGeom>
            </p:spPr>
          </p:pic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773AE4F-710B-8C70-B6AB-2AE275ADB656}"/>
                  </a:ext>
                </a:extLst>
              </p:cNvPr>
              <p:cNvSpPr/>
              <p:nvPr/>
            </p:nvSpPr>
            <p:spPr>
              <a:xfrm>
                <a:off x="1" y="969146"/>
                <a:ext cx="1818968" cy="59025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02807812-3E67-3A28-C069-E0B716D58AC6}"/>
                </a:ext>
              </a:extLst>
            </p:cNvPr>
            <p:cNvSpPr/>
            <p:nvPr/>
          </p:nvSpPr>
          <p:spPr>
            <a:xfrm>
              <a:off x="1818969" y="0"/>
              <a:ext cx="10373031" cy="68512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104CFD28-E6AD-08C5-B8F8-73F5B8A1B30E}"/>
              </a:ext>
            </a:extLst>
          </p:cNvPr>
          <p:cNvGrpSpPr/>
          <p:nvPr/>
        </p:nvGrpSpPr>
        <p:grpSpPr>
          <a:xfrm>
            <a:off x="7218806" y="387894"/>
            <a:ext cx="3698893" cy="307777"/>
            <a:chOff x="7218806" y="387894"/>
            <a:chExt cx="3698893" cy="307777"/>
          </a:xfrm>
        </p:grpSpPr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2393C5A0-6A10-6D70-1DBB-25F9090CED59}"/>
                </a:ext>
              </a:extLst>
            </p:cNvPr>
            <p:cNvSpPr txBox="1"/>
            <p:nvPr/>
          </p:nvSpPr>
          <p:spPr>
            <a:xfrm>
              <a:off x="8800003" y="387894"/>
              <a:ext cx="211769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Logo at </a:t>
              </a:r>
              <a:r>
                <a:rPr lang="de-DE" sz="1400" dirty="0" err="1"/>
                <a:t>the</a:t>
              </a:r>
              <a:r>
                <a:rPr lang="de-DE" sz="1400" dirty="0"/>
                <a:t> top and </a:t>
              </a:r>
              <a:r>
                <a:rPr lang="de-DE" sz="1400" dirty="0" err="1"/>
                <a:t>center</a:t>
              </a:r>
              <a:endParaRPr lang="de-DE" sz="1400" dirty="0"/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077ED453-D7EA-71D9-7A04-6BAEC6FBE6B7}"/>
                </a:ext>
              </a:extLst>
            </p:cNvPr>
            <p:cNvCxnSpPr>
              <a:cxnSpLocks/>
              <a:stCxn id="72" idx="1"/>
            </p:cNvCxnSpPr>
            <p:nvPr/>
          </p:nvCxnSpPr>
          <p:spPr>
            <a:xfrm flipH="1" flipV="1">
              <a:off x="7218806" y="521444"/>
              <a:ext cx="1581197" cy="20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Grafik 79">
            <a:extLst>
              <a:ext uri="{FF2B5EF4-FFF2-40B4-BE49-F238E27FC236}">
                <a16:creationId xmlns:a16="http://schemas.microsoft.com/office/drawing/2014/main" id="{CE7E7854-6D26-D267-4088-53D2FB83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808" y="352288"/>
            <a:ext cx="9239352" cy="6170449"/>
          </a:xfrm>
          <a:prstGeom prst="roundRect">
            <a:avLst>
              <a:gd name="adj" fmla="val 3410"/>
            </a:avLst>
          </a:prstGeom>
          <a:ln>
            <a:solidFill>
              <a:schemeClr val="tx1"/>
            </a:solidFill>
          </a:ln>
        </p:spPr>
      </p:pic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1D756925-4D1F-2CAA-9D55-6BA17AFF18CA}"/>
              </a:ext>
            </a:extLst>
          </p:cNvPr>
          <p:cNvSpPr/>
          <p:nvPr/>
        </p:nvSpPr>
        <p:spPr>
          <a:xfrm>
            <a:off x="45925" y="1096823"/>
            <a:ext cx="1669913" cy="706993"/>
          </a:xfrm>
          <a:prstGeom prst="roundRect">
            <a:avLst>
              <a:gd name="adj" fmla="val 722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Connector </a:t>
            </a:r>
            <a:r>
              <a:rPr lang="de-DE" sz="1400" b="1" dirty="0" err="1">
                <a:solidFill>
                  <a:schemeClr val="tx1"/>
                </a:solidFill>
              </a:rPr>
              <a:t>Overview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4427548-A671-D5CA-9DA4-4DC912AC539F}"/>
              </a:ext>
            </a:extLst>
          </p:cNvPr>
          <p:cNvSpPr txBox="1"/>
          <p:nvPr/>
        </p:nvSpPr>
        <p:spPr>
          <a:xfrm>
            <a:off x="3341061" y="760577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BF7BA1C-A3F8-3D42-DC3C-10D45BEA11A3}"/>
              </a:ext>
            </a:extLst>
          </p:cNvPr>
          <p:cNvSpPr txBox="1"/>
          <p:nvPr/>
        </p:nvSpPr>
        <p:spPr>
          <a:xfrm>
            <a:off x="6216341" y="760577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10B360-D27E-6E6D-4D7C-C7C409CB939F}"/>
              </a:ext>
            </a:extLst>
          </p:cNvPr>
          <p:cNvSpPr txBox="1"/>
          <p:nvPr/>
        </p:nvSpPr>
        <p:spPr>
          <a:xfrm>
            <a:off x="3341718" y="2770047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302B9A4-7EA6-9ED6-84CB-CD753AE5C28B}"/>
              </a:ext>
            </a:extLst>
          </p:cNvPr>
          <p:cNvSpPr txBox="1"/>
          <p:nvPr/>
        </p:nvSpPr>
        <p:spPr>
          <a:xfrm>
            <a:off x="4926021" y="3629231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BBF8FD-88C1-5AEB-CB67-F5CA99CCE34A}"/>
              </a:ext>
            </a:extLst>
          </p:cNvPr>
          <p:cNvSpPr txBox="1"/>
          <p:nvPr/>
        </p:nvSpPr>
        <p:spPr>
          <a:xfrm>
            <a:off x="3341061" y="5054119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2871CB-4679-25D4-28C8-DC778AF1A698}"/>
              </a:ext>
            </a:extLst>
          </p:cNvPr>
          <p:cNvSpPr txBox="1"/>
          <p:nvPr/>
        </p:nvSpPr>
        <p:spPr>
          <a:xfrm>
            <a:off x="5947562" y="5054119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4FA06EB-72F7-39E0-D8D1-F57C2EF8F6A4}"/>
              </a:ext>
            </a:extLst>
          </p:cNvPr>
          <p:cNvSpPr txBox="1"/>
          <p:nvPr/>
        </p:nvSpPr>
        <p:spPr>
          <a:xfrm>
            <a:off x="6196678" y="2157083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89554B5-7DB0-BE2F-B725-371BF131861E}"/>
              </a:ext>
            </a:extLst>
          </p:cNvPr>
          <p:cNvSpPr txBox="1"/>
          <p:nvPr/>
        </p:nvSpPr>
        <p:spPr>
          <a:xfrm>
            <a:off x="7384741" y="3579338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242EC3-1567-FB7C-46CB-54BACB0031B5}"/>
              </a:ext>
            </a:extLst>
          </p:cNvPr>
          <p:cNvSpPr txBox="1"/>
          <p:nvPr/>
        </p:nvSpPr>
        <p:spPr>
          <a:xfrm>
            <a:off x="8503127" y="2325914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B05A5DA-2FE1-6338-3A25-F18EB3365825}"/>
              </a:ext>
            </a:extLst>
          </p:cNvPr>
          <p:cNvSpPr txBox="1"/>
          <p:nvPr/>
        </p:nvSpPr>
        <p:spPr>
          <a:xfrm>
            <a:off x="11093141" y="2321250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F754F79-7D1C-6291-9A23-22D6842EEE69}"/>
              </a:ext>
            </a:extLst>
          </p:cNvPr>
          <p:cNvSpPr txBox="1"/>
          <p:nvPr/>
        </p:nvSpPr>
        <p:spPr>
          <a:xfrm>
            <a:off x="9820417" y="3720671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6860D6D-EDA2-4A45-21A4-1D1518DF8BA5}"/>
              </a:ext>
            </a:extLst>
          </p:cNvPr>
          <p:cNvSpPr txBox="1"/>
          <p:nvPr/>
        </p:nvSpPr>
        <p:spPr>
          <a:xfrm>
            <a:off x="8503127" y="5115429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60D8820-09CD-5815-38C0-D308B081C44D}"/>
              </a:ext>
            </a:extLst>
          </p:cNvPr>
          <p:cNvSpPr txBox="1"/>
          <p:nvPr/>
        </p:nvSpPr>
        <p:spPr>
          <a:xfrm>
            <a:off x="11058692" y="5061522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0347F91-1F1B-18BA-AF4D-F053FE77E959}"/>
              </a:ext>
            </a:extLst>
          </p:cNvPr>
          <p:cNvSpPr txBox="1"/>
          <p:nvPr/>
        </p:nvSpPr>
        <p:spPr>
          <a:xfrm>
            <a:off x="7681617" y="4709078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9B46793-FA55-DA2A-F163-E6BD44C6650E}"/>
              </a:ext>
            </a:extLst>
          </p:cNvPr>
          <p:cNvSpPr txBox="1"/>
          <p:nvPr/>
        </p:nvSpPr>
        <p:spPr>
          <a:xfrm>
            <a:off x="8933746" y="4930763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01C287F-357E-B570-013A-7E28BB816A23}"/>
              </a:ext>
            </a:extLst>
          </p:cNvPr>
          <p:cNvSpPr txBox="1"/>
          <p:nvPr/>
        </p:nvSpPr>
        <p:spPr>
          <a:xfrm>
            <a:off x="2854038" y="1434484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233557A-8D3C-5CA6-D5DF-63929EBB64E1}"/>
              </a:ext>
            </a:extLst>
          </p:cNvPr>
          <p:cNvSpPr txBox="1"/>
          <p:nvPr/>
        </p:nvSpPr>
        <p:spPr>
          <a:xfrm>
            <a:off x="10901408" y="5795434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A0AD456-936A-41DD-A3DD-97F83F372E6F}"/>
              </a:ext>
            </a:extLst>
          </p:cNvPr>
          <p:cNvSpPr txBox="1"/>
          <p:nvPr/>
        </p:nvSpPr>
        <p:spPr>
          <a:xfrm>
            <a:off x="8163092" y="5819382"/>
            <a:ext cx="2616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3932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BE5912EB-10D2-CEF6-305A-37E520AAC7A9}"/>
              </a:ext>
            </a:extLst>
          </p:cNvPr>
          <p:cNvGrpSpPr/>
          <p:nvPr/>
        </p:nvGrpSpPr>
        <p:grpSpPr>
          <a:xfrm>
            <a:off x="0" y="0"/>
            <a:ext cx="12192000" cy="6871723"/>
            <a:chOff x="0" y="0"/>
            <a:chExt cx="12192000" cy="687172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12C3571-CBB8-9C05-0A90-87CF4E8C3398}"/>
                </a:ext>
              </a:extLst>
            </p:cNvPr>
            <p:cNvGrpSpPr/>
            <p:nvPr/>
          </p:nvGrpSpPr>
          <p:grpSpPr>
            <a:xfrm>
              <a:off x="0" y="0"/>
              <a:ext cx="12192000" cy="6871723"/>
              <a:chOff x="0" y="0"/>
              <a:chExt cx="12192000" cy="6871723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1D64D0EB-F43A-CDC0-27CA-51CE4C3E6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2214"/>
              </a:xfrm>
              <a:prstGeom prst="rect">
                <a:avLst/>
              </a:prstGeom>
            </p:spPr>
          </p:pic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773AE4F-710B-8C70-B6AB-2AE275ADB656}"/>
                  </a:ext>
                </a:extLst>
              </p:cNvPr>
              <p:cNvSpPr/>
              <p:nvPr/>
            </p:nvSpPr>
            <p:spPr>
              <a:xfrm>
                <a:off x="1" y="969146"/>
                <a:ext cx="1818968" cy="59025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02807812-3E67-3A28-C069-E0B716D58AC6}"/>
                </a:ext>
              </a:extLst>
            </p:cNvPr>
            <p:cNvSpPr/>
            <p:nvPr/>
          </p:nvSpPr>
          <p:spPr>
            <a:xfrm>
              <a:off x="1818969" y="0"/>
              <a:ext cx="10373031" cy="68512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1D756925-4D1F-2CAA-9D55-6BA17AFF18CA}"/>
              </a:ext>
            </a:extLst>
          </p:cNvPr>
          <p:cNvSpPr/>
          <p:nvPr/>
        </p:nvSpPr>
        <p:spPr>
          <a:xfrm>
            <a:off x="45925" y="1096823"/>
            <a:ext cx="1669913" cy="706993"/>
          </a:xfrm>
          <a:prstGeom prst="roundRect">
            <a:avLst>
              <a:gd name="adj" fmla="val 722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Offer</a:t>
            </a:r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602017C-213C-8993-3DC0-92FBE783386A}"/>
              </a:ext>
            </a:extLst>
          </p:cNvPr>
          <p:cNvGrpSpPr/>
          <p:nvPr/>
        </p:nvGrpSpPr>
        <p:grpSpPr>
          <a:xfrm>
            <a:off x="4373696" y="78528"/>
            <a:ext cx="4237087" cy="6617934"/>
            <a:chOff x="4373696" y="78528"/>
            <a:chExt cx="4237087" cy="6617934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4231302A-8BC0-E293-C3E9-CFE9627A9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3696" y="78528"/>
              <a:ext cx="4237087" cy="4892464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AF6E86E7-21A5-7E09-759C-0C9C1C89D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526"/>
            <a:stretch/>
          </p:blipFill>
          <p:spPr>
            <a:xfrm>
              <a:off x="4396560" y="4937759"/>
              <a:ext cx="4191363" cy="1758703"/>
            </a:xfrm>
            <a:prstGeom prst="rect">
              <a:avLst/>
            </a:prstGeom>
          </p:spPr>
        </p:pic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A33592DC-9B59-CFC7-3D3A-578106E97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6480" y="259035"/>
            <a:ext cx="2301439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17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6650" y="5460174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E6DF60E6-EBE9-B13E-1FEB-72841BDB0F8B}"/>
              </a:ext>
            </a:extLst>
          </p:cNvPr>
          <p:cNvSpPr/>
          <p:nvPr/>
        </p:nvSpPr>
        <p:spPr>
          <a:xfrm>
            <a:off x="3501527" y="674084"/>
            <a:ext cx="5188946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lawn</a:t>
            </a:r>
            <a:r>
              <a:rPr lang="de-DE" b="1" dirty="0">
                <a:solidFill>
                  <a:schemeClr val="tx1"/>
                </a:solidFill>
              </a:rPr>
              <a:t>“, „dry </a:t>
            </a:r>
            <a:r>
              <a:rPr lang="de-DE" b="1" dirty="0" err="1">
                <a:solidFill>
                  <a:schemeClr val="tx1"/>
                </a:solidFill>
              </a:rPr>
              <a:t>area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hedge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start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99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E6DF60E6-EBE9-B13E-1FEB-72841BDB0F8B}"/>
              </a:ext>
            </a:extLst>
          </p:cNvPr>
          <p:cNvSpPr/>
          <p:nvPr/>
        </p:nvSpPr>
        <p:spPr>
          <a:xfrm>
            <a:off x="3501527" y="674084"/>
            <a:ext cx="5188946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lawn</a:t>
            </a:r>
            <a:r>
              <a:rPr lang="de-DE" b="1" dirty="0">
                <a:solidFill>
                  <a:schemeClr val="tx1"/>
                </a:solidFill>
              </a:rPr>
              <a:t>“, „dry </a:t>
            </a:r>
            <a:r>
              <a:rPr lang="de-DE" b="1" dirty="0" err="1">
                <a:solidFill>
                  <a:schemeClr val="tx1"/>
                </a:solidFill>
              </a:rPr>
              <a:t>area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hedge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start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75A14F7-D996-F6BD-19AB-F0197329E7D3}"/>
              </a:ext>
            </a:extLst>
          </p:cNvPr>
          <p:cNvSpPr/>
          <p:nvPr/>
        </p:nvSpPr>
        <p:spPr>
          <a:xfrm>
            <a:off x="746650" y="5460174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0BF6DDC-D5F9-9A4F-D6D3-7C8014DFCB36}"/>
              </a:ext>
            </a:extLst>
          </p:cNvPr>
          <p:cNvSpPr/>
          <p:nvPr/>
        </p:nvSpPr>
        <p:spPr>
          <a:xfrm>
            <a:off x="10363199" y="3861851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Define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selected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line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3DCFBAC-3FEB-05AD-C46F-270BB3940CA7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5FAF86E-A9BD-B3E3-80AA-89C0DA237BF0}"/>
              </a:ext>
            </a:extLst>
          </p:cNvPr>
          <p:cNvSpPr/>
          <p:nvPr/>
        </p:nvSpPr>
        <p:spPr>
          <a:xfrm>
            <a:off x="10363199" y="2650570"/>
            <a:ext cx="1669913" cy="113971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Please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define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scale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by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clicking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onto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start</a:t>
            </a:r>
            <a:r>
              <a:rPr lang="de-DE" sz="1400" b="1" dirty="0">
                <a:solidFill>
                  <a:schemeClr val="tx1"/>
                </a:solidFill>
              </a:rPr>
              <a:t> end </a:t>
            </a:r>
            <a:r>
              <a:rPr lang="de-DE" sz="1400" b="1" dirty="0" err="1">
                <a:solidFill>
                  <a:schemeClr val="tx1"/>
                </a:solidFill>
              </a:rPr>
              <a:t>end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point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a </a:t>
            </a:r>
            <a:r>
              <a:rPr lang="de-DE" sz="1400" b="1" dirty="0" err="1">
                <a:solidFill>
                  <a:schemeClr val="tx1"/>
                </a:solidFill>
              </a:rPr>
              <a:t>known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 in </a:t>
            </a:r>
            <a:r>
              <a:rPr lang="de-DE" sz="1400" b="1" dirty="0" err="1">
                <a:solidFill>
                  <a:schemeClr val="tx1"/>
                </a:solidFill>
              </a:rPr>
              <a:t>uploaded</a:t>
            </a:r>
            <a:r>
              <a:rPr lang="de-DE" sz="1400" b="1" dirty="0">
                <a:solidFill>
                  <a:schemeClr val="tx1"/>
                </a:solidFill>
              </a:rPr>
              <a:t> Image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F4BEEC0-C7C4-C699-2A6D-D64597742AB9}"/>
              </a:ext>
            </a:extLst>
          </p:cNvPr>
          <p:cNvSpPr/>
          <p:nvPr/>
        </p:nvSpPr>
        <p:spPr>
          <a:xfrm>
            <a:off x="6875865" y="4537664"/>
            <a:ext cx="108000" cy="10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2A01FF2-B05E-AFA2-9F64-6295D46F527D}"/>
              </a:ext>
            </a:extLst>
          </p:cNvPr>
          <p:cNvSpPr/>
          <p:nvPr/>
        </p:nvSpPr>
        <p:spPr>
          <a:xfrm>
            <a:off x="6892557" y="3229680"/>
            <a:ext cx="108000" cy="10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E3916DD-650E-4FCC-1D18-86D137DF2CF5}"/>
              </a:ext>
            </a:extLst>
          </p:cNvPr>
          <p:cNvGrpSpPr/>
          <p:nvPr/>
        </p:nvGrpSpPr>
        <p:grpSpPr bwMode="auto">
          <a:xfrm>
            <a:off x="7148052" y="4276054"/>
            <a:ext cx="1898218" cy="523220"/>
            <a:chOff x="8246040" y="970393"/>
            <a:chExt cx="2421819" cy="523220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4B13432D-FB12-4C75-E4C7-26F38B17A583}"/>
                </a:ext>
              </a:extLst>
            </p:cNvPr>
            <p:cNvSpPr txBox="1"/>
            <p:nvPr/>
          </p:nvSpPr>
          <p:spPr bwMode="auto">
            <a:xfrm>
              <a:off x="8749826" y="970393"/>
              <a:ext cx="1918033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Start </a:t>
              </a:r>
              <a:r>
                <a:rPr lang="de-DE" sz="1400" dirty="0" err="1"/>
                <a:t>point</a:t>
              </a:r>
              <a:r>
                <a:rPr lang="de-DE" sz="1400" dirty="0"/>
                <a:t> </a:t>
              </a:r>
              <a:r>
                <a:rPr lang="de-DE" sz="1400" dirty="0" err="1"/>
                <a:t>picked</a:t>
              </a:r>
              <a:r>
                <a:rPr lang="de-DE" sz="1400" dirty="0"/>
                <a:t> </a:t>
              </a:r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customer</a:t>
              </a:r>
              <a:endParaRPr lang="de-DE" sz="1400" dirty="0"/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85FFF085-22E8-3B6B-0577-61BFF38A940A}"/>
                </a:ext>
              </a:extLst>
            </p:cNvPr>
            <p:cNvCxnSpPr>
              <a:cxnSpLocks/>
              <a:stCxn id="16" idx="1"/>
            </p:cNvCxnSpPr>
            <p:nvPr/>
          </p:nvCxnSpPr>
          <p:spPr bwMode="auto">
            <a:xfrm flipH="1">
              <a:off x="8246040" y="1232003"/>
              <a:ext cx="5037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B80FA9C-D77E-5C87-7620-020ACFAFF479}"/>
              </a:ext>
            </a:extLst>
          </p:cNvPr>
          <p:cNvGrpSpPr/>
          <p:nvPr/>
        </p:nvGrpSpPr>
        <p:grpSpPr bwMode="auto">
          <a:xfrm>
            <a:off x="7148052" y="3048577"/>
            <a:ext cx="1898218" cy="523220"/>
            <a:chOff x="8246040" y="970393"/>
            <a:chExt cx="2421819" cy="523220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9D69F6B-1F68-7CB9-539A-D463286669E1}"/>
                </a:ext>
              </a:extLst>
            </p:cNvPr>
            <p:cNvSpPr txBox="1"/>
            <p:nvPr/>
          </p:nvSpPr>
          <p:spPr bwMode="auto">
            <a:xfrm>
              <a:off x="8749826" y="970393"/>
              <a:ext cx="1918033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End </a:t>
              </a:r>
              <a:r>
                <a:rPr lang="de-DE" sz="1400" dirty="0" err="1"/>
                <a:t>point</a:t>
              </a:r>
              <a:r>
                <a:rPr lang="de-DE" sz="1400" dirty="0"/>
                <a:t> </a:t>
              </a:r>
              <a:r>
                <a:rPr lang="de-DE" sz="1400" dirty="0" err="1"/>
                <a:t>picked</a:t>
              </a:r>
              <a:r>
                <a:rPr lang="de-DE" sz="1400" dirty="0"/>
                <a:t> </a:t>
              </a:r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customer</a:t>
              </a:r>
              <a:endParaRPr lang="de-DE" sz="1400" dirty="0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E7BBF7A-47FD-968D-8DB9-F16FBB351705}"/>
                </a:ext>
              </a:extLst>
            </p:cNvPr>
            <p:cNvCxnSpPr>
              <a:cxnSpLocks/>
              <a:stCxn id="22" idx="1"/>
            </p:cNvCxnSpPr>
            <p:nvPr/>
          </p:nvCxnSpPr>
          <p:spPr bwMode="auto">
            <a:xfrm flipH="1">
              <a:off x="8246040" y="1232003"/>
              <a:ext cx="5037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4636BE6-C49C-7778-55BC-C476010D63DB}"/>
              </a:ext>
            </a:extLst>
          </p:cNvPr>
          <p:cNvGrpSpPr/>
          <p:nvPr/>
        </p:nvGrpSpPr>
        <p:grpSpPr bwMode="auto">
          <a:xfrm>
            <a:off x="8379810" y="3662315"/>
            <a:ext cx="1973231" cy="738893"/>
            <a:chOff x="8749826" y="970393"/>
            <a:chExt cx="2517523" cy="738893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60FB58B-A0CD-7CDB-921C-B7AE3E955BD0}"/>
                </a:ext>
              </a:extLst>
            </p:cNvPr>
            <p:cNvSpPr txBox="1"/>
            <p:nvPr/>
          </p:nvSpPr>
          <p:spPr bwMode="auto">
            <a:xfrm>
              <a:off x="8749826" y="970393"/>
              <a:ext cx="191803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Input </a:t>
              </a:r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customer</a:t>
              </a:r>
              <a:endParaRPr lang="de-DE" sz="1400" dirty="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CF82592-F704-B411-45A7-DA5A183920AF}"/>
                </a:ext>
              </a:extLst>
            </p:cNvPr>
            <p:cNvCxnSpPr>
              <a:cxnSpLocks/>
              <a:stCxn id="25" idx="3"/>
            </p:cNvCxnSpPr>
            <p:nvPr/>
          </p:nvCxnSpPr>
          <p:spPr bwMode="auto">
            <a:xfrm>
              <a:off x="10667860" y="1232003"/>
              <a:ext cx="599489" cy="47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8550E18-DC1E-7179-C5D2-A6CCA9FDD8B1}"/>
              </a:ext>
            </a:extLst>
          </p:cNvPr>
          <p:cNvGrpSpPr/>
          <p:nvPr/>
        </p:nvGrpSpPr>
        <p:grpSpPr>
          <a:xfrm>
            <a:off x="2872476" y="2595500"/>
            <a:ext cx="4080984" cy="2318144"/>
            <a:chOff x="2872476" y="2595500"/>
            <a:chExt cx="4080984" cy="2318144"/>
          </a:xfrm>
        </p:grpSpPr>
        <p:sp>
          <p:nvSpPr>
            <p:cNvPr id="2" name="Freihandform: Form 1">
              <a:extLst>
                <a:ext uri="{FF2B5EF4-FFF2-40B4-BE49-F238E27FC236}">
                  <a16:creationId xmlns:a16="http://schemas.microsoft.com/office/drawing/2014/main" id="{7B0F9132-9B75-4B7D-A333-210002312D67}"/>
                </a:ext>
              </a:extLst>
            </p:cNvPr>
            <p:cNvSpPr/>
            <p:nvPr/>
          </p:nvSpPr>
          <p:spPr>
            <a:xfrm>
              <a:off x="3320486" y="2605547"/>
              <a:ext cx="3628103" cy="1995949"/>
            </a:xfrm>
            <a:custGeom>
              <a:avLst/>
              <a:gdLst>
                <a:gd name="connsiteX0" fmla="*/ 0 w 3628103"/>
                <a:gd name="connsiteY0" fmla="*/ 0 h 1995949"/>
                <a:gd name="connsiteX1" fmla="*/ 19664 w 3628103"/>
                <a:gd name="connsiteY1" fmla="*/ 1995949 h 1995949"/>
                <a:gd name="connsiteX2" fmla="*/ 3618271 w 3628103"/>
                <a:gd name="connsiteY2" fmla="*/ 1995949 h 1995949"/>
                <a:gd name="connsiteX3" fmla="*/ 3628103 w 3628103"/>
                <a:gd name="connsiteY3" fmla="*/ 668594 h 1995949"/>
                <a:gd name="connsiteX4" fmla="*/ 1337187 w 3628103"/>
                <a:gd name="connsiteY4" fmla="*/ 688258 h 1995949"/>
                <a:gd name="connsiteX5" fmla="*/ 1337187 w 3628103"/>
                <a:gd name="connsiteY5" fmla="*/ 9833 h 1995949"/>
                <a:gd name="connsiteX6" fmla="*/ 0 w 3628103"/>
                <a:gd name="connsiteY6" fmla="*/ 0 h 199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103" h="1995949">
                  <a:moveTo>
                    <a:pt x="0" y="0"/>
                  </a:moveTo>
                  <a:lnTo>
                    <a:pt x="19664" y="1995949"/>
                  </a:lnTo>
                  <a:lnTo>
                    <a:pt x="3618271" y="1995949"/>
                  </a:lnTo>
                  <a:cubicBezTo>
                    <a:pt x="3621548" y="1553497"/>
                    <a:pt x="3624826" y="1111046"/>
                    <a:pt x="3628103" y="668594"/>
                  </a:cubicBezTo>
                  <a:lnTo>
                    <a:pt x="1337187" y="688258"/>
                  </a:lnTo>
                  <a:lnTo>
                    <a:pt x="1337187" y="9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4">
              <a:extLst>
                <a:ext uri="{FF2B5EF4-FFF2-40B4-BE49-F238E27FC236}">
                  <a16:creationId xmlns:a16="http://schemas.microsoft.com/office/drawing/2014/main" id="{E8D44EA0-18F2-90ED-0A85-3FBF4EFD51A7}"/>
                </a:ext>
              </a:extLst>
            </p:cNvPr>
            <p:cNvSpPr/>
            <p:nvPr/>
          </p:nvSpPr>
          <p:spPr>
            <a:xfrm>
              <a:off x="2872476" y="2605547"/>
              <a:ext cx="4080984" cy="2308097"/>
            </a:xfrm>
            <a:custGeom>
              <a:avLst/>
              <a:gdLst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0 w 433982"/>
                <a:gd name="connsiteY3" fmla="*/ 2299283 h 2299283"/>
                <a:gd name="connsiteX4" fmla="*/ 0 w 433982"/>
                <a:gd name="connsiteY4" fmla="*/ 0 h 2299283"/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423384 w 433982"/>
                <a:gd name="connsiteY3" fmla="*/ 2277951 h 2299283"/>
                <a:gd name="connsiteX4" fmla="*/ 0 w 433982"/>
                <a:gd name="connsiteY4" fmla="*/ 2299283 h 2299283"/>
                <a:gd name="connsiteX5" fmla="*/ 0 w 433982"/>
                <a:gd name="connsiteY5" fmla="*/ 0 h 2299283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2299283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1997832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0 w 3518276"/>
                <a:gd name="connsiteY4" fmla="*/ 2299283 h 2639691"/>
                <a:gd name="connsiteX5" fmla="*/ 0 w 3518276"/>
                <a:gd name="connsiteY5" fmla="*/ 0 h 2639691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3488131 w 3518276"/>
                <a:gd name="connsiteY4" fmla="*/ 2619595 h 2639691"/>
                <a:gd name="connsiteX5" fmla="*/ 0 w 3518276"/>
                <a:gd name="connsiteY5" fmla="*/ 2299283 h 2639691"/>
                <a:gd name="connsiteX6" fmla="*/ 0 w 3518276"/>
                <a:gd name="connsiteY6" fmla="*/ 0 h 2639691"/>
                <a:gd name="connsiteX0" fmla="*/ 0 w 4101080"/>
                <a:gd name="connsiteY0" fmla="*/ 0 h 2639691"/>
                <a:gd name="connsiteX1" fmla="*/ 433982 w 4101080"/>
                <a:gd name="connsiteY1" fmla="*/ 0 h 2639691"/>
                <a:gd name="connsiteX2" fmla="*/ 433982 w 4101080"/>
                <a:gd name="connsiteY2" fmla="*/ 1997832 h 2639691"/>
                <a:gd name="connsiteX3" fmla="*/ 3518276 w 4101080"/>
                <a:gd name="connsiteY3" fmla="*/ 2639691 h 2639691"/>
                <a:gd name="connsiteX4" fmla="*/ 4101080 w 4101080"/>
                <a:gd name="connsiteY4" fmla="*/ 2016694 h 2639691"/>
                <a:gd name="connsiteX5" fmla="*/ 0 w 4101080"/>
                <a:gd name="connsiteY5" fmla="*/ 2299283 h 2639691"/>
                <a:gd name="connsiteX6" fmla="*/ 0 w 4101080"/>
                <a:gd name="connsiteY6" fmla="*/ 0 h 2639691"/>
                <a:gd name="connsiteX0" fmla="*/ 0 w 3518276"/>
                <a:gd name="connsiteY0" fmla="*/ 0 h 2991385"/>
                <a:gd name="connsiteX1" fmla="*/ 433982 w 3518276"/>
                <a:gd name="connsiteY1" fmla="*/ 0 h 2991385"/>
                <a:gd name="connsiteX2" fmla="*/ 433982 w 3518276"/>
                <a:gd name="connsiteY2" fmla="*/ 1997832 h 2991385"/>
                <a:gd name="connsiteX3" fmla="*/ 3518276 w 3518276"/>
                <a:gd name="connsiteY3" fmla="*/ 2639691 h 2991385"/>
                <a:gd name="connsiteX4" fmla="*/ 2553634 w 3518276"/>
                <a:gd name="connsiteY4" fmla="*/ 2991385 h 2991385"/>
                <a:gd name="connsiteX5" fmla="*/ 0 w 3518276"/>
                <a:gd name="connsiteY5" fmla="*/ 2299283 h 2991385"/>
                <a:gd name="connsiteX6" fmla="*/ 0 w 3518276"/>
                <a:gd name="connsiteY6" fmla="*/ 0 h 2991385"/>
                <a:gd name="connsiteX0" fmla="*/ 0 w 4080984"/>
                <a:gd name="connsiteY0" fmla="*/ 0 h 2991385"/>
                <a:gd name="connsiteX1" fmla="*/ 433982 w 4080984"/>
                <a:gd name="connsiteY1" fmla="*/ 0 h 2991385"/>
                <a:gd name="connsiteX2" fmla="*/ 433982 w 4080984"/>
                <a:gd name="connsiteY2" fmla="*/ 1997832 h 2991385"/>
                <a:gd name="connsiteX3" fmla="*/ 4080984 w 4080984"/>
                <a:gd name="connsiteY3" fmla="*/ 1996597 h 2991385"/>
                <a:gd name="connsiteX4" fmla="*/ 2553634 w 4080984"/>
                <a:gd name="connsiteY4" fmla="*/ 2991385 h 2991385"/>
                <a:gd name="connsiteX5" fmla="*/ 0 w 4080984"/>
                <a:gd name="connsiteY5" fmla="*/ 2299283 h 2991385"/>
                <a:gd name="connsiteX6" fmla="*/ 0 w 4080984"/>
                <a:gd name="connsiteY6" fmla="*/ 0 h 2991385"/>
                <a:gd name="connsiteX0" fmla="*/ 0 w 4080984"/>
                <a:gd name="connsiteY0" fmla="*/ 0 h 2338242"/>
                <a:gd name="connsiteX1" fmla="*/ 433982 w 4080984"/>
                <a:gd name="connsiteY1" fmla="*/ 0 h 2338242"/>
                <a:gd name="connsiteX2" fmla="*/ 433982 w 4080984"/>
                <a:gd name="connsiteY2" fmla="*/ 1997832 h 2338242"/>
                <a:gd name="connsiteX3" fmla="*/ 4080984 w 4080984"/>
                <a:gd name="connsiteY3" fmla="*/ 1996597 h 2338242"/>
                <a:gd name="connsiteX4" fmla="*/ 4060887 w 4080984"/>
                <a:gd name="connsiteY4" fmla="*/ 2338242 h 2338242"/>
                <a:gd name="connsiteX5" fmla="*/ 0 w 4080984"/>
                <a:gd name="connsiteY5" fmla="*/ 2299283 h 2338242"/>
                <a:gd name="connsiteX6" fmla="*/ 0 w 4080984"/>
                <a:gd name="connsiteY6" fmla="*/ 0 h 2338242"/>
                <a:gd name="connsiteX0" fmla="*/ 0 w 4080984"/>
                <a:gd name="connsiteY0" fmla="*/ 0 h 2308097"/>
                <a:gd name="connsiteX1" fmla="*/ 433982 w 4080984"/>
                <a:gd name="connsiteY1" fmla="*/ 0 h 2308097"/>
                <a:gd name="connsiteX2" fmla="*/ 433982 w 4080984"/>
                <a:gd name="connsiteY2" fmla="*/ 1997832 h 2308097"/>
                <a:gd name="connsiteX3" fmla="*/ 4080984 w 4080984"/>
                <a:gd name="connsiteY3" fmla="*/ 1996597 h 2308097"/>
                <a:gd name="connsiteX4" fmla="*/ 4070936 w 4080984"/>
                <a:gd name="connsiteY4" fmla="*/ 2308097 h 2308097"/>
                <a:gd name="connsiteX5" fmla="*/ 0 w 4080984"/>
                <a:gd name="connsiteY5" fmla="*/ 2299283 h 2308097"/>
                <a:gd name="connsiteX6" fmla="*/ 0 w 4080984"/>
                <a:gd name="connsiteY6" fmla="*/ 0 h 230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0984" h="2308097">
                  <a:moveTo>
                    <a:pt x="0" y="0"/>
                  </a:moveTo>
                  <a:lnTo>
                    <a:pt x="433982" y="0"/>
                  </a:lnTo>
                  <a:lnTo>
                    <a:pt x="433982" y="1997832"/>
                  </a:lnTo>
                  <a:lnTo>
                    <a:pt x="4080984" y="1996597"/>
                  </a:lnTo>
                  <a:lnTo>
                    <a:pt x="4070936" y="2308097"/>
                  </a:lnTo>
                  <a:lnTo>
                    <a:pt x="0" y="22992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6598776-C1DA-D48C-E390-73FB417A91BD}"/>
                </a:ext>
              </a:extLst>
            </p:cNvPr>
            <p:cNvSpPr/>
            <p:nvPr/>
          </p:nvSpPr>
          <p:spPr>
            <a:xfrm>
              <a:off x="4652386" y="2595500"/>
              <a:ext cx="2289187" cy="7046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50B633A-4394-16D3-4D60-8089E5D38D98}"/>
              </a:ext>
            </a:extLst>
          </p:cNvPr>
          <p:cNvGrpSpPr/>
          <p:nvPr/>
        </p:nvGrpSpPr>
        <p:grpSpPr bwMode="auto">
          <a:xfrm>
            <a:off x="1377882" y="5438974"/>
            <a:ext cx="3557912" cy="954107"/>
            <a:chOff x="8246040" y="970393"/>
            <a:chExt cx="2421819" cy="1584437"/>
          </a:xfrm>
        </p:grpSpPr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6837F92-0334-FF38-09A8-1B41BD6DA1C6}"/>
                </a:ext>
              </a:extLst>
            </p:cNvPr>
            <p:cNvSpPr txBox="1"/>
            <p:nvPr/>
          </p:nvSpPr>
          <p:spPr bwMode="auto">
            <a:xfrm>
              <a:off x="8749826" y="970393"/>
              <a:ext cx="1918033" cy="1584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By </a:t>
              </a:r>
              <a:r>
                <a:rPr lang="de-DE" sz="1400" dirty="0" err="1"/>
                <a:t>clicking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„</a:t>
              </a:r>
              <a:r>
                <a:rPr lang="de-DE" sz="1400" dirty="0" err="1"/>
                <a:t>image</a:t>
              </a:r>
              <a:r>
                <a:rPr lang="de-DE" sz="1400" dirty="0"/>
                <a:t> </a:t>
              </a:r>
              <a:r>
                <a:rPr lang="de-DE" sz="1400" dirty="0" err="1"/>
                <a:t>upload</a:t>
              </a:r>
              <a:r>
                <a:rPr lang="de-DE" sz="1400" dirty="0"/>
                <a:t>“ </a:t>
              </a:r>
              <a:r>
                <a:rPr lang="de-DE" sz="1400" dirty="0" err="1"/>
                <a:t>button</a:t>
              </a:r>
              <a:r>
                <a:rPr lang="de-DE" sz="1400" dirty="0"/>
                <a:t>, </a:t>
              </a:r>
              <a:r>
                <a:rPr lang="de-DE" sz="1400" dirty="0" err="1"/>
                <a:t>customer</a:t>
              </a:r>
              <a:r>
                <a:rPr lang="de-DE" sz="1400" dirty="0"/>
                <a:t> </a:t>
              </a:r>
              <a:r>
                <a:rPr lang="de-DE" sz="1400" dirty="0" err="1"/>
                <a:t>implements</a:t>
              </a:r>
              <a:r>
                <a:rPr lang="de-DE" sz="1400" dirty="0"/>
                <a:t> </a:t>
              </a:r>
              <a:r>
                <a:rPr lang="de-DE" sz="1400" dirty="0" err="1"/>
                <a:t>skech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drawing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which</a:t>
              </a:r>
              <a:r>
                <a:rPr lang="de-DE" sz="1400" dirty="0"/>
                <a:t> </a:t>
              </a:r>
              <a:r>
                <a:rPr lang="de-DE" sz="1400" dirty="0" err="1"/>
                <a:t>scale</a:t>
              </a:r>
              <a:r>
                <a:rPr lang="de-DE" sz="1400" dirty="0"/>
                <a:t> at </a:t>
              </a:r>
              <a:r>
                <a:rPr lang="de-DE" sz="1400" dirty="0" err="1"/>
                <a:t>that</a:t>
              </a:r>
              <a:r>
                <a:rPr lang="de-DE" sz="1400" dirty="0"/>
                <a:t> </a:t>
              </a:r>
              <a:r>
                <a:rPr lang="de-DE" sz="1400" dirty="0" err="1"/>
                <a:t>moment</a:t>
              </a:r>
              <a:r>
                <a:rPr lang="de-DE" sz="1400" dirty="0"/>
                <a:t> </a:t>
              </a:r>
              <a:r>
                <a:rPr lang="de-DE" sz="1400" dirty="0" err="1"/>
                <a:t>is</a:t>
              </a:r>
              <a:r>
                <a:rPr lang="de-DE" sz="1400" dirty="0"/>
                <a:t> not </a:t>
              </a:r>
              <a:r>
                <a:rPr lang="de-DE" sz="1400" dirty="0" err="1"/>
                <a:t>known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planner</a:t>
              </a:r>
              <a:r>
                <a:rPr lang="de-DE" sz="1400" dirty="0"/>
                <a:t> </a:t>
              </a:r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9CE189E3-A74C-E1FC-2CBA-7FA6B4959734}"/>
                </a:ext>
              </a:extLst>
            </p:cNvPr>
            <p:cNvCxnSpPr>
              <a:cxnSpLocks/>
              <a:stCxn id="33" idx="1"/>
            </p:cNvCxnSpPr>
            <p:nvPr/>
          </p:nvCxnSpPr>
          <p:spPr bwMode="auto">
            <a:xfrm flipH="1" flipV="1">
              <a:off x="8246040" y="1232003"/>
              <a:ext cx="503786" cy="530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C366702C-BABF-78D7-7A5B-3B4DDB5B9728}"/>
              </a:ext>
            </a:extLst>
          </p:cNvPr>
          <p:cNvSpPr txBox="1"/>
          <p:nvPr/>
        </p:nvSpPr>
        <p:spPr bwMode="auto">
          <a:xfrm>
            <a:off x="7148052" y="1782897"/>
            <a:ext cx="281779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Scaling</a:t>
            </a:r>
            <a:r>
              <a:rPr lang="de-DE" sz="1400" b="1" dirty="0"/>
              <a:t> </a:t>
            </a:r>
            <a:r>
              <a:rPr lang="de-DE" sz="1400" b="1" dirty="0" err="1"/>
              <a:t>process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planner</a:t>
            </a:r>
            <a:r>
              <a:rPr lang="de-DE" sz="1400" b="1" dirty="0"/>
              <a:t> </a:t>
            </a:r>
            <a:r>
              <a:rPr lang="de-DE" sz="1400" b="1" dirty="0" err="1"/>
              <a:t>to</a:t>
            </a:r>
            <a:r>
              <a:rPr lang="de-DE" sz="1400" b="1" dirty="0"/>
              <a:t> </a:t>
            </a:r>
            <a:r>
              <a:rPr lang="de-DE" sz="1400" b="1" dirty="0" err="1"/>
              <a:t>adjust</a:t>
            </a:r>
            <a:r>
              <a:rPr lang="de-DE" sz="1400" b="1" dirty="0"/>
              <a:t> Image </a:t>
            </a:r>
            <a:r>
              <a:rPr lang="de-DE" sz="1400" b="1" dirty="0" err="1"/>
              <a:t>to</a:t>
            </a:r>
            <a:r>
              <a:rPr lang="de-DE" sz="1400" b="1" dirty="0"/>
              <a:t> same </a:t>
            </a:r>
            <a:r>
              <a:rPr lang="de-DE" sz="1400" b="1" dirty="0" err="1"/>
              <a:t>scale</a:t>
            </a:r>
            <a:r>
              <a:rPr lang="de-DE" sz="1400" b="1" dirty="0"/>
              <a:t> </a:t>
            </a:r>
            <a:r>
              <a:rPr lang="de-DE" sz="1400" b="1" dirty="0" err="1"/>
              <a:t>as</a:t>
            </a:r>
            <a:r>
              <a:rPr lang="de-DE" sz="1400" b="1" dirty="0"/>
              <a:t> </a:t>
            </a:r>
            <a:r>
              <a:rPr lang="de-DE" sz="1400" b="1" dirty="0" err="1"/>
              <a:t>planner</a:t>
            </a:r>
            <a:r>
              <a:rPr lang="de-DE" sz="1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58808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05070" y="1128612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E6DF60E6-EBE9-B13E-1FEB-72841BDB0F8B}"/>
              </a:ext>
            </a:extLst>
          </p:cNvPr>
          <p:cNvSpPr/>
          <p:nvPr/>
        </p:nvSpPr>
        <p:spPr>
          <a:xfrm>
            <a:off x="3501527" y="674084"/>
            <a:ext cx="5188946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lawn</a:t>
            </a:r>
            <a:r>
              <a:rPr lang="de-DE" b="1" dirty="0">
                <a:solidFill>
                  <a:schemeClr val="tx1"/>
                </a:solidFill>
              </a:rPr>
              <a:t>“, „dry </a:t>
            </a:r>
            <a:r>
              <a:rPr lang="de-DE" b="1" dirty="0" err="1">
                <a:solidFill>
                  <a:schemeClr val="tx1"/>
                </a:solidFill>
              </a:rPr>
              <a:t>area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hedge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start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BA03C4A-95DF-096B-6A7F-2BF7A60C5B54}"/>
              </a:ext>
            </a:extLst>
          </p:cNvPr>
          <p:cNvGrpSpPr/>
          <p:nvPr/>
        </p:nvGrpSpPr>
        <p:grpSpPr>
          <a:xfrm>
            <a:off x="2872476" y="2595500"/>
            <a:ext cx="4080984" cy="2318144"/>
            <a:chOff x="2872476" y="2595500"/>
            <a:chExt cx="4080984" cy="2318144"/>
          </a:xfrm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B157B403-4DD4-EDAC-1200-D5EC26723921}"/>
                </a:ext>
              </a:extLst>
            </p:cNvPr>
            <p:cNvSpPr/>
            <p:nvPr/>
          </p:nvSpPr>
          <p:spPr>
            <a:xfrm>
              <a:off x="3320486" y="2605547"/>
              <a:ext cx="3628103" cy="1995949"/>
            </a:xfrm>
            <a:custGeom>
              <a:avLst/>
              <a:gdLst>
                <a:gd name="connsiteX0" fmla="*/ 0 w 3628103"/>
                <a:gd name="connsiteY0" fmla="*/ 0 h 1995949"/>
                <a:gd name="connsiteX1" fmla="*/ 19664 w 3628103"/>
                <a:gd name="connsiteY1" fmla="*/ 1995949 h 1995949"/>
                <a:gd name="connsiteX2" fmla="*/ 3618271 w 3628103"/>
                <a:gd name="connsiteY2" fmla="*/ 1995949 h 1995949"/>
                <a:gd name="connsiteX3" fmla="*/ 3628103 w 3628103"/>
                <a:gd name="connsiteY3" fmla="*/ 668594 h 1995949"/>
                <a:gd name="connsiteX4" fmla="*/ 1337187 w 3628103"/>
                <a:gd name="connsiteY4" fmla="*/ 688258 h 1995949"/>
                <a:gd name="connsiteX5" fmla="*/ 1337187 w 3628103"/>
                <a:gd name="connsiteY5" fmla="*/ 9833 h 1995949"/>
                <a:gd name="connsiteX6" fmla="*/ 0 w 3628103"/>
                <a:gd name="connsiteY6" fmla="*/ 0 h 199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103" h="1995949">
                  <a:moveTo>
                    <a:pt x="0" y="0"/>
                  </a:moveTo>
                  <a:lnTo>
                    <a:pt x="19664" y="1995949"/>
                  </a:lnTo>
                  <a:lnTo>
                    <a:pt x="3618271" y="1995949"/>
                  </a:lnTo>
                  <a:cubicBezTo>
                    <a:pt x="3621548" y="1553497"/>
                    <a:pt x="3624826" y="1111046"/>
                    <a:pt x="3628103" y="668594"/>
                  </a:cubicBezTo>
                  <a:lnTo>
                    <a:pt x="1337187" y="688258"/>
                  </a:lnTo>
                  <a:lnTo>
                    <a:pt x="1337187" y="9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6FA5F4C-FC3B-F934-9468-C8CA75199AC9}"/>
                </a:ext>
              </a:extLst>
            </p:cNvPr>
            <p:cNvSpPr/>
            <p:nvPr/>
          </p:nvSpPr>
          <p:spPr>
            <a:xfrm>
              <a:off x="2872476" y="2605547"/>
              <a:ext cx="4080984" cy="2308097"/>
            </a:xfrm>
            <a:custGeom>
              <a:avLst/>
              <a:gdLst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0 w 433982"/>
                <a:gd name="connsiteY3" fmla="*/ 2299283 h 2299283"/>
                <a:gd name="connsiteX4" fmla="*/ 0 w 433982"/>
                <a:gd name="connsiteY4" fmla="*/ 0 h 2299283"/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423384 w 433982"/>
                <a:gd name="connsiteY3" fmla="*/ 2277951 h 2299283"/>
                <a:gd name="connsiteX4" fmla="*/ 0 w 433982"/>
                <a:gd name="connsiteY4" fmla="*/ 2299283 h 2299283"/>
                <a:gd name="connsiteX5" fmla="*/ 0 w 433982"/>
                <a:gd name="connsiteY5" fmla="*/ 0 h 2299283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2299283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1997832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0 w 3518276"/>
                <a:gd name="connsiteY4" fmla="*/ 2299283 h 2639691"/>
                <a:gd name="connsiteX5" fmla="*/ 0 w 3518276"/>
                <a:gd name="connsiteY5" fmla="*/ 0 h 2639691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3488131 w 3518276"/>
                <a:gd name="connsiteY4" fmla="*/ 2619595 h 2639691"/>
                <a:gd name="connsiteX5" fmla="*/ 0 w 3518276"/>
                <a:gd name="connsiteY5" fmla="*/ 2299283 h 2639691"/>
                <a:gd name="connsiteX6" fmla="*/ 0 w 3518276"/>
                <a:gd name="connsiteY6" fmla="*/ 0 h 2639691"/>
                <a:gd name="connsiteX0" fmla="*/ 0 w 4101080"/>
                <a:gd name="connsiteY0" fmla="*/ 0 h 2639691"/>
                <a:gd name="connsiteX1" fmla="*/ 433982 w 4101080"/>
                <a:gd name="connsiteY1" fmla="*/ 0 h 2639691"/>
                <a:gd name="connsiteX2" fmla="*/ 433982 w 4101080"/>
                <a:gd name="connsiteY2" fmla="*/ 1997832 h 2639691"/>
                <a:gd name="connsiteX3" fmla="*/ 3518276 w 4101080"/>
                <a:gd name="connsiteY3" fmla="*/ 2639691 h 2639691"/>
                <a:gd name="connsiteX4" fmla="*/ 4101080 w 4101080"/>
                <a:gd name="connsiteY4" fmla="*/ 2016694 h 2639691"/>
                <a:gd name="connsiteX5" fmla="*/ 0 w 4101080"/>
                <a:gd name="connsiteY5" fmla="*/ 2299283 h 2639691"/>
                <a:gd name="connsiteX6" fmla="*/ 0 w 4101080"/>
                <a:gd name="connsiteY6" fmla="*/ 0 h 2639691"/>
                <a:gd name="connsiteX0" fmla="*/ 0 w 3518276"/>
                <a:gd name="connsiteY0" fmla="*/ 0 h 2991385"/>
                <a:gd name="connsiteX1" fmla="*/ 433982 w 3518276"/>
                <a:gd name="connsiteY1" fmla="*/ 0 h 2991385"/>
                <a:gd name="connsiteX2" fmla="*/ 433982 w 3518276"/>
                <a:gd name="connsiteY2" fmla="*/ 1997832 h 2991385"/>
                <a:gd name="connsiteX3" fmla="*/ 3518276 w 3518276"/>
                <a:gd name="connsiteY3" fmla="*/ 2639691 h 2991385"/>
                <a:gd name="connsiteX4" fmla="*/ 2553634 w 3518276"/>
                <a:gd name="connsiteY4" fmla="*/ 2991385 h 2991385"/>
                <a:gd name="connsiteX5" fmla="*/ 0 w 3518276"/>
                <a:gd name="connsiteY5" fmla="*/ 2299283 h 2991385"/>
                <a:gd name="connsiteX6" fmla="*/ 0 w 3518276"/>
                <a:gd name="connsiteY6" fmla="*/ 0 h 2991385"/>
                <a:gd name="connsiteX0" fmla="*/ 0 w 4080984"/>
                <a:gd name="connsiteY0" fmla="*/ 0 h 2991385"/>
                <a:gd name="connsiteX1" fmla="*/ 433982 w 4080984"/>
                <a:gd name="connsiteY1" fmla="*/ 0 h 2991385"/>
                <a:gd name="connsiteX2" fmla="*/ 433982 w 4080984"/>
                <a:gd name="connsiteY2" fmla="*/ 1997832 h 2991385"/>
                <a:gd name="connsiteX3" fmla="*/ 4080984 w 4080984"/>
                <a:gd name="connsiteY3" fmla="*/ 1996597 h 2991385"/>
                <a:gd name="connsiteX4" fmla="*/ 2553634 w 4080984"/>
                <a:gd name="connsiteY4" fmla="*/ 2991385 h 2991385"/>
                <a:gd name="connsiteX5" fmla="*/ 0 w 4080984"/>
                <a:gd name="connsiteY5" fmla="*/ 2299283 h 2991385"/>
                <a:gd name="connsiteX6" fmla="*/ 0 w 4080984"/>
                <a:gd name="connsiteY6" fmla="*/ 0 h 2991385"/>
                <a:gd name="connsiteX0" fmla="*/ 0 w 4080984"/>
                <a:gd name="connsiteY0" fmla="*/ 0 h 2338242"/>
                <a:gd name="connsiteX1" fmla="*/ 433982 w 4080984"/>
                <a:gd name="connsiteY1" fmla="*/ 0 h 2338242"/>
                <a:gd name="connsiteX2" fmla="*/ 433982 w 4080984"/>
                <a:gd name="connsiteY2" fmla="*/ 1997832 h 2338242"/>
                <a:gd name="connsiteX3" fmla="*/ 4080984 w 4080984"/>
                <a:gd name="connsiteY3" fmla="*/ 1996597 h 2338242"/>
                <a:gd name="connsiteX4" fmla="*/ 4060887 w 4080984"/>
                <a:gd name="connsiteY4" fmla="*/ 2338242 h 2338242"/>
                <a:gd name="connsiteX5" fmla="*/ 0 w 4080984"/>
                <a:gd name="connsiteY5" fmla="*/ 2299283 h 2338242"/>
                <a:gd name="connsiteX6" fmla="*/ 0 w 4080984"/>
                <a:gd name="connsiteY6" fmla="*/ 0 h 2338242"/>
                <a:gd name="connsiteX0" fmla="*/ 0 w 4080984"/>
                <a:gd name="connsiteY0" fmla="*/ 0 h 2308097"/>
                <a:gd name="connsiteX1" fmla="*/ 433982 w 4080984"/>
                <a:gd name="connsiteY1" fmla="*/ 0 h 2308097"/>
                <a:gd name="connsiteX2" fmla="*/ 433982 w 4080984"/>
                <a:gd name="connsiteY2" fmla="*/ 1997832 h 2308097"/>
                <a:gd name="connsiteX3" fmla="*/ 4080984 w 4080984"/>
                <a:gd name="connsiteY3" fmla="*/ 1996597 h 2308097"/>
                <a:gd name="connsiteX4" fmla="*/ 4070936 w 4080984"/>
                <a:gd name="connsiteY4" fmla="*/ 2308097 h 2308097"/>
                <a:gd name="connsiteX5" fmla="*/ 0 w 4080984"/>
                <a:gd name="connsiteY5" fmla="*/ 2299283 h 2308097"/>
                <a:gd name="connsiteX6" fmla="*/ 0 w 4080984"/>
                <a:gd name="connsiteY6" fmla="*/ 0 h 230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0984" h="2308097">
                  <a:moveTo>
                    <a:pt x="0" y="0"/>
                  </a:moveTo>
                  <a:lnTo>
                    <a:pt x="433982" y="0"/>
                  </a:lnTo>
                  <a:lnTo>
                    <a:pt x="433982" y="1997832"/>
                  </a:lnTo>
                  <a:lnTo>
                    <a:pt x="4080984" y="1996597"/>
                  </a:lnTo>
                  <a:lnTo>
                    <a:pt x="4070936" y="2308097"/>
                  </a:lnTo>
                  <a:lnTo>
                    <a:pt x="0" y="22992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19B7448-1385-0238-C4F1-8E69B380A085}"/>
                </a:ext>
              </a:extLst>
            </p:cNvPr>
            <p:cNvSpPr/>
            <p:nvPr/>
          </p:nvSpPr>
          <p:spPr>
            <a:xfrm>
              <a:off x="4652386" y="2595500"/>
              <a:ext cx="2289187" cy="7046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89270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03B78482-74BA-4372-8F3D-CC370C8D64FD}"/>
              </a:ext>
            </a:extLst>
          </p:cNvPr>
          <p:cNvSpPr/>
          <p:nvPr/>
        </p:nvSpPr>
        <p:spPr>
          <a:xfrm>
            <a:off x="1291810" y="1128612"/>
            <a:ext cx="1146590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DA3FCB-8B1B-865E-6996-27B8CECB9697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346029E-41CC-ADD3-62A7-CAB41B5B56EA}"/>
              </a:ext>
            </a:extLst>
          </p:cNvPr>
          <p:cNvSpPr/>
          <p:nvPr/>
        </p:nvSpPr>
        <p:spPr>
          <a:xfrm>
            <a:off x="2542234" y="674084"/>
            <a:ext cx="7312966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lawn</a:t>
            </a:r>
            <a:r>
              <a:rPr lang="de-DE" b="1" dirty="0">
                <a:solidFill>
                  <a:schemeClr val="tx1"/>
                </a:solidFill>
              </a:rPr>
              <a:t>“, „dry </a:t>
            </a:r>
            <a:r>
              <a:rPr lang="de-DE" b="1" dirty="0" err="1">
                <a:solidFill>
                  <a:schemeClr val="tx1"/>
                </a:solidFill>
              </a:rPr>
              <a:t>area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hedge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add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add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water</a:t>
            </a:r>
            <a:r>
              <a:rPr lang="de-DE" b="1" dirty="0">
                <a:solidFill>
                  <a:schemeClr val="tx1"/>
                </a:solidFill>
              </a:rPr>
              <a:t> source“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4F7113C-E946-1E25-8E99-EBB2493AEFC2}"/>
              </a:ext>
            </a:extLst>
          </p:cNvPr>
          <p:cNvGrpSpPr/>
          <p:nvPr/>
        </p:nvGrpSpPr>
        <p:grpSpPr>
          <a:xfrm>
            <a:off x="2872476" y="2595500"/>
            <a:ext cx="4080984" cy="2318144"/>
            <a:chOff x="2872476" y="2595500"/>
            <a:chExt cx="4080984" cy="2318144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0BC7EE8E-A409-E6B6-D447-C6699FAB4EC8}"/>
                </a:ext>
              </a:extLst>
            </p:cNvPr>
            <p:cNvSpPr/>
            <p:nvPr/>
          </p:nvSpPr>
          <p:spPr>
            <a:xfrm>
              <a:off x="3320486" y="2605547"/>
              <a:ext cx="3628103" cy="1995949"/>
            </a:xfrm>
            <a:custGeom>
              <a:avLst/>
              <a:gdLst>
                <a:gd name="connsiteX0" fmla="*/ 0 w 3628103"/>
                <a:gd name="connsiteY0" fmla="*/ 0 h 1995949"/>
                <a:gd name="connsiteX1" fmla="*/ 19664 w 3628103"/>
                <a:gd name="connsiteY1" fmla="*/ 1995949 h 1995949"/>
                <a:gd name="connsiteX2" fmla="*/ 3618271 w 3628103"/>
                <a:gd name="connsiteY2" fmla="*/ 1995949 h 1995949"/>
                <a:gd name="connsiteX3" fmla="*/ 3628103 w 3628103"/>
                <a:gd name="connsiteY3" fmla="*/ 668594 h 1995949"/>
                <a:gd name="connsiteX4" fmla="*/ 1337187 w 3628103"/>
                <a:gd name="connsiteY4" fmla="*/ 688258 h 1995949"/>
                <a:gd name="connsiteX5" fmla="*/ 1337187 w 3628103"/>
                <a:gd name="connsiteY5" fmla="*/ 9833 h 1995949"/>
                <a:gd name="connsiteX6" fmla="*/ 0 w 3628103"/>
                <a:gd name="connsiteY6" fmla="*/ 0 h 199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103" h="1995949">
                  <a:moveTo>
                    <a:pt x="0" y="0"/>
                  </a:moveTo>
                  <a:lnTo>
                    <a:pt x="19664" y="1995949"/>
                  </a:lnTo>
                  <a:lnTo>
                    <a:pt x="3618271" y="1995949"/>
                  </a:lnTo>
                  <a:cubicBezTo>
                    <a:pt x="3621548" y="1553497"/>
                    <a:pt x="3624826" y="1111046"/>
                    <a:pt x="3628103" y="668594"/>
                  </a:cubicBezTo>
                  <a:lnTo>
                    <a:pt x="1337187" y="688258"/>
                  </a:lnTo>
                  <a:lnTo>
                    <a:pt x="1337187" y="9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4">
              <a:extLst>
                <a:ext uri="{FF2B5EF4-FFF2-40B4-BE49-F238E27FC236}">
                  <a16:creationId xmlns:a16="http://schemas.microsoft.com/office/drawing/2014/main" id="{7C3B5CC4-616E-6B7B-E395-8CFD5A28E32B}"/>
                </a:ext>
              </a:extLst>
            </p:cNvPr>
            <p:cNvSpPr/>
            <p:nvPr/>
          </p:nvSpPr>
          <p:spPr>
            <a:xfrm>
              <a:off x="2872476" y="2605547"/>
              <a:ext cx="4080984" cy="2308097"/>
            </a:xfrm>
            <a:custGeom>
              <a:avLst/>
              <a:gdLst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0 w 433982"/>
                <a:gd name="connsiteY3" fmla="*/ 2299283 h 2299283"/>
                <a:gd name="connsiteX4" fmla="*/ 0 w 433982"/>
                <a:gd name="connsiteY4" fmla="*/ 0 h 2299283"/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423384 w 433982"/>
                <a:gd name="connsiteY3" fmla="*/ 2277951 h 2299283"/>
                <a:gd name="connsiteX4" fmla="*/ 0 w 433982"/>
                <a:gd name="connsiteY4" fmla="*/ 2299283 h 2299283"/>
                <a:gd name="connsiteX5" fmla="*/ 0 w 433982"/>
                <a:gd name="connsiteY5" fmla="*/ 0 h 2299283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2299283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1997832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0 w 3518276"/>
                <a:gd name="connsiteY4" fmla="*/ 2299283 h 2639691"/>
                <a:gd name="connsiteX5" fmla="*/ 0 w 3518276"/>
                <a:gd name="connsiteY5" fmla="*/ 0 h 2639691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3488131 w 3518276"/>
                <a:gd name="connsiteY4" fmla="*/ 2619595 h 2639691"/>
                <a:gd name="connsiteX5" fmla="*/ 0 w 3518276"/>
                <a:gd name="connsiteY5" fmla="*/ 2299283 h 2639691"/>
                <a:gd name="connsiteX6" fmla="*/ 0 w 3518276"/>
                <a:gd name="connsiteY6" fmla="*/ 0 h 2639691"/>
                <a:gd name="connsiteX0" fmla="*/ 0 w 4101080"/>
                <a:gd name="connsiteY0" fmla="*/ 0 h 2639691"/>
                <a:gd name="connsiteX1" fmla="*/ 433982 w 4101080"/>
                <a:gd name="connsiteY1" fmla="*/ 0 h 2639691"/>
                <a:gd name="connsiteX2" fmla="*/ 433982 w 4101080"/>
                <a:gd name="connsiteY2" fmla="*/ 1997832 h 2639691"/>
                <a:gd name="connsiteX3" fmla="*/ 3518276 w 4101080"/>
                <a:gd name="connsiteY3" fmla="*/ 2639691 h 2639691"/>
                <a:gd name="connsiteX4" fmla="*/ 4101080 w 4101080"/>
                <a:gd name="connsiteY4" fmla="*/ 2016694 h 2639691"/>
                <a:gd name="connsiteX5" fmla="*/ 0 w 4101080"/>
                <a:gd name="connsiteY5" fmla="*/ 2299283 h 2639691"/>
                <a:gd name="connsiteX6" fmla="*/ 0 w 4101080"/>
                <a:gd name="connsiteY6" fmla="*/ 0 h 2639691"/>
                <a:gd name="connsiteX0" fmla="*/ 0 w 3518276"/>
                <a:gd name="connsiteY0" fmla="*/ 0 h 2991385"/>
                <a:gd name="connsiteX1" fmla="*/ 433982 w 3518276"/>
                <a:gd name="connsiteY1" fmla="*/ 0 h 2991385"/>
                <a:gd name="connsiteX2" fmla="*/ 433982 w 3518276"/>
                <a:gd name="connsiteY2" fmla="*/ 1997832 h 2991385"/>
                <a:gd name="connsiteX3" fmla="*/ 3518276 w 3518276"/>
                <a:gd name="connsiteY3" fmla="*/ 2639691 h 2991385"/>
                <a:gd name="connsiteX4" fmla="*/ 2553634 w 3518276"/>
                <a:gd name="connsiteY4" fmla="*/ 2991385 h 2991385"/>
                <a:gd name="connsiteX5" fmla="*/ 0 w 3518276"/>
                <a:gd name="connsiteY5" fmla="*/ 2299283 h 2991385"/>
                <a:gd name="connsiteX6" fmla="*/ 0 w 3518276"/>
                <a:gd name="connsiteY6" fmla="*/ 0 h 2991385"/>
                <a:gd name="connsiteX0" fmla="*/ 0 w 4080984"/>
                <a:gd name="connsiteY0" fmla="*/ 0 h 2991385"/>
                <a:gd name="connsiteX1" fmla="*/ 433982 w 4080984"/>
                <a:gd name="connsiteY1" fmla="*/ 0 h 2991385"/>
                <a:gd name="connsiteX2" fmla="*/ 433982 w 4080984"/>
                <a:gd name="connsiteY2" fmla="*/ 1997832 h 2991385"/>
                <a:gd name="connsiteX3" fmla="*/ 4080984 w 4080984"/>
                <a:gd name="connsiteY3" fmla="*/ 1996597 h 2991385"/>
                <a:gd name="connsiteX4" fmla="*/ 2553634 w 4080984"/>
                <a:gd name="connsiteY4" fmla="*/ 2991385 h 2991385"/>
                <a:gd name="connsiteX5" fmla="*/ 0 w 4080984"/>
                <a:gd name="connsiteY5" fmla="*/ 2299283 h 2991385"/>
                <a:gd name="connsiteX6" fmla="*/ 0 w 4080984"/>
                <a:gd name="connsiteY6" fmla="*/ 0 h 2991385"/>
                <a:gd name="connsiteX0" fmla="*/ 0 w 4080984"/>
                <a:gd name="connsiteY0" fmla="*/ 0 h 2338242"/>
                <a:gd name="connsiteX1" fmla="*/ 433982 w 4080984"/>
                <a:gd name="connsiteY1" fmla="*/ 0 h 2338242"/>
                <a:gd name="connsiteX2" fmla="*/ 433982 w 4080984"/>
                <a:gd name="connsiteY2" fmla="*/ 1997832 h 2338242"/>
                <a:gd name="connsiteX3" fmla="*/ 4080984 w 4080984"/>
                <a:gd name="connsiteY3" fmla="*/ 1996597 h 2338242"/>
                <a:gd name="connsiteX4" fmla="*/ 4060887 w 4080984"/>
                <a:gd name="connsiteY4" fmla="*/ 2338242 h 2338242"/>
                <a:gd name="connsiteX5" fmla="*/ 0 w 4080984"/>
                <a:gd name="connsiteY5" fmla="*/ 2299283 h 2338242"/>
                <a:gd name="connsiteX6" fmla="*/ 0 w 4080984"/>
                <a:gd name="connsiteY6" fmla="*/ 0 h 2338242"/>
                <a:gd name="connsiteX0" fmla="*/ 0 w 4080984"/>
                <a:gd name="connsiteY0" fmla="*/ 0 h 2308097"/>
                <a:gd name="connsiteX1" fmla="*/ 433982 w 4080984"/>
                <a:gd name="connsiteY1" fmla="*/ 0 h 2308097"/>
                <a:gd name="connsiteX2" fmla="*/ 433982 w 4080984"/>
                <a:gd name="connsiteY2" fmla="*/ 1997832 h 2308097"/>
                <a:gd name="connsiteX3" fmla="*/ 4080984 w 4080984"/>
                <a:gd name="connsiteY3" fmla="*/ 1996597 h 2308097"/>
                <a:gd name="connsiteX4" fmla="*/ 4070936 w 4080984"/>
                <a:gd name="connsiteY4" fmla="*/ 2308097 h 2308097"/>
                <a:gd name="connsiteX5" fmla="*/ 0 w 4080984"/>
                <a:gd name="connsiteY5" fmla="*/ 2299283 h 2308097"/>
                <a:gd name="connsiteX6" fmla="*/ 0 w 4080984"/>
                <a:gd name="connsiteY6" fmla="*/ 0 h 230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0984" h="2308097">
                  <a:moveTo>
                    <a:pt x="0" y="0"/>
                  </a:moveTo>
                  <a:lnTo>
                    <a:pt x="433982" y="0"/>
                  </a:lnTo>
                  <a:lnTo>
                    <a:pt x="433982" y="1997832"/>
                  </a:lnTo>
                  <a:lnTo>
                    <a:pt x="4080984" y="1996597"/>
                  </a:lnTo>
                  <a:lnTo>
                    <a:pt x="4070936" y="2308097"/>
                  </a:lnTo>
                  <a:lnTo>
                    <a:pt x="0" y="22992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8FFA744-79EE-5B6D-EC0C-5CDB4A6AC06E}"/>
                </a:ext>
              </a:extLst>
            </p:cNvPr>
            <p:cNvSpPr/>
            <p:nvPr/>
          </p:nvSpPr>
          <p:spPr>
            <a:xfrm>
              <a:off x="4652386" y="2595500"/>
              <a:ext cx="2289187" cy="7046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5559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05070" y="1128612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E6DF60E6-EBE9-B13E-1FEB-72841BDB0F8B}"/>
              </a:ext>
            </a:extLst>
          </p:cNvPr>
          <p:cNvSpPr/>
          <p:nvPr/>
        </p:nvSpPr>
        <p:spPr>
          <a:xfrm>
            <a:off x="3501527" y="674084"/>
            <a:ext cx="5188946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lawn</a:t>
            </a:r>
            <a:r>
              <a:rPr lang="de-DE" b="1" dirty="0">
                <a:solidFill>
                  <a:schemeClr val="tx1"/>
                </a:solidFill>
              </a:rPr>
              <a:t>“, „dry </a:t>
            </a:r>
            <a:r>
              <a:rPr lang="de-DE" b="1" dirty="0" err="1">
                <a:solidFill>
                  <a:schemeClr val="tx1"/>
                </a:solidFill>
              </a:rPr>
              <a:t>area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hedge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start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377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DA3FCB-8B1B-865E-6996-27B8CECB9697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5B5F5A5-4308-257F-BF45-D29CFC9369DC}"/>
              </a:ext>
            </a:extLst>
          </p:cNvPr>
          <p:cNvSpPr/>
          <p:nvPr/>
        </p:nvSpPr>
        <p:spPr>
          <a:xfrm>
            <a:off x="2438399" y="1130289"/>
            <a:ext cx="564379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A0D140-D331-19FB-863B-8EF87509E84D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89A3A4D-A537-073B-BA72-E17E8EE44D79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lawn</a:t>
            </a:r>
            <a:r>
              <a:rPr lang="de-DE" b="1" dirty="0">
                <a:solidFill>
                  <a:schemeClr val="tx1"/>
                </a:solidFill>
              </a:rPr>
              <a:t>“, „dry </a:t>
            </a:r>
            <a:r>
              <a:rPr lang="de-DE" b="1" dirty="0" err="1">
                <a:solidFill>
                  <a:schemeClr val="tx1"/>
                </a:solidFill>
              </a:rPr>
              <a:t>area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hedge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add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add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water</a:t>
            </a:r>
            <a:r>
              <a:rPr lang="de-DE" b="1" dirty="0">
                <a:solidFill>
                  <a:schemeClr val="tx1"/>
                </a:solidFill>
              </a:rPr>
              <a:t> source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9FF40DD-291D-1DDE-E78D-D5A19520E6F1}"/>
              </a:ext>
            </a:extLst>
          </p:cNvPr>
          <p:cNvGrpSpPr/>
          <p:nvPr/>
        </p:nvGrpSpPr>
        <p:grpSpPr>
          <a:xfrm>
            <a:off x="2872476" y="2595500"/>
            <a:ext cx="4080984" cy="2318144"/>
            <a:chOff x="2872476" y="2595500"/>
            <a:chExt cx="4080984" cy="2318144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36C62C3-9A36-635A-1A57-2C6C25F48F9F}"/>
                </a:ext>
              </a:extLst>
            </p:cNvPr>
            <p:cNvSpPr/>
            <p:nvPr/>
          </p:nvSpPr>
          <p:spPr>
            <a:xfrm>
              <a:off x="3320486" y="2605547"/>
              <a:ext cx="3628103" cy="1995949"/>
            </a:xfrm>
            <a:custGeom>
              <a:avLst/>
              <a:gdLst>
                <a:gd name="connsiteX0" fmla="*/ 0 w 3628103"/>
                <a:gd name="connsiteY0" fmla="*/ 0 h 1995949"/>
                <a:gd name="connsiteX1" fmla="*/ 19664 w 3628103"/>
                <a:gd name="connsiteY1" fmla="*/ 1995949 h 1995949"/>
                <a:gd name="connsiteX2" fmla="*/ 3618271 w 3628103"/>
                <a:gd name="connsiteY2" fmla="*/ 1995949 h 1995949"/>
                <a:gd name="connsiteX3" fmla="*/ 3628103 w 3628103"/>
                <a:gd name="connsiteY3" fmla="*/ 668594 h 1995949"/>
                <a:gd name="connsiteX4" fmla="*/ 1337187 w 3628103"/>
                <a:gd name="connsiteY4" fmla="*/ 688258 h 1995949"/>
                <a:gd name="connsiteX5" fmla="*/ 1337187 w 3628103"/>
                <a:gd name="connsiteY5" fmla="*/ 9833 h 1995949"/>
                <a:gd name="connsiteX6" fmla="*/ 0 w 3628103"/>
                <a:gd name="connsiteY6" fmla="*/ 0 h 199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103" h="1995949">
                  <a:moveTo>
                    <a:pt x="0" y="0"/>
                  </a:moveTo>
                  <a:lnTo>
                    <a:pt x="19664" y="1995949"/>
                  </a:lnTo>
                  <a:lnTo>
                    <a:pt x="3618271" y="1995949"/>
                  </a:lnTo>
                  <a:cubicBezTo>
                    <a:pt x="3621548" y="1553497"/>
                    <a:pt x="3624826" y="1111046"/>
                    <a:pt x="3628103" y="668594"/>
                  </a:cubicBezTo>
                  <a:lnTo>
                    <a:pt x="1337187" y="688258"/>
                  </a:lnTo>
                  <a:lnTo>
                    <a:pt x="1337187" y="9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4">
              <a:extLst>
                <a:ext uri="{FF2B5EF4-FFF2-40B4-BE49-F238E27FC236}">
                  <a16:creationId xmlns:a16="http://schemas.microsoft.com/office/drawing/2014/main" id="{E486CDF2-2347-FED7-425E-88A8929981EC}"/>
                </a:ext>
              </a:extLst>
            </p:cNvPr>
            <p:cNvSpPr/>
            <p:nvPr/>
          </p:nvSpPr>
          <p:spPr>
            <a:xfrm>
              <a:off x="2872476" y="2605547"/>
              <a:ext cx="4080984" cy="2308097"/>
            </a:xfrm>
            <a:custGeom>
              <a:avLst/>
              <a:gdLst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0 w 433982"/>
                <a:gd name="connsiteY3" fmla="*/ 2299283 h 2299283"/>
                <a:gd name="connsiteX4" fmla="*/ 0 w 433982"/>
                <a:gd name="connsiteY4" fmla="*/ 0 h 2299283"/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423384 w 433982"/>
                <a:gd name="connsiteY3" fmla="*/ 2277951 h 2299283"/>
                <a:gd name="connsiteX4" fmla="*/ 0 w 433982"/>
                <a:gd name="connsiteY4" fmla="*/ 2299283 h 2299283"/>
                <a:gd name="connsiteX5" fmla="*/ 0 w 433982"/>
                <a:gd name="connsiteY5" fmla="*/ 0 h 2299283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2299283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1997832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0 w 3518276"/>
                <a:gd name="connsiteY4" fmla="*/ 2299283 h 2639691"/>
                <a:gd name="connsiteX5" fmla="*/ 0 w 3518276"/>
                <a:gd name="connsiteY5" fmla="*/ 0 h 2639691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3488131 w 3518276"/>
                <a:gd name="connsiteY4" fmla="*/ 2619595 h 2639691"/>
                <a:gd name="connsiteX5" fmla="*/ 0 w 3518276"/>
                <a:gd name="connsiteY5" fmla="*/ 2299283 h 2639691"/>
                <a:gd name="connsiteX6" fmla="*/ 0 w 3518276"/>
                <a:gd name="connsiteY6" fmla="*/ 0 h 2639691"/>
                <a:gd name="connsiteX0" fmla="*/ 0 w 4101080"/>
                <a:gd name="connsiteY0" fmla="*/ 0 h 2639691"/>
                <a:gd name="connsiteX1" fmla="*/ 433982 w 4101080"/>
                <a:gd name="connsiteY1" fmla="*/ 0 h 2639691"/>
                <a:gd name="connsiteX2" fmla="*/ 433982 w 4101080"/>
                <a:gd name="connsiteY2" fmla="*/ 1997832 h 2639691"/>
                <a:gd name="connsiteX3" fmla="*/ 3518276 w 4101080"/>
                <a:gd name="connsiteY3" fmla="*/ 2639691 h 2639691"/>
                <a:gd name="connsiteX4" fmla="*/ 4101080 w 4101080"/>
                <a:gd name="connsiteY4" fmla="*/ 2016694 h 2639691"/>
                <a:gd name="connsiteX5" fmla="*/ 0 w 4101080"/>
                <a:gd name="connsiteY5" fmla="*/ 2299283 h 2639691"/>
                <a:gd name="connsiteX6" fmla="*/ 0 w 4101080"/>
                <a:gd name="connsiteY6" fmla="*/ 0 h 2639691"/>
                <a:gd name="connsiteX0" fmla="*/ 0 w 3518276"/>
                <a:gd name="connsiteY0" fmla="*/ 0 h 2991385"/>
                <a:gd name="connsiteX1" fmla="*/ 433982 w 3518276"/>
                <a:gd name="connsiteY1" fmla="*/ 0 h 2991385"/>
                <a:gd name="connsiteX2" fmla="*/ 433982 w 3518276"/>
                <a:gd name="connsiteY2" fmla="*/ 1997832 h 2991385"/>
                <a:gd name="connsiteX3" fmla="*/ 3518276 w 3518276"/>
                <a:gd name="connsiteY3" fmla="*/ 2639691 h 2991385"/>
                <a:gd name="connsiteX4" fmla="*/ 2553634 w 3518276"/>
                <a:gd name="connsiteY4" fmla="*/ 2991385 h 2991385"/>
                <a:gd name="connsiteX5" fmla="*/ 0 w 3518276"/>
                <a:gd name="connsiteY5" fmla="*/ 2299283 h 2991385"/>
                <a:gd name="connsiteX6" fmla="*/ 0 w 3518276"/>
                <a:gd name="connsiteY6" fmla="*/ 0 h 2991385"/>
                <a:gd name="connsiteX0" fmla="*/ 0 w 4080984"/>
                <a:gd name="connsiteY0" fmla="*/ 0 h 2991385"/>
                <a:gd name="connsiteX1" fmla="*/ 433982 w 4080984"/>
                <a:gd name="connsiteY1" fmla="*/ 0 h 2991385"/>
                <a:gd name="connsiteX2" fmla="*/ 433982 w 4080984"/>
                <a:gd name="connsiteY2" fmla="*/ 1997832 h 2991385"/>
                <a:gd name="connsiteX3" fmla="*/ 4080984 w 4080984"/>
                <a:gd name="connsiteY3" fmla="*/ 1996597 h 2991385"/>
                <a:gd name="connsiteX4" fmla="*/ 2553634 w 4080984"/>
                <a:gd name="connsiteY4" fmla="*/ 2991385 h 2991385"/>
                <a:gd name="connsiteX5" fmla="*/ 0 w 4080984"/>
                <a:gd name="connsiteY5" fmla="*/ 2299283 h 2991385"/>
                <a:gd name="connsiteX6" fmla="*/ 0 w 4080984"/>
                <a:gd name="connsiteY6" fmla="*/ 0 h 2991385"/>
                <a:gd name="connsiteX0" fmla="*/ 0 w 4080984"/>
                <a:gd name="connsiteY0" fmla="*/ 0 h 2338242"/>
                <a:gd name="connsiteX1" fmla="*/ 433982 w 4080984"/>
                <a:gd name="connsiteY1" fmla="*/ 0 h 2338242"/>
                <a:gd name="connsiteX2" fmla="*/ 433982 w 4080984"/>
                <a:gd name="connsiteY2" fmla="*/ 1997832 h 2338242"/>
                <a:gd name="connsiteX3" fmla="*/ 4080984 w 4080984"/>
                <a:gd name="connsiteY3" fmla="*/ 1996597 h 2338242"/>
                <a:gd name="connsiteX4" fmla="*/ 4060887 w 4080984"/>
                <a:gd name="connsiteY4" fmla="*/ 2338242 h 2338242"/>
                <a:gd name="connsiteX5" fmla="*/ 0 w 4080984"/>
                <a:gd name="connsiteY5" fmla="*/ 2299283 h 2338242"/>
                <a:gd name="connsiteX6" fmla="*/ 0 w 4080984"/>
                <a:gd name="connsiteY6" fmla="*/ 0 h 2338242"/>
                <a:gd name="connsiteX0" fmla="*/ 0 w 4080984"/>
                <a:gd name="connsiteY0" fmla="*/ 0 h 2308097"/>
                <a:gd name="connsiteX1" fmla="*/ 433982 w 4080984"/>
                <a:gd name="connsiteY1" fmla="*/ 0 h 2308097"/>
                <a:gd name="connsiteX2" fmla="*/ 433982 w 4080984"/>
                <a:gd name="connsiteY2" fmla="*/ 1997832 h 2308097"/>
                <a:gd name="connsiteX3" fmla="*/ 4080984 w 4080984"/>
                <a:gd name="connsiteY3" fmla="*/ 1996597 h 2308097"/>
                <a:gd name="connsiteX4" fmla="*/ 4070936 w 4080984"/>
                <a:gd name="connsiteY4" fmla="*/ 2308097 h 2308097"/>
                <a:gd name="connsiteX5" fmla="*/ 0 w 4080984"/>
                <a:gd name="connsiteY5" fmla="*/ 2299283 h 2308097"/>
                <a:gd name="connsiteX6" fmla="*/ 0 w 4080984"/>
                <a:gd name="connsiteY6" fmla="*/ 0 h 230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0984" h="2308097">
                  <a:moveTo>
                    <a:pt x="0" y="0"/>
                  </a:moveTo>
                  <a:lnTo>
                    <a:pt x="433982" y="0"/>
                  </a:lnTo>
                  <a:lnTo>
                    <a:pt x="433982" y="1997832"/>
                  </a:lnTo>
                  <a:lnTo>
                    <a:pt x="4080984" y="1996597"/>
                  </a:lnTo>
                  <a:lnTo>
                    <a:pt x="4070936" y="2308097"/>
                  </a:lnTo>
                  <a:lnTo>
                    <a:pt x="0" y="22992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AA12651-E16A-9720-E371-4D78488BE33E}"/>
                </a:ext>
              </a:extLst>
            </p:cNvPr>
            <p:cNvSpPr/>
            <p:nvPr/>
          </p:nvSpPr>
          <p:spPr>
            <a:xfrm>
              <a:off x="4652386" y="2595500"/>
              <a:ext cx="2289187" cy="7046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7759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DA3FCB-8B1B-865E-6996-27B8CECB9697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A0D140-D331-19FB-863B-8EF87509E84D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89A3A4D-A537-073B-BA72-E17E8EE44D79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„Sprinkler“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position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sprinklers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571C510-C4D5-426F-98F4-5D9C4CF4C7F9}"/>
              </a:ext>
            </a:extLst>
          </p:cNvPr>
          <p:cNvSpPr/>
          <p:nvPr/>
        </p:nvSpPr>
        <p:spPr>
          <a:xfrm>
            <a:off x="760597" y="1629526"/>
            <a:ext cx="564379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4B8B10C-9A3C-FAF8-B6C1-264A13B1E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177AD07F-2A43-DC90-BD80-F60D5B28882C}"/>
              </a:ext>
            </a:extLst>
          </p:cNvPr>
          <p:cNvSpPr/>
          <p:nvPr/>
        </p:nvSpPr>
        <p:spPr>
          <a:xfrm>
            <a:off x="10353039" y="2141108"/>
            <a:ext cx="1669913" cy="98578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Put in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your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source in ___ m³/h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380008B6-96F8-F6A4-1F7F-A7B4CDD3FFF6}"/>
              </a:ext>
            </a:extLst>
          </p:cNvPr>
          <p:cNvSpPr/>
          <p:nvPr/>
        </p:nvSpPr>
        <p:spPr>
          <a:xfrm>
            <a:off x="10353038" y="3300138"/>
            <a:ext cx="1669913" cy="158117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common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Well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and Rain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1,5m³/h – 3,0m³/h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5F60A276-57DB-2EC1-EC27-7854680FDC40}"/>
              </a:ext>
            </a:extLst>
          </p:cNvPr>
          <p:cNvSpPr/>
          <p:nvPr/>
        </p:nvSpPr>
        <p:spPr>
          <a:xfrm>
            <a:off x="2542234" y="60918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- </a:t>
            </a:r>
            <a:r>
              <a:rPr lang="de-DE" b="1" dirty="0" err="1">
                <a:solidFill>
                  <a:schemeClr val="tx1"/>
                </a:solidFill>
              </a:rPr>
              <a:t>If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customer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choose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well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water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„rain </a:t>
            </a:r>
            <a:r>
              <a:rPr lang="de-DE" b="1" dirty="0" err="1">
                <a:solidFill>
                  <a:schemeClr val="tx1"/>
                </a:solidFill>
              </a:rPr>
              <a:t>water</a:t>
            </a:r>
            <a:r>
              <a:rPr lang="de-DE" b="1" dirty="0">
                <a:solidFill>
                  <a:schemeClr val="tx1"/>
                </a:solidFill>
              </a:rPr>
              <a:t>“ -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9DEA1E2-BE2E-778B-99A5-2DFBAD163A83}"/>
              </a:ext>
            </a:extLst>
          </p:cNvPr>
          <p:cNvGrpSpPr/>
          <p:nvPr/>
        </p:nvGrpSpPr>
        <p:grpSpPr>
          <a:xfrm>
            <a:off x="2872476" y="2595500"/>
            <a:ext cx="4080984" cy="2318144"/>
            <a:chOff x="2872476" y="2595500"/>
            <a:chExt cx="4080984" cy="2318144"/>
          </a:xfrm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70717203-9646-BBC0-0050-61D3C91382DA}"/>
                </a:ext>
              </a:extLst>
            </p:cNvPr>
            <p:cNvSpPr/>
            <p:nvPr/>
          </p:nvSpPr>
          <p:spPr>
            <a:xfrm>
              <a:off x="3320486" y="2605547"/>
              <a:ext cx="3628103" cy="1995949"/>
            </a:xfrm>
            <a:custGeom>
              <a:avLst/>
              <a:gdLst>
                <a:gd name="connsiteX0" fmla="*/ 0 w 3628103"/>
                <a:gd name="connsiteY0" fmla="*/ 0 h 1995949"/>
                <a:gd name="connsiteX1" fmla="*/ 19664 w 3628103"/>
                <a:gd name="connsiteY1" fmla="*/ 1995949 h 1995949"/>
                <a:gd name="connsiteX2" fmla="*/ 3618271 w 3628103"/>
                <a:gd name="connsiteY2" fmla="*/ 1995949 h 1995949"/>
                <a:gd name="connsiteX3" fmla="*/ 3628103 w 3628103"/>
                <a:gd name="connsiteY3" fmla="*/ 668594 h 1995949"/>
                <a:gd name="connsiteX4" fmla="*/ 1337187 w 3628103"/>
                <a:gd name="connsiteY4" fmla="*/ 688258 h 1995949"/>
                <a:gd name="connsiteX5" fmla="*/ 1337187 w 3628103"/>
                <a:gd name="connsiteY5" fmla="*/ 9833 h 1995949"/>
                <a:gd name="connsiteX6" fmla="*/ 0 w 3628103"/>
                <a:gd name="connsiteY6" fmla="*/ 0 h 199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103" h="1995949">
                  <a:moveTo>
                    <a:pt x="0" y="0"/>
                  </a:moveTo>
                  <a:lnTo>
                    <a:pt x="19664" y="1995949"/>
                  </a:lnTo>
                  <a:lnTo>
                    <a:pt x="3618271" y="1995949"/>
                  </a:lnTo>
                  <a:cubicBezTo>
                    <a:pt x="3621548" y="1553497"/>
                    <a:pt x="3624826" y="1111046"/>
                    <a:pt x="3628103" y="668594"/>
                  </a:cubicBezTo>
                  <a:lnTo>
                    <a:pt x="1337187" y="688258"/>
                  </a:lnTo>
                  <a:lnTo>
                    <a:pt x="1337187" y="9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4">
              <a:extLst>
                <a:ext uri="{FF2B5EF4-FFF2-40B4-BE49-F238E27FC236}">
                  <a16:creationId xmlns:a16="http://schemas.microsoft.com/office/drawing/2014/main" id="{6E439413-A736-EBE3-9F4D-7AA0595A5F2C}"/>
                </a:ext>
              </a:extLst>
            </p:cNvPr>
            <p:cNvSpPr/>
            <p:nvPr/>
          </p:nvSpPr>
          <p:spPr>
            <a:xfrm>
              <a:off x="2872476" y="2605547"/>
              <a:ext cx="4080984" cy="2308097"/>
            </a:xfrm>
            <a:custGeom>
              <a:avLst/>
              <a:gdLst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0 w 433982"/>
                <a:gd name="connsiteY3" fmla="*/ 2299283 h 2299283"/>
                <a:gd name="connsiteX4" fmla="*/ 0 w 433982"/>
                <a:gd name="connsiteY4" fmla="*/ 0 h 2299283"/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423384 w 433982"/>
                <a:gd name="connsiteY3" fmla="*/ 2277951 h 2299283"/>
                <a:gd name="connsiteX4" fmla="*/ 0 w 433982"/>
                <a:gd name="connsiteY4" fmla="*/ 2299283 h 2299283"/>
                <a:gd name="connsiteX5" fmla="*/ 0 w 433982"/>
                <a:gd name="connsiteY5" fmla="*/ 0 h 2299283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2299283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1997832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0 w 3518276"/>
                <a:gd name="connsiteY4" fmla="*/ 2299283 h 2639691"/>
                <a:gd name="connsiteX5" fmla="*/ 0 w 3518276"/>
                <a:gd name="connsiteY5" fmla="*/ 0 h 2639691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3488131 w 3518276"/>
                <a:gd name="connsiteY4" fmla="*/ 2619595 h 2639691"/>
                <a:gd name="connsiteX5" fmla="*/ 0 w 3518276"/>
                <a:gd name="connsiteY5" fmla="*/ 2299283 h 2639691"/>
                <a:gd name="connsiteX6" fmla="*/ 0 w 3518276"/>
                <a:gd name="connsiteY6" fmla="*/ 0 h 2639691"/>
                <a:gd name="connsiteX0" fmla="*/ 0 w 4101080"/>
                <a:gd name="connsiteY0" fmla="*/ 0 h 2639691"/>
                <a:gd name="connsiteX1" fmla="*/ 433982 w 4101080"/>
                <a:gd name="connsiteY1" fmla="*/ 0 h 2639691"/>
                <a:gd name="connsiteX2" fmla="*/ 433982 w 4101080"/>
                <a:gd name="connsiteY2" fmla="*/ 1997832 h 2639691"/>
                <a:gd name="connsiteX3" fmla="*/ 3518276 w 4101080"/>
                <a:gd name="connsiteY3" fmla="*/ 2639691 h 2639691"/>
                <a:gd name="connsiteX4" fmla="*/ 4101080 w 4101080"/>
                <a:gd name="connsiteY4" fmla="*/ 2016694 h 2639691"/>
                <a:gd name="connsiteX5" fmla="*/ 0 w 4101080"/>
                <a:gd name="connsiteY5" fmla="*/ 2299283 h 2639691"/>
                <a:gd name="connsiteX6" fmla="*/ 0 w 4101080"/>
                <a:gd name="connsiteY6" fmla="*/ 0 h 2639691"/>
                <a:gd name="connsiteX0" fmla="*/ 0 w 3518276"/>
                <a:gd name="connsiteY0" fmla="*/ 0 h 2991385"/>
                <a:gd name="connsiteX1" fmla="*/ 433982 w 3518276"/>
                <a:gd name="connsiteY1" fmla="*/ 0 h 2991385"/>
                <a:gd name="connsiteX2" fmla="*/ 433982 w 3518276"/>
                <a:gd name="connsiteY2" fmla="*/ 1997832 h 2991385"/>
                <a:gd name="connsiteX3" fmla="*/ 3518276 w 3518276"/>
                <a:gd name="connsiteY3" fmla="*/ 2639691 h 2991385"/>
                <a:gd name="connsiteX4" fmla="*/ 2553634 w 3518276"/>
                <a:gd name="connsiteY4" fmla="*/ 2991385 h 2991385"/>
                <a:gd name="connsiteX5" fmla="*/ 0 w 3518276"/>
                <a:gd name="connsiteY5" fmla="*/ 2299283 h 2991385"/>
                <a:gd name="connsiteX6" fmla="*/ 0 w 3518276"/>
                <a:gd name="connsiteY6" fmla="*/ 0 h 2991385"/>
                <a:gd name="connsiteX0" fmla="*/ 0 w 4080984"/>
                <a:gd name="connsiteY0" fmla="*/ 0 h 2991385"/>
                <a:gd name="connsiteX1" fmla="*/ 433982 w 4080984"/>
                <a:gd name="connsiteY1" fmla="*/ 0 h 2991385"/>
                <a:gd name="connsiteX2" fmla="*/ 433982 w 4080984"/>
                <a:gd name="connsiteY2" fmla="*/ 1997832 h 2991385"/>
                <a:gd name="connsiteX3" fmla="*/ 4080984 w 4080984"/>
                <a:gd name="connsiteY3" fmla="*/ 1996597 h 2991385"/>
                <a:gd name="connsiteX4" fmla="*/ 2553634 w 4080984"/>
                <a:gd name="connsiteY4" fmla="*/ 2991385 h 2991385"/>
                <a:gd name="connsiteX5" fmla="*/ 0 w 4080984"/>
                <a:gd name="connsiteY5" fmla="*/ 2299283 h 2991385"/>
                <a:gd name="connsiteX6" fmla="*/ 0 w 4080984"/>
                <a:gd name="connsiteY6" fmla="*/ 0 h 2991385"/>
                <a:gd name="connsiteX0" fmla="*/ 0 w 4080984"/>
                <a:gd name="connsiteY0" fmla="*/ 0 h 2338242"/>
                <a:gd name="connsiteX1" fmla="*/ 433982 w 4080984"/>
                <a:gd name="connsiteY1" fmla="*/ 0 h 2338242"/>
                <a:gd name="connsiteX2" fmla="*/ 433982 w 4080984"/>
                <a:gd name="connsiteY2" fmla="*/ 1997832 h 2338242"/>
                <a:gd name="connsiteX3" fmla="*/ 4080984 w 4080984"/>
                <a:gd name="connsiteY3" fmla="*/ 1996597 h 2338242"/>
                <a:gd name="connsiteX4" fmla="*/ 4060887 w 4080984"/>
                <a:gd name="connsiteY4" fmla="*/ 2338242 h 2338242"/>
                <a:gd name="connsiteX5" fmla="*/ 0 w 4080984"/>
                <a:gd name="connsiteY5" fmla="*/ 2299283 h 2338242"/>
                <a:gd name="connsiteX6" fmla="*/ 0 w 4080984"/>
                <a:gd name="connsiteY6" fmla="*/ 0 h 2338242"/>
                <a:gd name="connsiteX0" fmla="*/ 0 w 4080984"/>
                <a:gd name="connsiteY0" fmla="*/ 0 h 2308097"/>
                <a:gd name="connsiteX1" fmla="*/ 433982 w 4080984"/>
                <a:gd name="connsiteY1" fmla="*/ 0 h 2308097"/>
                <a:gd name="connsiteX2" fmla="*/ 433982 w 4080984"/>
                <a:gd name="connsiteY2" fmla="*/ 1997832 h 2308097"/>
                <a:gd name="connsiteX3" fmla="*/ 4080984 w 4080984"/>
                <a:gd name="connsiteY3" fmla="*/ 1996597 h 2308097"/>
                <a:gd name="connsiteX4" fmla="*/ 4070936 w 4080984"/>
                <a:gd name="connsiteY4" fmla="*/ 2308097 h 2308097"/>
                <a:gd name="connsiteX5" fmla="*/ 0 w 4080984"/>
                <a:gd name="connsiteY5" fmla="*/ 2299283 h 2308097"/>
                <a:gd name="connsiteX6" fmla="*/ 0 w 4080984"/>
                <a:gd name="connsiteY6" fmla="*/ 0 h 230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0984" h="2308097">
                  <a:moveTo>
                    <a:pt x="0" y="0"/>
                  </a:moveTo>
                  <a:lnTo>
                    <a:pt x="433982" y="0"/>
                  </a:lnTo>
                  <a:lnTo>
                    <a:pt x="433982" y="1997832"/>
                  </a:lnTo>
                  <a:lnTo>
                    <a:pt x="4080984" y="1996597"/>
                  </a:lnTo>
                  <a:lnTo>
                    <a:pt x="4070936" y="2308097"/>
                  </a:lnTo>
                  <a:lnTo>
                    <a:pt x="0" y="22992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7CCBD7D0-3581-A439-89A1-D913662D6BBE}"/>
                </a:ext>
              </a:extLst>
            </p:cNvPr>
            <p:cNvSpPr/>
            <p:nvPr/>
          </p:nvSpPr>
          <p:spPr>
            <a:xfrm>
              <a:off x="4652386" y="2595500"/>
              <a:ext cx="2289187" cy="7046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75498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DA3FCB-8B1B-865E-6996-27B8CECB9697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A0D140-D331-19FB-863B-8EF87509E84D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89A3A4D-A537-073B-BA72-E17E8EE44D79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„Sprinkler“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position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sprinklers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571C510-C4D5-426F-98F4-5D9C4CF4C7F9}"/>
              </a:ext>
            </a:extLst>
          </p:cNvPr>
          <p:cNvSpPr/>
          <p:nvPr/>
        </p:nvSpPr>
        <p:spPr>
          <a:xfrm>
            <a:off x="760597" y="1629526"/>
            <a:ext cx="564379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4B8B10C-9A3C-FAF8-B6C1-264A13B1E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177AD07F-2A43-DC90-BD80-F60D5B28882C}"/>
              </a:ext>
            </a:extLst>
          </p:cNvPr>
          <p:cNvSpPr/>
          <p:nvPr/>
        </p:nvSpPr>
        <p:spPr>
          <a:xfrm>
            <a:off x="10353039" y="2141108"/>
            <a:ext cx="1669913" cy="98578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Put in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your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source in ___ m³/h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380008B6-96F8-F6A4-1F7F-A7B4CDD3FFF6}"/>
              </a:ext>
            </a:extLst>
          </p:cNvPr>
          <p:cNvSpPr/>
          <p:nvPr/>
        </p:nvSpPr>
        <p:spPr>
          <a:xfrm>
            <a:off x="10353038" y="3188378"/>
            <a:ext cx="1669913" cy="158117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common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Drinking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: 0,8m³/h - 2m³/h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34D3418-B961-0EFA-7F93-8A3E2BBA99AF}"/>
              </a:ext>
            </a:extLst>
          </p:cNvPr>
          <p:cNvSpPr/>
          <p:nvPr/>
        </p:nvSpPr>
        <p:spPr>
          <a:xfrm>
            <a:off x="2542234" y="60918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- </a:t>
            </a:r>
            <a:r>
              <a:rPr lang="de-DE" b="1" dirty="0" err="1">
                <a:solidFill>
                  <a:schemeClr val="tx1"/>
                </a:solidFill>
              </a:rPr>
              <a:t>If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customer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choose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drinking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water</a:t>
            </a:r>
            <a:r>
              <a:rPr lang="de-DE" b="1" dirty="0">
                <a:solidFill>
                  <a:schemeClr val="tx1"/>
                </a:solidFill>
              </a:rPr>
              <a:t>“- 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B4B5A25-D601-4EB8-ADA6-B4730A8B7830}"/>
              </a:ext>
            </a:extLst>
          </p:cNvPr>
          <p:cNvSpPr/>
          <p:nvPr/>
        </p:nvSpPr>
        <p:spPr>
          <a:xfrm>
            <a:off x="10353037" y="4854474"/>
            <a:ext cx="1669913" cy="1353285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Attention:</a:t>
            </a:r>
          </a:p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Drinking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source </a:t>
            </a:r>
            <a:r>
              <a:rPr lang="de-DE" sz="1400" b="1" dirty="0" err="1">
                <a:solidFill>
                  <a:schemeClr val="tx1"/>
                </a:solidFill>
              </a:rPr>
              <a:t>requires</a:t>
            </a:r>
            <a:r>
              <a:rPr lang="de-DE" sz="1400" b="1" dirty="0">
                <a:solidFill>
                  <a:schemeClr val="tx1"/>
                </a:solidFill>
              </a:rPr>
              <a:t> a </a:t>
            </a:r>
            <a:r>
              <a:rPr lang="de-DE" sz="1400" b="1" dirty="0" err="1">
                <a:solidFill>
                  <a:schemeClr val="tx1"/>
                </a:solidFill>
              </a:rPr>
              <a:t>drinking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separation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station</a:t>
            </a:r>
            <a:r>
              <a:rPr lang="de-DE" sz="1400" b="1" dirty="0">
                <a:solidFill>
                  <a:schemeClr val="tx1"/>
                </a:solidFill>
              </a:rPr>
              <a:t> acc. </a:t>
            </a:r>
            <a:r>
              <a:rPr lang="de-DE" sz="1400" b="1" dirty="0" err="1">
                <a:solidFill>
                  <a:schemeClr val="tx1"/>
                </a:solidFill>
              </a:rPr>
              <a:t>to</a:t>
            </a:r>
            <a:r>
              <a:rPr lang="de-DE" sz="1400" b="1" dirty="0">
                <a:solidFill>
                  <a:schemeClr val="tx1"/>
                </a:solidFill>
              </a:rPr>
              <a:t> DIN EN1717  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368CD12-53BD-FE80-4889-B28D3DECA1C1}"/>
              </a:ext>
            </a:extLst>
          </p:cNvPr>
          <p:cNvGrpSpPr/>
          <p:nvPr/>
        </p:nvGrpSpPr>
        <p:grpSpPr>
          <a:xfrm>
            <a:off x="2872476" y="2595500"/>
            <a:ext cx="4080984" cy="2318144"/>
            <a:chOff x="2872476" y="2595500"/>
            <a:chExt cx="4080984" cy="2318144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DE4BF612-375D-FB2B-4DE9-F5CBC441152C}"/>
                </a:ext>
              </a:extLst>
            </p:cNvPr>
            <p:cNvSpPr/>
            <p:nvPr/>
          </p:nvSpPr>
          <p:spPr>
            <a:xfrm>
              <a:off x="3320486" y="2605547"/>
              <a:ext cx="3628103" cy="1995949"/>
            </a:xfrm>
            <a:custGeom>
              <a:avLst/>
              <a:gdLst>
                <a:gd name="connsiteX0" fmla="*/ 0 w 3628103"/>
                <a:gd name="connsiteY0" fmla="*/ 0 h 1995949"/>
                <a:gd name="connsiteX1" fmla="*/ 19664 w 3628103"/>
                <a:gd name="connsiteY1" fmla="*/ 1995949 h 1995949"/>
                <a:gd name="connsiteX2" fmla="*/ 3618271 w 3628103"/>
                <a:gd name="connsiteY2" fmla="*/ 1995949 h 1995949"/>
                <a:gd name="connsiteX3" fmla="*/ 3628103 w 3628103"/>
                <a:gd name="connsiteY3" fmla="*/ 668594 h 1995949"/>
                <a:gd name="connsiteX4" fmla="*/ 1337187 w 3628103"/>
                <a:gd name="connsiteY4" fmla="*/ 688258 h 1995949"/>
                <a:gd name="connsiteX5" fmla="*/ 1337187 w 3628103"/>
                <a:gd name="connsiteY5" fmla="*/ 9833 h 1995949"/>
                <a:gd name="connsiteX6" fmla="*/ 0 w 3628103"/>
                <a:gd name="connsiteY6" fmla="*/ 0 h 199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103" h="1995949">
                  <a:moveTo>
                    <a:pt x="0" y="0"/>
                  </a:moveTo>
                  <a:lnTo>
                    <a:pt x="19664" y="1995949"/>
                  </a:lnTo>
                  <a:lnTo>
                    <a:pt x="3618271" y="1995949"/>
                  </a:lnTo>
                  <a:cubicBezTo>
                    <a:pt x="3621548" y="1553497"/>
                    <a:pt x="3624826" y="1111046"/>
                    <a:pt x="3628103" y="668594"/>
                  </a:cubicBezTo>
                  <a:lnTo>
                    <a:pt x="1337187" y="688258"/>
                  </a:lnTo>
                  <a:lnTo>
                    <a:pt x="1337187" y="9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4">
              <a:extLst>
                <a:ext uri="{FF2B5EF4-FFF2-40B4-BE49-F238E27FC236}">
                  <a16:creationId xmlns:a16="http://schemas.microsoft.com/office/drawing/2014/main" id="{EE028E2E-75D4-62C2-E2FE-DB12F96DE51D}"/>
                </a:ext>
              </a:extLst>
            </p:cNvPr>
            <p:cNvSpPr/>
            <p:nvPr/>
          </p:nvSpPr>
          <p:spPr>
            <a:xfrm>
              <a:off x="2872476" y="2605547"/>
              <a:ext cx="4080984" cy="2308097"/>
            </a:xfrm>
            <a:custGeom>
              <a:avLst/>
              <a:gdLst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0 w 433982"/>
                <a:gd name="connsiteY3" fmla="*/ 2299283 h 2299283"/>
                <a:gd name="connsiteX4" fmla="*/ 0 w 433982"/>
                <a:gd name="connsiteY4" fmla="*/ 0 h 2299283"/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423384 w 433982"/>
                <a:gd name="connsiteY3" fmla="*/ 2277951 h 2299283"/>
                <a:gd name="connsiteX4" fmla="*/ 0 w 433982"/>
                <a:gd name="connsiteY4" fmla="*/ 2299283 h 2299283"/>
                <a:gd name="connsiteX5" fmla="*/ 0 w 433982"/>
                <a:gd name="connsiteY5" fmla="*/ 0 h 2299283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2299283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1997832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0 w 3518276"/>
                <a:gd name="connsiteY4" fmla="*/ 2299283 h 2639691"/>
                <a:gd name="connsiteX5" fmla="*/ 0 w 3518276"/>
                <a:gd name="connsiteY5" fmla="*/ 0 h 2639691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3488131 w 3518276"/>
                <a:gd name="connsiteY4" fmla="*/ 2619595 h 2639691"/>
                <a:gd name="connsiteX5" fmla="*/ 0 w 3518276"/>
                <a:gd name="connsiteY5" fmla="*/ 2299283 h 2639691"/>
                <a:gd name="connsiteX6" fmla="*/ 0 w 3518276"/>
                <a:gd name="connsiteY6" fmla="*/ 0 h 2639691"/>
                <a:gd name="connsiteX0" fmla="*/ 0 w 4101080"/>
                <a:gd name="connsiteY0" fmla="*/ 0 h 2639691"/>
                <a:gd name="connsiteX1" fmla="*/ 433982 w 4101080"/>
                <a:gd name="connsiteY1" fmla="*/ 0 h 2639691"/>
                <a:gd name="connsiteX2" fmla="*/ 433982 w 4101080"/>
                <a:gd name="connsiteY2" fmla="*/ 1997832 h 2639691"/>
                <a:gd name="connsiteX3" fmla="*/ 3518276 w 4101080"/>
                <a:gd name="connsiteY3" fmla="*/ 2639691 h 2639691"/>
                <a:gd name="connsiteX4" fmla="*/ 4101080 w 4101080"/>
                <a:gd name="connsiteY4" fmla="*/ 2016694 h 2639691"/>
                <a:gd name="connsiteX5" fmla="*/ 0 w 4101080"/>
                <a:gd name="connsiteY5" fmla="*/ 2299283 h 2639691"/>
                <a:gd name="connsiteX6" fmla="*/ 0 w 4101080"/>
                <a:gd name="connsiteY6" fmla="*/ 0 h 2639691"/>
                <a:gd name="connsiteX0" fmla="*/ 0 w 3518276"/>
                <a:gd name="connsiteY0" fmla="*/ 0 h 2991385"/>
                <a:gd name="connsiteX1" fmla="*/ 433982 w 3518276"/>
                <a:gd name="connsiteY1" fmla="*/ 0 h 2991385"/>
                <a:gd name="connsiteX2" fmla="*/ 433982 w 3518276"/>
                <a:gd name="connsiteY2" fmla="*/ 1997832 h 2991385"/>
                <a:gd name="connsiteX3" fmla="*/ 3518276 w 3518276"/>
                <a:gd name="connsiteY3" fmla="*/ 2639691 h 2991385"/>
                <a:gd name="connsiteX4" fmla="*/ 2553634 w 3518276"/>
                <a:gd name="connsiteY4" fmla="*/ 2991385 h 2991385"/>
                <a:gd name="connsiteX5" fmla="*/ 0 w 3518276"/>
                <a:gd name="connsiteY5" fmla="*/ 2299283 h 2991385"/>
                <a:gd name="connsiteX6" fmla="*/ 0 w 3518276"/>
                <a:gd name="connsiteY6" fmla="*/ 0 h 2991385"/>
                <a:gd name="connsiteX0" fmla="*/ 0 w 4080984"/>
                <a:gd name="connsiteY0" fmla="*/ 0 h 2991385"/>
                <a:gd name="connsiteX1" fmla="*/ 433982 w 4080984"/>
                <a:gd name="connsiteY1" fmla="*/ 0 h 2991385"/>
                <a:gd name="connsiteX2" fmla="*/ 433982 w 4080984"/>
                <a:gd name="connsiteY2" fmla="*/ 1997832 h 2991385"/>
                <a:gd name="connsiteX3" fmla="*/ 4080984 w 4080984"/>
                <a:gd name="connsiteY3" fmla="*/ 1996597 h 2991385"/>
                <a:gd name="connsiteX4" fmla="*/ 2553634 w 4080984"/>
                <a:gd name="connsiteY4" fmla="*/ 2991385 h 2991385"/>
                <a:gd name="connsiteX5" fmla="*/ 0 w 4080984"/>
                <a:gd name="connsiteY5" fmla="*/ 2299283 h 2991385"/>
                <a:gd name="connsiteX6" fmla="*/ 0 w 4080984"/>
                <a:gd name="connsiteY6" fmla="*/ 0 h 2991385"/>
                <a:gd name="connsiteX0" fmla="*/ 0 w 4080984"/>
                <a:gd name="connsiteY0" fmla="*/ 0 h 2338242"/>
                <a:gd name="connsiteX1" fmla="*/ 433982 w 4080984"/>
                <a:gd name="connsiteY1" fmla="*/ 0 h 2338242"/>
                <a:gd name="connsiteX2" fmla="*/ 433982 w 4080984"/>
                <a:gd name="connsiteY2" fmla="*/ 1997832 h 2338242"/>
                <a:gd name="connsiteX3" fmla="*/ 4080984 w 4080984"/>
                <a:gd name="connsiteY3" fmla="*/ 1996597 h 2338242"/>
                <a:gd name="connsiteX4" fmla="*/ 4060887 w 4080984"/>
                <a:gd name="connsiteY4" fmla="*/ 2338242 h 2338242"/>
                <a:gd name="connsiteX5" fmla="*/ 0 w 4080984"/>
                <a:gd name="connsiteY5" fmla="*/ 2299283 h 2338242"/>
                <a:gd name="connsiteX6" fmla="*/ 0 w 4080984"/>
                <a:gd name="connsiteY6" fmla="*/ 0 h 2338242"/>
                <a:gd name="connsiteX0" fmla="*/ 0 w 4080984"/>
                <a:gd name="connsiteY0" fmla="*/ 0 h 2308097"/>
                <a:gd name="connsiteX1" fmla="*/ 433982 w 4080984"/>
                <a:gd name="connsiteY1" fmla="*/ 0 h 2308097"/>
                <a:gd name="connsiteX2" fmla="*/ 433982 w 4080984"/>
                <a:gd name="connsiteY2" fmla="*/ 1997832 h 2308097"/>
                <a:gd name="connsiteX3" fmla="*/ 4080984 w 4080984"/>
                <a:gd name="connsiteY3" fmla="*/ 1996597 h 2308097"/>
                <a:gd name="connsiteX4" fmla="*/ 4070936 w 4080984"/>
                <a:gd name="connsiteY4" fmla="*/ 2308097 h 2308097"/>
                <a:gd name="connsiteX5" fmla="*/ 0 w 4080984"/>
                <a:gd name="connsiteY5" fmla="*/ 2299283 h 2308097"/>
                <a:gd name="connsiteX6" fmla="*/ 0 w 4080984"/>
                <a:gd name="connsiteY6" fmla="*/ 0 h 230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0984" h="2308097">
                  <a:moveTo>
                    <a:pt x="0" y="0"/>
                  </a:moveTo>
                  <a:lnTo>
                    <a:pt x="433982" y="0"/>
                  </a:lnTo>
                  <a:lnTo>
                    <a:pt x="433982" y="1997832"/>
                  </a:lnTo>
                  <a:lnTo>
                    <a:pt x="4080984" y="1996597"/>
                  </a:lnTo>
                  <a:lnTo>
                    <a:pt x="4070936" y="2308097"/>
                  </a:lnTo>
                  <a:lnTo>
                    <a:pt x="0" y="22992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324B2DC-C7F1-3F85-B0CB-2B1A08C97B59}"/>
                </a:ext>
              </a:extLst>
            </p:cNvPr>
            <p:cNvSpPr/>
            <p:nvPr/>
          </p:nvSpPr>
          <p:spPr>
            <a:xfrm>
              <a:off x="4652386" y="2595500"/>
              <a:ext cx="2289187" cy="7046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71456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07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2153540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„Sprinkler“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position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sprinklers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push „</a:t>
            </a:r>
            <a:r>
              <a:rPr lang="de-DE" b="1" dirty="0" err="1">
                <a:solidFill>
                  <a:schemeClr val="tx1"/>
                </a:solidFill>
              </a:rPr>
              <a:t>valve</a:t>
            </a:r>
            <a:r>
              <a:rPr lang="de-DE" b="1" dirty="0">
                <a:solidFill>
                  <a:schemeClr val="tx1"/>
                </a:solidFill>
              </a:rPr>
              <a:t> box“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6D1EE895-D9B0-0D9C-E790-143378F079F3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61AB2BD-BB21-84D1-25E8-A73B3D251758}"/>
              </a:ext>
            </a:extLst>
          </p:cNvPr>
          <p:cNvSpPr/>
          <p:nvPr/>
        </p:nvSpPr>
        <p:spPr>
          <a:xfrm>
            <a:off x="10353039" y="2731850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sprinklers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_________m³/h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0B24FB6F-0947-3BCD-AA5A-8DD6B4A0CE01}"/>
              </a:ext>
            </a:extLst>
          </p:cNvPr>
          <p:cNvSpPr/>
          <p:nvPr/>
        </p:nvSpPr>
        <p:spPr>
          <a:xfrm>
            <a:off x="10363199" y="3717370"/>
            <a:ext cx="1669913" cy="1291510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Min. </a:t>
            </a:r>
            <a:r>
              <a:rPr lang="de-DE" sz="1400" b="1" dirty="0" err="1">
                <a:solidFill>
                  <a:schemeClr val="tx1"/>
                </a:solidFill>
              </a:rPr>
              <a:t>quantity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irrigation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circles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needed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268E521-6E6F-E6AB-AA26-9472705A07BF}"/>
              </a:ext>
            </a:extLst>
          </p:cNvPr>
          <p:cNvGrpSpPr/>
          <p:nvPr/>
        </p:nvGrpSpPr>
        <p:grpSpPr>
          <a:xfrm>
            <a:off x="2872476" y="2595500"/>
            <a:ext cx="4080984" cy="2318144"/>
            <a:chOff x="2872476" y="2595500"/>
            <a:chExt cx="4080984" cy="2318144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020FF09F-4FD0-C02E-91B9-35C959B823FF}"/>
                </a:ext>
              </a:extLst>
            </p:cNvPr>
            <p:cNvSpPr/>
            <p:nvPr/>
          </p:nvSpPr>
          <p:spPr>
            <a:xfrm>
              <a:off x="3320486" y="2605547"/>
              <a:ext cx="3628103" cy="1995949"/>
            </a:xfrm>
            <a:custGeom>
              <a:avLst/>
              <a:gdLst>
                <a:gd name="connsiteX0" fmla="*/ 0 w 3628103"/>
                <a:gd name="connsiteY0" fmla="*/ 0 h 1995949"/>
                <a:gd name="connsiteX1" fmla="*/ 19664 w 3628103"/>
                <a:gd name="connsiteY1" fmla="*/ 1995949 h 1995949"/>
                <a:gd name="connsiteX2" fmla="*/ 3618271 w 3628103"/>
                <a:gd name="connsiteY2" fmla="*/ 1995949 h 1995949"/>
                <a:gd name="connsiteX3" fmla="*/ 3628103 w 3628103"/>
                <a:gd name="connsiteY3" fmla="*/ 668594 h 1995949"/>
                <a:gd name="connsiteX4" fmla="*/ 1337187 w 3628103"/>
                <a:gd name="connsiteY4" fmla="*/ 688258 h 1995949"/>
                <a:gd name="connsiteX5" fmla="*/ 1337187 w 3628103"/>
                <a:gd name="connsiteY5" fmla="*/ 9833 h 1995949"/>
                <a:gd name="connsiteX6" fmla="*/ 0 w 3628103"/>
                <a:gd name="connsiteY6" fmla="*/ 0 h 199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103" h="1995949">
                  <a:moveTo>
                    <a:pt x="0" y="0"/>
                  </a:moveTo>
                  <a:lnTo>
                    <a:pt x="19664" y="1995949"/>
                  </a:lnTo>
                  <a:lnTo>
                    <a:pt x="3618271" y="1995949"/>
                  </a:lnTo>
                  <a:cubicBezTo>
                    <a:pt x="3621548" y="1553497"/>
                    <a:pt x="3624826" y="1111046"/>
                    <a:pt x="3628103" y="668594"/>
                  </a:cubicBezTo>
                  <a:lnTo>
                    <a:pt x="1337187" y="688258"/>
                  </a:lnTo>
                  <a:lnTo>
                    <a:pt x="1337187" y="9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4">
              <a:extLst>
                <a:ext uri="{FF2B5EF4-FFF2-40B4-BE49-F238E27FC236}">
                  <a16:creationId xmlns:a16="http://schemas.microsoft.com/office/drawing/2014/main" id="{C7CB73F8-D7A8-964D-0EBD-D7251995C0D7}"/>
                </a:ext>
              </a:extLst>
            </p:cNvPr>
            <p:cNvSpPr/>
            <p:nvPr/>
          </p:nvSpPr>
          <p:spPr>
            <a:xfrm>
              <a:off x="2872476" y="2605547"/>
              <a:ext cx="4080984" cy="2308097"/>
            </a:xfrm>
            <a:custGeom>
              <a:avLst/>
              <a:gdLst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0 w 433982"/>
                <a:gd name="connsiteY3" fmla="*/ 2299283 h 2299283"/>
                <a:gd name="connsiteX4" fmla="*/ 0 w 433982"/>
                <a:gd name="connsiteY4" fmla="*/ 0 h 2299283"/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423384 w 433982"/>
                <a:gd name="connsiteY3" fmla="*/ 2277951 h 2299283"/>
                <a:gd name="connsiteX4" fmla="*/ 0 w 433982"/>
                <a:gd name="connsiteY4" fmla="*/ 2299283 h 2299283"/>
                <a:gd name="connsiteX5" fmla="*/ 0 w 433982"/>
                <a:gd name="connsiteY5" fmla="*/ 0 h 2299283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2299283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1997832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0 w 3518276"/>
                <a:gd name="connsiteY4" fmla="*/ 2299283 h 2639691"/>
                <a:gd name="connsiteX5" fmla="*/ 0 w 3518276"/>
                <a:gd name="connsiteY5" fmla="*/ 0 h 2639691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3488131 w 3518276"/>
                <a:gd name="connsiteY4" fmla="*/ 2619595 h 2639691"/>
                <a:gd name="connsiteX5" fmla="*/ 0 w 3518276"/>
                <a:gd name="connsiteY5" fmla="*/ 2299283 h 2639691"/>
                <a:gd name="connsiteX6" fmla="*/ 0 w 3518276"/>
                <a:gd name="connsiteY6" fmla="*/ 0 h 2639691"/>
                <a:gd name="connsiteX0" fmla="*/ 0 w 4101080"/>
                <a:gd name="connsiteY0" fmla="*/ 0 h 2639691"/>
                <a:gd name="connsiteX1" fmla="*/ 433982 w 4101080"/>
                <a:gd name="connsiteY1" fmla="*/ 0 h 2639691"/>
                <a:gd name="connsiteX2" fmla="*/ 433982 w 4101080"/>
                <a:gd name="connsiteY2" fmla="*/ 1997832 h 2639691"/>
                <a:gd name="connsiteX3" fmla="*/ 3518276 w 4101080"/>
                <a:gd name="connsiteY3" fmla="*/ 2639691 h 2639691"/>
                <a:gd name="connsiteX4" fmla="*/ 4101080 w 4101080"/>
                <a:gd name="connsiteY4" fmla="*/ 2016694 h 2639691"/>
                <a:gd name="connsiteX5" fmla="*/ 0 w 4101080"/>
                <a:gd name="connsiteY5" fmla="*/ 2299283 h 2639691"/>
                <a:gd name="connsiteX6" fmla="*/ 0 w 4101080"/>
                <a:gd name="connsiteY6" fmla="*/ 0 h 2639691"/>
                <a:gd name="connsiteX0" fmla="*/ 0 w 3518276"/>
                <a:gd name="connsiteY0" fmla="*/ 0 h 2991385"/>
                <a:gd name="connsiteX1" fmla="*/ 433982 w 3518276"/>
                <a:gd name="connsiteY1" fmla="*/ 0 h 2991385"/>
                <a:gd name="connsiteX2" fmla="*/ 433982 w 3518276"/>
                <a:gd name="connsiteY2" fmla="*/ 1997832 h 2991385"/>
                <a:gd name="connsiteX3" fmla="*/ 3518276 w 3518276"/>
                <a:gd name="connsiteY3" fmla="*/ 2639691 h 2991385"/>
                <a:gd name="connsiteX4" fmla="*/ 2553634 w 3518276"/>
                <a:gd name="connsiteY4" fmla="*/ 2991385 h 2991385"/>
                <a:gd name="connsiteX5" fmla="*/ 0 w 3518276"/>
                <a:gd name="connsiteY5" fmla="*/ 2299283 h 2991385"/>
                <a:gd name="connsiteX6" fmla="*/ 0 w 3518276"/>
                <a:gd name="connsiteY6" fmla="*/ 0 h 2991385"/>
                <a:gd name="connsiteX0" fmla="*/ 0 w 4080984"/>
                <a:gd name="connsiteY0" fmla="*/ 0 h 2991385"/>
                <a:gd name="connsiteX1" fmla="*/ 433982 w 4080984"/>
                <a:gd name="connsiteY1" fmla="*/ 0 h 2991385"/>
                <a:gd name="connsiteX2" fmla="*/ 433982 w 4080984"/>
                <a:gd name="connsiteY2" fmla="*/ 1997832 h 2991385"/>
                <a:gd name="connsiteX3" fmla="*/ 4080984 w 4080984"/>
                <a:gd name="connsiteY3" fmla="*/ 1996597 h 2991385"/>
                <a:gd name="connsiteX4" fmla="*/ 2553634 w 4080984"/>
                <a:gd name="connsiteY4" fmla="*/ 2991385 h 2991385"/>
                <a:gd name="connsiteX5" fmla="*/ 0 w 4080984"/>
                <a:gd name="connsiteY5" fmla="*/ 2299283 h 2991385"/>
                <a:gd name="connsiteX6" fmla="*/ 0 w 4080984"/>
                <a:gd name="connsiteY6" fmla="*/ 0 h 2991385"/>
                <a:gd name="connsiteX0" fmla="*/ 0 w 4080984"/>
                <a:gd name="connsiteY0" fmla="*/ 0 h 2338242"/>
                <a:gd name="connsiteX1" fmla="*/ 433982 w 4080984"/>
                <a:gd name="connsiteY1" fmla="*/ 0 h 2338242"/>
                <a:gd name="connsiteX2" fmla="*/ 433982 w 4080984"/>
                <a:gd name="connsiteY2" fmla="*/ 1997832 h 2338242"/>
                <a:gd name="connsiteX3" fmla="*/ 4080984 w 4080984"/>
                <a:gd name="connsiteY3" fmla="*/ 1996597 h 2338242"/>
                <a:gd name="connsiteX4" fmla="*/ 4060887 w 4080984"/>
                <a:gd name="connsiteY4" fmla="*/ 2338242 h 2338242"/>
                <a:gd name="connsiteX5" fmla="*/ 0 w 4080984"/>
                <a:gd name="connsiteY5" fmla="*/ 2299283 h 2338242"/>
                <a:gd name="connsiteX6" fmla="*/ 0 w 4080984"/>
                <a:gd name="connsiteY6" fmla="*/ 0 h 2338242"/>
                <a:gd name="connsiteX0" fmla="*/ 0 w 4080984"/>
                <a:gd name="connsiteY0" fmla="*/ 0 h 2308097"/>
                <a:gd name="connsiteX1" fmla="*/ 433982 w 4080984"/>
                <a:gd name="connsiteY1" fmla="*/ 0 h 2308097"/>
                <a:gd name="connsiteX2" fmla="*/ 433982 w 4080984"/>
                <a:gd name="connsiteY2" fmla="*/ 1997832 h 2308097"/>
                <a:gd name="connsiteX3" fmla="*/ 4080984 w 4080984"/>
                <a:gd name="connsiteY3" fmla="*/ 1996597 h 2308097"/>
                <a:gd name="connsiteX4" fmla="*/ 4070936 w 4080984"/>
                <a:gd name="connsiteY4" fmla="*/ 2308097 h 2308097"/>
                <a:gd name="connsiteX5" fmla="*/ 0 w 4080984"/>
                <a:gd name="connsiteY5" fmla="*/ 2299283 h 2308097"/>
                <a:gd name="connsiteX6" fmla="*/ 0 w 4080984"/>
                <a:gd name="connsiteY6" fmla="*/ 0 h 230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0984" h="2308097">
                  <a:moveTo>
                    <a:pt x="0" y="0"/>
                  </a:moveTo>
                  <a:lnTo>
                    <a:pt x="433982" y="0"/>
                  </a:lnTo>
                  <a:lnTo>
                    <a:pt x="433982" y="1997832"/>
                  </a:lnTo>
                  <a:lnTo>
                    <a:pt x="4080984" y="1996597"/>
                  </a:lnTo>
                  <a:lnTo>
                    <a:pt x="4070936" y="2308097"/>
                  </a:lnTo>
                  <a:lnTo>
                    <a:pt x="0" y="22992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C3D6BBC2-5741-76F6-57FF-AFAE27BF5734}"/>
                </a:ext>
              </a:extLst>
            </p:cNvPr>
            <p:cNvSpPr/>
            <p:nvPr/>
          </p:nvSpPr>
          <p:spPr>
            <a:xfrm>
              <a:off x="4652386" y="2595500"/>
              <a:ext cx="2289187" cy="7046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25480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3332100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„PE Pipeline“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circles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9DB72D2-0B61-AB41-1F70-8B1AA62A5A3D}"/>
              </a:ext>
            </a:extLst>
          </p:cNvPr>
          <p:cNvGrpSpPr/>
          <p:nvPr/>
        </p:nvGrpSpPr>
        <p:grpSpPr>
          <a:xfrm>
            <a:off x="2872476" y="2595500"/>
            <a:ext cx="4080984" cy="2318144"/>
            <a:chOff x="2872476" y="2595500"/>
            <a:chExt cx="4080984" cy="2318144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99785BFB-40F1-98D2-52B6-11DF4DB197F6}"/>
                </a:ext>
              </a:extLst>
            </p:cNvPr>
            <p:cNvSpPr/>
            <p:nvPr/>
          </p:nvSpPr>
          <p:spPr>
            <a:xfrm>
              <a:off x="3320486" y="2605547"/>
              <a:ext cx="3628103" cy="1995949"/>
            </a:xfrm>
            <a:custGeom>
              <a:avLst/>
              <a:gdLst>
                <a:gd name="connsiteX0" fmla="*/ 0 w 3628103"/>
                <a:gd name="connsiteY0" fmla="*/ 0 h 1995949"/>
                <a:gd name="connsiteX1" fmla="*/ 19664 w 3628103"/>
                <a:gd name="connsiteY1" fmla="*/ 1995949 h 1995949"/>
                <a:gd name="connsiteX2" fmla="*/ 3618271 w 3628103"/>
                <a:gd name="connsiteY2" fmla="*/ 1995949 h 1995949"/>
                <a:gd name="connsiteX3" fmla="*/ 3628103 w 3628103"/>
                <a:gd name="connsiteY3" fmla="*/ 668594 h 1995949"/>
                <a:gd name="connsiteX4" fmla="*/ 1337187 w 3628103"/>
                <a:gd name="connsiteY4" fmla="*/ 688258 h 1995949"/>
                <a:gd name="connsiteX5" fmla="*/ 1337187 w 3628103"/>
                <a:gd name="connsiteY5" fmla="*/ 9833 h 1995949"/>
                <a:gd name="connsiteX6" fmla="*/ 0 w 3628103"/>
                <a:gd name="connsiteY6" fmla="*/ 0 h 199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103" h="1995949">
                  <a:moveTo>
                    <a:pt x="0" y="0"/>
                  </a:moveTo>
                  <a:lnTo>
                    <a:pt x="19664" y="1995949"/>
                  </a:lnTo>
                  <a:lnTo>
                    <a:pt x="3618271" y="1995949"/>
                  </a:lnTo>
                  <a:cubicBezTo>
                    <a:pt x="3621548" y="1553497"/>
                    <a:pt x="3624826" y="1111046"/>
                    <a:pt x="3628103" y="668594"/>
                  </a:cubicBezTo>
                  <a:lnTo>
                    <a:pt x="1337187" y="688258"/>
                  </a:lnTo>
                  <a:lnTo>
                    <a:pt x="1337187" y="9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4">
              <a:extLst>
                <a:ext uri="{FF2B5EF4-FFF2-40B4-BE49-F238E27FC236}">
                  <a16:creationId xmlns:a16="http://schemas.microsoft.com/office/drawing/2014/main" id="{6340920C-CAFD-244D-343F-5FC71D532C8E}"/>
                </a:ext>
              </a:extLst>
            </p:cNvPr>
            <p:cNvSpPr/>
            <p:nvPr/>
          </p:nvSpPr>
          <p:spPr>
            <a:xfrm>
              <a:off x="2872476" y="2605547"/>
              <a:ext cx="4080984" cy="2308097"/>
            </a:xfrm>
            <a:custGeom>
              <a:avLst/>
              <a:gdLst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0 w 433982"/>
                <a:gd name="connsiteY3" fmla="*/ 2299283 h 2299283"/>
                <a:gd name="connsiteX4" fmla="*/ 0 w 433982"/>
                <a:gd name="connsiteY4" fmla="*/ 0 h 2299283"/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423384 w 433982"/>
                <a:gd name="connsiteY3" fmla="*/ 2277951 h 2299283"/>
                <a:gd name="connsiteX4" fmla="*/ 0 w 433982"/>
                <a:gd name="connsiteY4" fmla="*/ 2299283 h 2299283"/>
                <a:gd name="connsiteX5" fmla="*/ 0 w 433982"/>
                <a:gd name="connsiteY5" fmla="*/ 0 h 2299283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2299283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1997832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0 w 3518276"/>
                <a:gd name="connsiteY4" fmla="*/ 2299283 h 2639691"/>
                <a:gd name="connsiteX5" fmla="*/ 0 w 3518276"/>
                <a:gd name="connsiteY5" fmla="*/ 0 h 2639691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3488131 w 3518276"/>
                <a:gd name="connsiteY4" fmla="*/ 2619595 h 2639691"/>
                <a:gd name="connsiteX5" fmla="*/ 0 w 3518276"/>
                <a:gd name="connsiteY5" fmla="*/ 2299283 h 2639691"/>
                <a:gd name="connsiteX6" fmla="*/ 0 w 3518276"/>
                <a:gd name="connsiteY6" fmla="*/ 0 h 2639691"/>
                <a:gd name="connsiteX0" fmla="*/ 0 w 4101080"/>
                <a:gd name="connsiteY0" fmla="*/ 0 h 2639691"/>
                <a:gd name="connsiteX1" fmla="*/ 433982 w 4101080"/>
                <a:gd name="connsiteY1" fmla="*/ 0 h 2639691"/>
                <a:gd name="connsiteX2" fmla="*/ 433982 w 4101080"/>
                <a:gd name="connsiteY2" fmla="*/ 1997832 h 2639691"/>
                <a:gd name="connsiteX3" fmla="*/ 3518276 w 4101080"/>
                <a:gd name="connsiteY3" fmla="*/ 2639691 h 2639691"/>
                <a:gd name="connsiteX4" fmla="*/ 4101080 w 4101080"/>
                <a:gd name="connsiteY4" fmla="*/ 2016694 h 2639691"/>
                <a:gd name="connsiteX5" fmla="*/ 0 w 4101080"/>
                <a:gd name="connsiteY5" fmla="*/ 2299283 h 2639691"/>
                <a:gd name="connsiteX6" fmla="*/ 0 w 4101080"/>
                <a:gd name="connsiteY6" fmla="*/ 0 h 2639691"/>
                <a:gd name="connsiteX0" fmla="*/ 0 w 3518276"/>
                <a:gd name="connsiteY0" fmla="*/ 0 h 2991385"/>
                <a:gd name="connsiteX1" fmla="*/ 433982 w 3518276"/>
                <a:gd name="connsiteY1" fmla="*/ 0 h 2991385"/>
                <a:gd name="connsiteX2" fmla="*/ 433982 w 3518276"/>
                <a:gd name="connsiteY2" fmla="*/ 1997832 h 2991385"/>
                <a:gd name="connsiteX3" fmla="*/ 3518276 w 3518276"/>
                <a:gd name="connsiteY3" fmla="*/ 2639691 h 2991385"/>
                <a:gd name="connsiteX4" fmla="*/ 2553634 w 3518276"/>
                <a:gd name="connsiteY4" fmla="*/ 2991385 h 2991385"/>
                <a:gd name="connsiteX5" fmla="*/ 0 w 3518276"/>
                <a:gd name="connsiteY5" fmla="*/ 2299283 h 2991385"/>
                <a:gd name="connsiteX6" fmla="*/ 0 w 3518276"/>
                <a:gd name="connsiteY6" fmla="*/ 0 h 2991385"/>
                <a:gd name="connsiteX0" fmla="*/ 0 w 4080984"/>
                <a:gd name="connsiteY0" fmla="*/ 0 h 2991385"/>
                <a:gd name="connsiteX1" fmla="*/ 433982 w 4080984"/>
                <a:gd name="connsiteY1" fmla="*/ 0 h 2991385"/>
                <a:gd name="connsiteX2" fmla="*/ 433982 w 4080984"/>
                <a:gd name="connsiteY2" fmla="*/ 1997832 h 2991385"/>
                <a:gd name="connsiteX3" fmla="*/ 4080984 w 4080984"/>
                <a:gd name="connsiteY3" fmla="*/ 1996597 h 2991385"/>
                <a:gd name="connsiteX4" fmla="*/ 2553634 w 4080984"/>
                <a:gd name="connsiteY4" fmla="*/ 2991385 h 2991385"/>
                <a:gd name="connsiteX5" fmla="*/ 0 w 4080984"/>
                <a:gd name="connsiteY5" fmla="*/ 2299283 h 2991385"/>
                <a:gd name="connsiteX6" fmla="*/ 0 w 4080984"/>
                <a:gd name="connsiteY6" fmla="*/ 0 h 2991385"/>
                <a:gd name="connsiteX0" fmla="*/ 0 w 4080984"/>
                <a:gd name="connsiteY0" fmla="*/ 0 h 2338242"/>
                <a:gd name="connsiteX1" fmla="*/ 433982 w 4080984"/>
                <a:gd name="connsiteY1" fmla="*/ 0 h 2338242"/>
                <a:gd name="connsiteX2" fmla="*/ 433982 w 4080984"/>
                <a:gd name="connsiteY2" fmla="*/ 1997832 h 2338242"/>
                <a:gd name="connsiteX3" fmla="*/ 4080984 w 4080984"/>
                <a:gd name="connsiteY3" fmla="*/ 1996597 h 2338242"/>
                <a:gd name="connsiteX4" fmla="*/ 4060887 w 4080984"/>
                <a:gd name="connsiteY4" fmla="*/ 2338242 h 2338242"/>
                <a:gd name="connsiteX5" fmla="*/ 0 w 4080984"/>
                <a:gd name="connsiteY5" fmla="*/ 2299283 h 2338242"/>
                <a:gd name="connsiteX6" fmla="*/ 0 w 4080984"/>
                <a:gd name="connsiteY6" fmla="*/ 0 h 2338242"/>
                <a:gd name="connsiteX0" fmla="*/ 0 w 4080984"/>
                <a:gd name="connsiteY0" fmla="*/ 0 h 2308097"/>
                <a:gd name="connsiteX1" fmla="*/ 433982 w 4080984"/>
                <a:gd name="connsiteY1" fmla="*/ 0 h 2308097"/>
                <a:gd name="connsiteX2" fmla="*/ 433982 w 4080984"/>
                <a:gd name="connsiteY2" fmla="*/ 1997832 h 2308097"/>
                <a:gd name="connsiteX3" fmla="*/ 4080984 w 4080984"/>
                <a:gd name="connsiteY3" fmla="*/ 1996597 h 2308097"/>
                <a:gd name="connsiteX4" fmla="*/ 4070936 w 4080984"/>
                <a:gd name="connsiteY4" fmla="*/ 2308097 h 2308097"/>
                <a:gd name="connsiteX5" fmla="*/ 0 w 4080984"/>
                <a:gd name="connsiteY5" fmla="*/ 2299283 h 2308097"/>
                <a:gd name="connsiteX6" fmla="*/ 0 w 4080984"/>
                <a:gd name="connsiteY6" fmla="*/ 0 h 230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0984" h="2308097">
                  <a:moveTo>
                    <a:pt x="0" y="0"/>
                  </a:moveTo>
                  <a:lnTo>
                    <a:pt x="433982" y="0"/>
                  </a:lnTo>
                  <a:lnTo>
                    <a:pt x="433982" y="1997832"/>
                  </a:lnTo>
                  <a:lnTo>
                    <a:pt x="4080984" y="1996597"/>
                  </a:lnTo>
                  <a:lnTo>
                    <a:pt x="4070936" y="2308097"/>
                  </a:lnTo>
                  <a:lnTo>
                    <a:pt x="0" y="22992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50E3E31-1DE4-7C15-2A18-5679DD25830E}"/>
                </a:ext>
              </a:extLst>
            </p:cNvPr>
            <p:cNvSpPr/>
            <p:nvPr/>
          </p:nvSpPr>
          <p:spPr>
            <a:xfrm>
              <a:off x="4652386" y="2595500"/>
              <a:ext cx="2289187" cy="7046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87999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3834515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„PE Pipeline“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circles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320E99DC-B6AC-DA46-1931-DCFAFC399CBC}"/>
              </a:ext>
            </a:extLst>
          </p:cNvPr>
          <p:cNvSpPr/>
          <p:nvPr/>
        </p:nvSpPr>
        <p:spPr>
          <a:xfrm>
            <a:off x="10363199" y="3717370"/>
            <a:ext cx="1669913" cy="1291510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You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need</a:t>
            </a:r>
            <a:r>
              <a:rPr lang="de-DE" sz="1400" b="1" dirty="0">
                <a:solidFill>
                  <a:schemeClr val="tx1"/>
                </a:solidFill>
              </a:rPr>
              <a:t> min. 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PE </a:t>
            </a:r>
            <a:r>
              <a:rPr lang="de-DE" sz="1400" b="1" dirty="0" err="1">
                <a:solidFill>
                  <a:schemeClr val="tx1"/>
                </a:solidFill>
              </a:rPr>
              <a:t>pipeline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circles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3C5DF88A-CEDD-D24B-D3F5-7D6378573CB3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7CD15827-D16C-07CA-1E4F-AAAF7D29205B}"/>
              </a:ext>
            </a:extLst>
          </p:cNvPr>
          <p:cNvSpPr/>
          <p:nvPr/>
        </p:nvSpPr>
        <p:spPr>
          <a:xfrm>
            <a:off x="10363199" y="2650570"/>
            <a:ext cx="1669913" cy="998817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Sketch </a:t>
            </a:r>
            <a:r>
              <a:rPr lang="de-DE" sz="1400" b="1" dirty="0" err="1">
                <a:solidFill>
                  <a:schemeClr val="tx1"/>
                </a:solidFill>
              </a:rPr>
              <a:t>connection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source </a:t>
            </a:r>
            <a:r>
              <a:rPr lang="de-DE" sz="1400" b="1" dirty="0" err="1">
                <a:solidFill>
                  <a:schemeClr val="tx1"/>
                </a:solidFill>
              </a:rPr>
              <a:t>to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valve</a:t>
            </a:r>
            <a:r>
              <a:rPr lang="de-DE" sz="1400" b="1" dirty="0">
                <a:solidFill>
                  <a:schemeClr val="tx1"/>
                </a:solidFill>
              </a:rPr>
              <a:t> box </a:t>
            </a:r>
            <a:r>
              <a:rPr lang="de-DE" sz="1400" b="1" dirty="0" err="1">
                <a:solidFill>
                  <a:schemeClr val="tx1"/>
                </a:solidFill>
              </a:rPr>
              <a:t>first</a:t>
            </a:r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B98CD866-81EE-4585-E9BD-ABC334D1034A}"/>
              </a:ext>
            </a:extLst>
          </p:cNvPr>
          <p:cNvGrpSpPr/>
          <p:nvPr/>
        </p:nvGrpSpPr>
        <p:grpSpPr>
          <a:xfrm>
            <a:off x="2872476" y="2595500"/>
            <a:ext cx="4080984" cy="2318144"/>
            <a:chOff x="2872476" y="2595500"/>
            <a:chExt cx="4080984" cy="2318144"/>
          </a:xfrm>
        </p:grpSpPr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2669D27F-0FCA-8AB4-1D68-22C01A99AAEF}"/>
                </a:ext>
              </a:extLst>
            </p:cNvPr>
            <p:cNvSpPr/>
            <p:nvPr/>
          </p:nvSpPr>
          <p:spPr>
            <a:xfrm>
              <a:off x="3320486" y="2605547"/>
              <a:ext cx="3628103" cy="1995949"/>
            </a:xfrm>
            <a:custGeom>
              <a:avLst/>
              <a:gdLst>
                <a:gd name="connsiteX0" fmla="*/ 0 w 3628103"/>
                <a:gd name="connsiteY0" fmla="*/ 0 h 1995949"/>
                <a:gd name="connsiteX1" fmla="*/ 19664 w 3628103"/>
                <a:gd name="connsiteY1" fmla="*/ 1995949 h 1995949"/>
                <a:gd name="connsiteX2" fmla="*/ 3618271 w 3628103"/>
                <a:gd name="connsiteY2" fmla="*/ 1995949 h 1995949"/>
                <a:gd name="connsiteX3" fmla="*/ 3628103 w 3628103"/>
                <a:gd name="connsiteY3" fmla="*/ 668594 h 1995949"/>
                <a:gd name="connsiteX4" fmla="*/ 1337187 w 3628103"/>
                <a:gd name="connsiteY4" fmla="*/ 688258 h 1995949"/>
                <a:gd name="connsiteX5" fmla="*/ 1337187 w 3628103"/>
                <a:gd name="connsiteY5" fmla="*/ 9833 h 1995949"/>
                <a:gd name="connsiteX6" fmla="*/ 0 w 3628103"/>
                <a:gd name="connsiteY6" fmla="*/ 0 h 199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103" h="1995949">
                  <a:moveTo>
                    <a:pt x="0" y="0"/>
                  </a:moveTo>
                  <a:lnTo>
                    <a:pt x="19664" y="1995949"/>
                  </a:lnTo>
                  <a:lnTo>
                    <a:pt x="3618271" y="1995949"/>
                  </a:lnTo>
                  <a:cubicBezTo>
                    <a:pt x="3621548" y="1553497"/>
                    <a:pt x="3624826" y="1111046"/>
                    <a:pt x="3628103" y="668594"/>
                  </a:cubicBezTo>
                  <a:lnTo>
                    <a:pt x="1337187" y="688258"/>
                  </a:lnTo>
                  <a:lnTo>
                    <a:pt x="1337187" y="9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4">
              <a:extLst>
                <a:ext uri="{FF2B5EF4-FFF2-40B4-BE49-F238E27FC236}">
                  <a16:creationId xmlns:a16="http://schemas.microsoft.com/office/drawing/2014/main" id="{62E01EC4-081D-DB33-E126-1B6AAAA04382}"/>
                </a:ext>
              </a:extLst>
            </p:cNvPr>
            <p:cNvSpPr/>
            <p:nvPr/>
          </p:nvSpPr>
          <p:spPr>
            <a:xfrm>
              <a:off x="2872476" y="2605547"/>
              <a:ext cx="4080984" cy="2308097"/>
            </a:xfrm>
            <a:custGeom>
              <a:avLst/>
              <a:gdLst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0 w 433982"/>
                <a:gd name="connsiteY3" fmla="*/ 2299283 h 2299283"/>
                <a:gd name="connsiteX4" fmla="*/ 0 w 433982"/>
                <a:gd name="connsiteY4" fmla="*/ 0 h 2299283"/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423384 w 433982"/>
                <a:gd name="connsiteY3" fmla="*/ 2277951 h 2299283"/>
                <a:gd name="connsiteX4" fmla="*/ 0 w 433982"/>
                <a:gd name="connsiteY4" fmla="*/ 2299283 h 2299283"/>
                <a:gd name="connsiteX5" fmla="*/ 0 w 433982"/>
                <a:gd name="connsiteY5" fmla="*/ 0 h 2299283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2299283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1997832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0 w 3518276"/>
                <a:gd name="connsiteY4" fmla="*/ 2299283 h 2639691"/>
                <a:gd name="connsiteX5" fmla="*/ 0 w 3518276"/>
                <a:gd name="connsiteY5" fmla="*/ 0 h 2639691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3488131 w 3518276"/>
                <a:gd name="connsiteY4" fmla="*/ 2619595 h 2639691"/>
                <a:gd name="connsiteX5" fmla="*/ 0 w 3518276"/>
                <a:gd name="connsiteY5" fmla="*/ 2299283 h 2639691"/>
                <a:gd name="connsiteX6" fmla="*/ 0 w 3518276"/>
                <a:gd name="connsiteY6" fmla="*/ 0 h 2639691"/>
                <a:gd name="connsiteX0" fmla="*/ 0 w 4101080"/>
                <a:gd name="connsiteY0" fmla="*/ 0 h 2639691"/>
                <a:gd name="connsiteX1" fmla="*/ 433982 w 4101080"/>
                <a:gd name="connsiteY1" fmla="*/ 0 h 2639691"/>
                <a:gd name="connsiteX2" fmla="*/ 433982 w 4101080"/>
                <a:gd name="connsiteY2" fmla="*/ 1997832 h 2639691"/>
                <a:gd name="connsiteX3" fmla="*/ 3518276 w 4101080"/>
                <a:gd name="connsiteY3" fmla="*/ 2639691 h 2639691"/>
                <a:gd name="connsiteX4" fmla="*/ 4101080 w 4101080"/>
                <a:gd name="connsiteY4" fmla="*/ 2016694 h 2639691"/>
                <a:gd name="connsiteX5" fmla="*/ 0 w 4101080"/>
                <a:gd name="connsiteY5" fmla="*/ 2299283 h 2639691"/>
                <a:gd name="connsiteX6" fmla="*/ 0 w 4101080"/>
                <a:gd name="connsiteY6" fmla="*/ 0 h 2639691"/>
                <a:gd name="connsiteX0" fmla="*/ 0 w 3518276"/>
                <a:gd name="connsiteY0" fmla="*/ 0 h 2991385"/>
                <a:gd name="connsiteX1" fmla="*/ 433982 w 3518276"/>
                <a:gd name="connsiteY1" fmla="*/ 0 h 2991385"/>
                <a:gd name="connsiteX2" fmla="*/ 433982 w 3518276"/>
                <a:gd name="connsiteY2" fmla="*/ 1997832 h 2991385"/>
                <a:gd name="connsiteX3" fmla="*/ 3518276 w 3518276"/>
                <a:gd name="connsiteY3" fmla="*/ 2639691 h 2991385"/>
                <a:gd name="connsiteX4" fmla="*/ 2553634 w 3518276"/>
                <a:gd name="connsiteY4" fmla="*/ 2991385 h 2991385"/>
                <a:gd name="connsiteX5" fmla="*/ 0 w 3518276"/>
                <a:gd name="connsiteY5" fmla="*/ 2299283 h 2991385"/>
                <a:gd name="connsiteX6" fmla="*/ 0 w 3518276"/>
                <a:gd name="connsiteY6" fmla="*/ 0 h 2991385"/>
                <a:gd name="connsiteX0" fmla="*/ 0 w 4080984"/>
                <a:gd name="connsiteY0" fmla="*/ 0 h 2991385"/>
                <a:gd name="connsiteX1" fmla="*/ 433982 w 4080984"/>
                <a:gd name="connsiteY1" fmla="*/ 0 h 2991385"/>
                <a:gd name="connsiteX2" fmla="*/ 433982 w 4080984"/>
                <a:gd name="connsiteY2" fmla="*/ 1997832 h 2991385"/>
                <a:gd name="connsiteX3" fmla="*/ 4080984 w 4080984"/>
                <a:gd name="connsiteY3" fmla="*/ 1996597 h 2991385"/>
                <a:gd name="connsiteX4" fmla="*/ 2553634 w 4080984"/>
                <a:gd name="connsiteY4" fmla="*/ 2991385 h 2991385"/>
                <a:gd name="connsiteX5" fmla="*/ 0 w 4080984"/>
                <a:gd name="connsiteY5" fmla="*/ 2299283 h 2991385"/>
                <a:gd name="connsiteX6" fmla="*/ 0 w 4080984"/>
                <a:gd name="connsiteY6" fmla="*/ 0 h 2991385"/>
                <a:gd name="connsiteX0" fmla="*/ 0 w 4080984"/>
                <a:gd name="connsiteY0" fmla="*/ 0 h 2338242"/>
                <a:gd name="connsiteX1" fmla="*/ 433982 w 4080984"/>
                <a:gd name="connsiteY1" fmla="*/ 0 h 2338242"/>
                <a:gd name="connsiteX2" fmla="*/ 433982 w 4080984"/>
                <a:gd name="connsiteY2" fmla="*/ 1997832 h 2338242"/>
                <a:gd name="connsiteX3" fmla="*/ 4080984 w 4080984"/>
                <a:gd name="connsiteY3" fmla="*/ 1996597 h 2338242"/>
                <a:gd name="connsiteX4" fmla="*/ 4060887 w 4080984"/>
                <a:gd name="connsiteY4" fmla="*/ 2338242 h 2338242"/>
                <a:gd name="connsiteX5" fmla="*/ 0 w 4080984"/>
                <a:gd name="connsiteY5" fmla="*/ 2299283 h 2338242"/>
                <a:gd name="connsiteX6" fmla="*/ 0 w 4080984"/>
                <a:gd name="connsiteY6" fmla="*/ 0 h 2338242"/>
                <a:gd name="connsiteX0" fmla="*/ 0 w 4080984"/>
                <a:gd name="connsiteY0" fmla="*/ 0 h 2308097"/>
                <a:gd name="connsiteX1" fmla="*/ 433982 w 4080984"/>
                <a:gd name="connsiteY1" fmla="*/ 0 h 2308097"/>
                <a:gd name="connsiteX2" fmla="*/ 433982 w 4080984"/>
                <a:gd name="connsiteY2" fmla="*/ 1997832 h 2308097"/>
                <a:gd name="connsiteX3" fmla="*/ 4080984 w 4080984"/>
                <a:gd name="connsiteY3" fmla="*/ 1996597 h 2308097"/>
                <a:gd name="connsiteX4" fmla="*/ 4070936 w 4080984"/>
                <a:gd name="connsiteY4" fmla="*/ 2308097 h 2308097"/>
                <a:gd name="connsiteX5" fmla="*/ 0 w 4080984"/>
                <a:gd name="connsiteY5" fmla="*/ 2299283 h 2308097"/>
                <a:gd name="connsiteX6" fmla="*/ 0 w 4080984"/>
                <a:gd name="connsiteY6" fmla="*/ 0 h 230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0984" h="2308097">
                  <a:moveTo>
                    <a:pt x="0" y="0"/>
                  </a:moveTo>
                  <a:lnTo>
                    <a:pt x="433982" y="0"/>
                  </a:lnTo>
                  <a:lnTo>
                    <a:pt x="433982" y="1997832"/>
                  </a:lnTo>
                  <a:lnTo>
                    <a:pt x="4080984" y="1996597"/>
                  </a:lnTo>
                  <a:lnTo>
                    <a:pt x="4070936" y="2308097"/>
                  </a:lnTo>
                  <a:lnTo>
                    <a:pt x="0" y="22992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73D63CE-1453-8B9C-9A45-1DBCCC65A2B6}"/>
                </a:ext>
              </a:extLst>
            </p:cNvPr>
            <p:cNvSpPr/>
            <p:nvPr/>
          </p:nvSpPr>
          <p:spPr>
            <a:xfrm>
              <a:off x="4652386" y="2595500"/>
              <a:ext cx="2289187" cy="7046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30670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3834515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2143760" y="674084"/>
            <a:ext cx="7945120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„PE Pipeline“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circles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push „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computer</a:t>
            </a:r>
            <a:r>
              <a:rPr lang="de-DE" b="1" dirty="0">
                <a:solidFill>
                  <a:schemeClr val="tx1"/>
                </a:solidFill>
              </a:rPr>
              <a:t>“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320E99DC-B6AC-DA46-1931-DCFAFC399CBC}"/>
              </a:ext>
            </a:extLst>
          </p:cNvPr>
          <p:cNvSpPr/>
          <p:nvPr/>
        </p:nvSpPr>
        <p:spPr>
          <a:xfrm>
            <a:off x="10363199" y="3717370"/>
            <a:ext cx="1669913" cy="1291510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You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need</a:t>
            </a:r>
            <a:r>
              <a:rPr lang="de-DE" sz="1400" b="1" dirty="0">
                <a:solidFill>
                  <a:schemeClr val="tx1"/>
                </a:solidFill>
              </a:rPr>
              <a:t> min. 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PE </a:t>
            </a:r>
            <a:r>
              <a:rPr lang="de-DE" sz="1400" b="1" dirty="0" err="1">
                <a:solidFill>
                  <a:schemeClr val="tx1"/>
                </a:solidFill>
              </a:rPr>
              <a:t>pipeline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circles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F8C8BD3-8612-5A25-2C3D-91E37A3C2078}"/>
              </a:ext>
            </a:extLst>
          </p:cNvPr>
          <p:cNvSpPr/>
          <p:nvPr/>
        </p:nvSpPr>
        <p:spPr>
          <a:xfrm>
            <a:off x="10353039" y="2731850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current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_________m³/h</a:t>
            </a:r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0EFA4764-ECA8-3BE3-9129-BE6F81A1B67C}"/>
              </a:ext>
            </a:extLst>
          </p:cNvPr>
          <p:cNvSpPr/>
          <p:nvPr/>
        </p:nvSpPr>
        <p:spPr>
          <a:xfrm>
            <a:off x="5747657" y="3255666"/>
            <a:ext cx="1175657" cy="1346479"/>
          </a:xfrm>
          <a:custGeom>
            <a:avLst/>
            <a:gdLst>
              <a:gd name="connsiteX0" fmla="*/ 552659 w 1175657"/>
              <a:gd name="connsiteY0" fmla="*/ 1095270 h 1346479"/>
              <a:gd name="connsiteX1" fmla="*/ 291402 w 1175657"/>
              <a:gd name="connsiteY1" fmla="*/ 1095270 h 1346479"/>
              <a:gd name="connsiteX2" fmla="*/ 0 w 1175657"/>
              <a:gd name="connsiteY2" fmla="*/ 1336431 h 1346479"/>
              <a:gd name="connsiteX3" fmla="*/ 10048 w 1175657"/>
              <a:gd name="connsiteY3" fmla="*/ 60290 h 1346479"/>
              <a:gd name="connsiteX4" fmla="*/ 592853 w 1175657"/>
              <a:gd name="connsiteY4" fmla="*/ 693336 h 1346479"/>
              <a:gd name="connsiteX5" fmla="*/ 1175657 w 1175657"/>
              <a:gd name="connsiteY5" fmla="*/ 0 h 1346479"/>
              <a:gd name="connsiteX6" fmla="*/ 1175657 w 1175657"/>
              <a:gd name="connsiteY6" fmla="*/ 1346479 h 1346479"/>
              <a:gd name="connsiteX7" fmla="*/ 261257 w 1175657"/>
              <a:gd name="connsiteY7" fmla="*/ 1346479 h 1346479"/>
              <a:gd name="connsiteX8" fmla="*/ 150725 w 1175657"/>
              <a:gd name="connsiteY8" fmla="*/ 1205802 h 134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657" h="1346479">
                <a:moveTo>
                  <a:pt x="552659" y="1095270"/>
                </a:moveTo>
                <a:lnTo>
                  <a:pt x="291402" y="1095270"/>
                </a:lnTo>
                <a:lnTo>
                  <a:pt x="0" y="1336431"/>
                </a:lnTo>
                <a:cubicBezTo>
                  <a:pt x="3349" y="911051"/>
                  <a:pt x="6699" y="485670"/>
                  <a:pt x="10048" y="60290"/>
                </a:cubicBezTo>
                <a:lnTo>
                  <a:pt x="592853" y="693336"/>
                </a:lnTo>
                <a:lnTo>
                  <a:pt x="1175657" y="0"/>
                </a:lnTo>
                <a:lnTo>
                  <a:pt x="1175657" y="1346479"/>
                </a:lnTo>
                <a:lnTo>
                  <a:pt x="261257" y="1346479"/>
                </a:lnTo>
                <a:lnTo>
                  <a:pt x="150725" y="1205802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59B21298-F759-9C65-E31A-ECA07553FC4C}"/>
              </a:ext>
            </a:extLst>
          </p:cNvPr>
          <p:cNvSpPr/>
          <p:nvPr/>
        </p:nvSpPr>
        <p:spPr>
          <a:xfrm>
            <a:off x="10363199" y="5149930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current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</a:t>
            </a: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C3CCBD94-8011-6B15-046E-819F1274AEE4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C6CB13E4-2284-C213-BC15-9CE46D27BACD}"/>
              </a:ext>
            </a:extLst>
          </p:cNvPr>
          <p:cNvGrpSpPr/>
          <p:nvPr/>
        </p:nvGrpSpPr>
        <p:grpSpPr>
          <a:xfrm>
            <a:off x="2872476" y="2595500"/>
            <a:ext cx="4080984" cy="2318144"/>
            <a:chOff x="2872476" y="2595500"/>
            <a:chExt cx="4080984" cy="2318144"/>
          </a:xfrm>
        </p:grpSpPr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57F5C521-FF2D-6C04-EA01-E580228C10FA}"/>
                </a:ext>
              </a:extLst>
            </p:cNvPr>
            <p:cNvSpPr/>
            <p:nvPr/>
          </p:nvSpPr>
          <p:spPr>
            <a:xfrm>
              <a:off x="3320486" y="2605547"/>
              <a:ext cx="3628103" cy="1995949"/>
            </a:xfrm>
            <a:custGeom>
              <a:avLst/>
              <a:gdLst>
                <a:gd name="connsiteX0" fmla="*/ 0 w 3628103"/>
                <a:gd name="connsiteY0" fmla="*/ 0 h 1995949"/>
                <a:gd name="connsiteX1" fmla="*/ 19664 w 3628103"/>
                <a:gd name="connsiteY1" fmla="*/ 1995949 h 1995949"/>
                <a:gd name="connsiteX2" fmla="*/ 3618271 w 3628103"/>
                <a:gd name="connsiteY2" fmla="*/ 1995949 h 1995949"/>
                <a:gd name="connsiteX3" fmla="*/ 3628103 w 3628103"/>
                <a:gd name="connsiteY3" fmla="*/ 668594 h 1995949"/>
                <a:gd name="connsiteX4" fmla="*/ 1337187 w 3628103"/>
                <a:gd name="connsiteY4" fmla="*/ 688258 h 1995949"/>
                <a:gd name="connsiteX5" fmla="*/ 1337187 w 3628103"/>
                <a:gd name="connsiteY5" fmla="*/ 9833 h 1995949"/>
                <a:gd name="connsiteX6" fmla="*/ 0 w 3628103"/>
                <a:gd name="connsiteY6" fmla="*/ 0 h 199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103" h="1995949">
                  <a:moveTo>
                    <a:pt x="0" y="0"/>
                  </a:moveTo>
                  <a:lnTo>
                    <a:pt x="19664" y="1995949"/>
                  </a:lnTo>
                  <a:lnTo>
                    <a:pt x="3618271" y="1995949"/>
                  </a:lnTo>
                  <a:cubicBezTo>
                    <a:pt x="3621548" y="1553497"/>
                    <a:pt x="3624826" y="1111046"/>
                    <a:pt x="3628103" y="668594"/>
                  </a:cubicBezTo>
                  <a:lnTo>
                    <a:pt x="1337187" y="688258"/>
                  </a:lnTo>
                  <a:lnTo>
                    <a:pt x="1337187" y="9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4">
              <a:extLst>
                <a:ext uri="{FF2B5EF4-FFF2-40B4-BE49-F238E27FC236}">
                  <a16:creationId xmlns:a16="http://schemas.microsoft.com/office/drawing/2014/main" id="{9B06D217-8A7F-F1B8-1D34-C7D464F14CB3}"/>
                </a:ext>
              </a:extLst>
            </p:cNvPr>
            <p:cNvSpPr/>
            <p:nvPr/>
          </p:nvSpPr>
          <p:spPr>
            <a:xfrm>
              <a:off x="2872476" y="2605547"/>
              <a:ext cx="4080984" cy="2308097"/>
            </a:xfrm>
            <a:custGeom>
              <a:avLst/>
              <a:gdLst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0 w 433982"/>
                <a:gd name="connsiteY3" fmla="*/ 2299283 h 2299283"/>
                <a:gd name="connsiteX4" fmla="*/ 0 w 433982"/>
                <a:gd name="connsiteY4" fmla="*/ 0 h 2299283"/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423384 w 433982"/>
                <a:gd name="connsiteY3" fmla="*/ 2277951 h 2299283"/>
                <a:gd name="connsiteX4" fmla="*/ 0 w 433982"/>
                <a:gd name="connsiteY4" fmla="*/ 2299283 h 2299283"/>
                <a:gd name="connsiteX5" fmla="*/ 0 w 433982"/>
                <a:gd name="connsiteY5" fmla="*/ 0 h 2299283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2299283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1997832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0 w 3518276"/>
                <a:gd name="connsiteY4" fmla="*/ 2299283 h 2639691"/>
                <a:gd name="connsiteX5" fmla="*/ 0 w 3518276"/>
                <a:gd name="connsiteY5" fmla="*/ 0 h 2639691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3488131 w 3518276"/>
                <a:gd name="connsiteY4" fmla="*/ 2619595 h 2639691"/>
                <a:gd name="connsiteX5" fmla="*/ 0 w 3518276"/>
                <a:gd name="connsiteY5" fmla="*/ 2299283 h 2639691"/>
                <a:gd name="connsiteX6" fmla="*/ 0 w 3518276"/>
                <a:gd name="connsiteY6" fmla="*/ 0 h 2639691"/>
                <a:gd name="connsiteX0" fmla="*/ 0 w 4101080"/>
                <a:gd name="connsiteY0" fmla="*/ 0 h 2639691"/>
                <a:gd name="connsiteX1" fmla="*/ 433982 w 4101080"/>
                <a:gd name="connsiteY1" fmla="*/ 0 h 2639691"/>
                <a:gd name="connsiteX2" fmla="*/ 433982 w 4101080"/>
                <a:gd name="connsiteY2" fmla="*/ 1997832 h 2639691"/>
                <a:gd name="connsiteX3" fmla="*/ 3518276 w 4101080"/>
                <a:gd name="connsiteY3" fmla="*/ 2639691 h 2639691"/>
                <a:gd name="connsiteX4" fmla="*/ 4101080 w 4101080"/>
                <a:gd name="connsiteY4" fmla="*/ 2016694 h 2639691"/>
                <a:gd name="connsiteX5" fmla="*/ 0 w 4101080"/>
                <a:gd name="connsiteY5" fmla="*/ 2299283 h 2639691"/>
                <a:gd name="connsiteX6" fmla="*/ 0 w 4101080"/>
                <a:gd name="connsiteY6" fmla="*/ 0 h 2639691"/>
                <a:gd name="connsiteX0" fmla="*/ 0 w 3518276"/>
                <a:gd name="connsiteY0" fmla="*/ 0 h 2991385"/>
                <a:gd name="connsiteX1" fmla="*/ 433982 w 3518276"/>
                <a:gd name="connsiteY1" fmla="*/ 0 h 2991385"/>
                <a:gd name="connsiteX2" fmla="*/ 433982 w 3518276"/>
                <a:gd name="connsiteY2" fmla="*/ 1997832 h 2991385"/>
                <a:gd name="connsiteX3" fmla="*/ 3518276 w 3518276"/>
                <a:gd name="connsiteY3" fmla="*/ 2639691 h 2991385"/>
                <a:gd name="connsiteX4" fmla="*/ 2553634 w 3518276"/>
                <a:gd name="connsiteY4" fmla="*/ 2991385 h 2991385"/>
                <a:gd name="connsiteX5" fmla="*/ 0 w 3518276"/>
                <a:gd name="connsiteY5" fmla="*/ 2299283 h 2991385"/>
                <a:gd name="connsiteX6" fmla="*/ 0 w 3518276"/>
                <a:gd name="connsiteY6" fmla="*/ 0 h 2991385"/>
                <a:gd name="connsiteX0" fmla="*/ 0 w 4080984"/>
                <a:gd name="connsiteY0" fmla="*/ 0 h 2991385"/>
                <a:gd name="connsiteX1" fmla="*/ 433982 w 4080984"/>
                <a:gd name="connsiteY1" fmla="*/ 0 h 2991385"/>
                <a:gd name="connsiteX2" fmla="*/ 433982 w 4080984"/>
                <a:gd name="connsiteY2" fmla="*/ 1997832 h 2991385"/>
                <a:gd name="connsiteX3" fmla="*/ 4080984 w 4080984"/>
                <a:gd name="connsiteY3" fmla="*/ 1996597 h 2991385"/>
                <a:gd name="connsiteX4" fmla="*/ 2553634 w 4080984"/>
                <a:gd name="connsiteY4" fmla="*/ 2991385 h 2991385"/>
                <a:gd name="connsiteX5" fmla="*/ 0 w 4080984"/>
                <a:gd name="connsiteY5" fmla="*/ 2299283 h 2991385"/>
                <a:gd name="connsiteX6" fmla="*/ 0 w 4080984"/>
                <a:gd name="connsiteY6" fmla="*/ 0 h 2991385"/>
                <a:gd name="connsiteX0" fmla="*/ 0 w 4080984"/>
                <a:gd name="connsiteY0" fmla="*/ 0 h 2338242"/>
                <a:gd name="connsiteX1" fmla="*/ 433982 w 4080984"/>
                <a:gd name="connsiteY1" fmla="*/ 0 h 2338242"/>
                <a:gd name="connsiteX2" fmla="*/ 433982 w 4080984"/>
                <a:gd name="connsiteY2" fmla="*/ 1997832 h 2338242"/>
                <a:gd name="connsiteX3" fmla="*/ 4080984 w 4080984"/>
                <a:gd name="connsiteY3" fmla="*/ 1996597 h 2338242"/>
                <a:gd name="connsiteX4" fmla="*/ 4060887 w 4080984"/>
                <a:gd name="connsiteY4" fmla="*/ 2338242 h 2338242"/>
                <a:gd name="connsiteX5" fmla="*/ 0 w 4080984"/>
                <a:gd name="connsiteY5" fmla="*/ 2299283 h 2338242"/>
                <a:gd name="connsiteX6" fmla="*/ 0 w 4080984"/>
                <a:gd name="connsiteY6" fmla="*/ 0 h 2338242"/>
                <a:gd name="connsiteX0" fmla="*/ 0 w 4080984"/>
                <a:gd name="connsiteY0" fmla="*/ 0 h 2308097"/>
                <a:gd name="connsiteX1" fmla="*/ 433982 w 4080984"/>
                <a:gd name="connsiteY1" fmla="*/ 0 h 2308097"/>
                <a:gd name="connsiteX2" fmla="*/ 433982 w 4080984"/>
                <a:gd name="connsiteY2" fmla="*/ 1997832 h 2308097"/>
                <a:gd name="connsiteX3" fmla="*/ 4080984 w 4080984"/>
                <a:gd name="connsiteY3" fmla="*/ 1996597 h 2308097"/>
                <a:gd name="connsiteX4" fmla="*/ 4070936 w 4080984"/>
                <a:gd name="connsiteY4" fmla="*/ 2308097 h 2308097"/>
                <a:gd name="connsiteX5" fmla="*/ 0 w 4080984"/>
                <a:gd name="connsiteY5" fmla="*/ 2299283 h 2308097"/>
                <a:gd name="connsiteX6" fmla="*/ 0 w 4080984"/>
                <a:gd name="connsiteY6" fmla="*/ 0 h 230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0984" h="2308097">
                  <a:moveTo>
                    <a:pt x="0" y="0"/>
                  </a:moveTo>
                  <a:lnTo>
                    <a:pt x="433982" y="0"/>
                  </a:lnTo>
                  <a:lnTo>
                    <a:pt x="433982" y="1997832"/>
                  </a:lnTo>
                  <a:lnTo>
                    <a:pt x="4080984" y="1996597"/>
                  </a:lnTo>
                  <a:lnTo>
                    <a:pt x="4070936" y="2308097"/>
                  </a:lnTo>
                  <a:lnTo>
                    <a:pt x="0" y="22992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9CF5E2D4-18FF-5D37-122B-8402F2D2880C}"/>
                </a:ext>
              </a:extLst>
            </p:cNvPr>
            <p:cNvSpPr/>
            <p:nvPr/>
          </p:nvSpPr>
          <p:spPr>
            <a:xfrm>
              <a:off x="4652386" y="2595500"/>
              <a:ext cx="2289187" cy="7046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32588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3834515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320E99DC-B6AC-DA46-1931-DCFAFC399CBC}"/>
              </a:ext>
            </a:extLst>
          </p:cNvPr>
          <p:cNvSpPr/>
          <p:nvPr/>
        </p:nvSpPr>
        <p:spPr>
          <a:xfrm>
            <a:off x="10363199" y="3717370"/>
            <a:ext cx="1669913" cy="1291510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You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need</a:t>
            </a:r>
            <a:r>
              <a:rPr lang="de-DE" sz="1400" b="1" dirty="0">
                <a:solidFill>
                  <a:schemeClr val="tx1"/>
                </a:solidFill>
              </a:rPr>
              <a:t> min. 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PE </a:t>
            </a:r>
            <a:r>
              <a:rPr lang="de-DE" sz="1400" b="1" dirty="0" err="1">
                <a:solidFill>
                  <a:schemeClr val="tx1"/>
                </a:solidFill>
              </a:rPr>
              <a:t>pipeline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circles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F8C8BD3-8612-5A25-2C3D-91E37A3C2078}"/>
              </a:ext>
            </a:extLst>
          </p:cNvPr>
          <p:cNvSpPr/>
          <p:nvPr/>
        </p:nvSpPr>
        <p:spPr>
          <a:xfrm>
            <a:off x="10353039" y="2731850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current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_________m³/h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7344C3C2-E9F5-4566-F48D-B1FF1F17056A}"/>
              </a:ext>
            </a:extLst>
          </p:cNvPr>
          <p:cNvSpPr/>
          <p:nvPr/>
        </p:nvSpPr>
        <p:spPr>
          <a:xfrm>
            <a:off x="3326004" y="2592475"/>
            <a:ext cx="2974312" cy="1999622"/>
          </a:xfrm>
          <a:custGeom>
            <a:avLst/>
            <a:gdLst>
              <a:gd name="connsiteX0" fmla="*/ 2974312 w 2974312"/>
              <a:gd name="connsiteY0" fmla="*/ 1798655 h 1999622"/>
              <a:gd name="connsiteX1" fmla="*/ 2230734 w 2974312"/>
              <a:gd name="connsiteY1" fmla="*/ 1788606 h 1999622"/>
              <a:gd name="connsiteX2" fmla="*/ 1225899 w 2974312"/>
              <a:gd name="connsiteY2" fmla="*/ 1999622 h 1999622"/>
              <a:gd name="connsiteX3" fmla="*/ 0 w 2974312"/>
              <a:gd name="connsiteY3" fmla="*/ 1989573 h 1999622"/>
              <a:gd name="connsiteX4" fmla="*/ 663192 w 2974312"/>
              <a:gd name="connsiteY4" fmla="*/ 1316334 h 1999622"/>
              <a:gd name="connsiteX5" fmla="*/ 30145 w 2974312"/>
              <a:gd name="connsiteY5" fmla="*/ 994787 h 1999622"/>
              <a:gd name="connsiteX6" fmla="*/ 0 w 2974312"/>
              <a:gd name="connsiteY6" fmla="*/ 0 h 1999622"/>
              <a:gd name="connsiteX7" fmla="*/ 1346480 w 2974312"/>
              <a:gd name="connsiteY7" fmla="*/ 20096 h 1999622"/>
              <a:gd name="connsiteX8" fmla="*/ 1326383 w 2974312"/>
              <a:gd name="connsiteY8" fmla="*/ 673239 h 1999622"/>
              <a:gd name="connsiteX9" fmla="*/ 1879042 w 2974312"/>
              <a:gd name="connsiteY9" fmla="*/ 1326382 h 1999622"/>
              <a:gd name="connsiteX10" fmla="*/ 2009671 w 2974312"/>
              <a:gd name="connsiteY10" fmla="*/ 1808703 h 199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4312" h="1999622">
                <a:moveTo>
                  <a:pt x="2974312" y="1798655"/>
                </a:moveTo>
                <a:lnTo>
                  <a:pt x="2230734" y="1788606"/>
                </a:lnTo>
                <a:lnTo>
                  <a:pt x="1225899" y="1999622"/>
                </a:lnTo>
                <a:lnTo>
                  <a:pt x="0" y="1989573"/>
                </a:lnTo>
                <a:lnTo>
                  <a:pt x="663192" y="1316334"/>
                </a:lnTo>
                <a:lnTo>
                  <a:pt x="30145" y="994787"/>
                </a:lnTo>
                <a:lnTo>
                  <a:pt x="0" y="0"/>
                </a:lnTo>
                <a:lnTo>
                  <a:pt x="1346480" y="20096"/>
                </a:lnTo>
                <a:lnTo>
                  <a:pt x="1326383" y="673239"/>
                </a:lnTo>
                <a:lnTo>
                  <a:pt x="1879042" y="1326382"/>
                </a:lnTo>
                <a:lnTo>
                  <a:pt x="2009671" y="1808703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E46F157D-67BF-3D81-2D54-D8EE0D6D734F}"/>
              </a:ext>
            </a:extLst>
          </p:cNvPr>
          <p:cNvSpPr/>
          <p:nvPr/>
        </p:nvSpPr>
        <p:spPr>
          <a:xfrm>
            <a:off x="5747657" y="3255666"/>
            <a:ext cx="1175657" cy="1346479"/>
          </a:xfrm>
          <a:custGeom>
            <a:avLst/>
            <a:gdLst>
              <a:gd name="connsiteX0" fmla="*/ 552659 w 1175657"/>
              <a:gd name="connsiteY0" fmla="*/ 1095270 h 1346479"/>
              <a:gd name="connsiteX1" fmla="*/ 291402 w 1175657"/>
              <a:gd name="connsiteY1" fmla="*/ 1095270 h 1346479"/>
              <a:gd name="connsiteX2" fmla="*/ 0 w 1175657"/>
              <a:gd name="connsiteY2" fmla="*/ 1336431 h 1346479"/>
              <a:gd name="connsiteX3" fmla="*/ 10048 w 1175657"/>
              <a:gd name="connsiteY3" fmla="*/ 60290 h 1346479"/>
              <a:gd name="connsiteX4" fmla="*/ 592853 w 1175657"/>
              <a:gd name="connsiteY4" fmla="*/ 693336 h 1346479"/>
              <a:gd name="connsiteX5" fmla="*/ 1175657 w 1175657"/>
              <a:gd name="connsiteY5" fmla="*/ 0 h 1346479"/>
              <a:gd name="connsiteX6" fmla="*/ 1175657 w 1175657"/>
              <a:gd name="connsiteY6" fmla="*/ 1346479 h 1346479"/>
              <a:gd name="connsiteX7" fmla="*/ 261257 w 1175657"/>
              <a:gd name="connsiteY7" fmla="*/ 1346479 h 1346479"/>
              <a:gd name="connsiteX8" fmla="*/ 150725 w 1175657"/>
              <a:gd name="connsiteY8" fmla="*/ 1205802 h 134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657" h="1346479">
                <a:moveTo>
                  <a:pt x="552659" y="1095270"/>
                </a:moveTo>
                <a:lnTo>
                  <a:pt x="291402" y="1095270"/>
                </a:lnTo>
                <a:lnTo>
                  <a:pt x="0" y="1336431"/>
                </a:lnTo>
                <a:cubicBezTo>
                  <a:pt x="3349" y="911051"/>
                  <a:pt x="6699" y="485670"/>
                  <a:pt x="10048" y="60290"/>
                </a:cubicBezTo>
                <a:lnTo>
                  <a:pt x="592853" y="693336"/>
                </a:lnTo>
                <a:lnTo>
                  <a:pt x="1175657" y="0"/>
                </a:lnTo>
                <a:lnTo>
                  <a:pt x="1175657" y="1346479"/>
                </a:lnTo>
                <a:lnTo>
                  <a:pt x="261257" y="1346479"/>
                </a:lnTo>
                <a:lnTo>
                  <a:pt x="150725" y="1205802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1D2C9B4B-9A13-BB45-1735-A1066F0627E1}"/>
              </a:ext>
            </a:extLst>
          </p:cNvPr>
          <p:cNvSpPr/>
          <p:nvPr/>
        </p:nvSpPr>
        <p:spPr>
          <a:xfrm>
            <a:off x="2143760" y="674084"/>
            <a:ext cx="7945120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„PE Pipeline“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circles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push „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computer</a:t>
            </a:r>
            <a:r>
              <a:rPr lang="de-DE" b="1" dirty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8CE09FCE-C48A-BD64-6038-EDE857006675}"/>
              </a:ext>
            </a:extLst>
          </p:cNvPr>
          <p:cNvSpPr/>
          <p:nvPr/>
        </p:nvSpPr>
        <p:spPr>
          <a:xfrm>
            <a:off x="10363199" y="5149930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current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</a:t>
            </a:r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0BD04EE9-5CB6-503D-E6F6-601CD524A17F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8F80093-F7C6-823A-0F5B-7053CA46E937}"/>
              </a:ext>
            </a:extLst>
          </p:cNvPr>
          <p:cNvGrpSpPr/>
          <p:nvPr/>
        </p:nvGrpSpPr>
        <p:grpSpPr>
          <a:xfrm>
            <a:off x="2872476" y="2595500"/>
            <a:ext cx="4080984" cy="2318144"/>
            <a:chOff x="2872476" y="2595500"/>
            <a:chExt cx="4080984" cy="2318144"/>
          </a:xfrm>
        </p:grpSpPr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8B1EC46C-9433-433E-A6BB-3823DC75C9C1}"/>
                </a:ext>
              </a:extLst>
            </p:cNvPr>
            <p:cNvSpPr/>
            <p:nvPr/>
          </p:nvSpPr>
          <p:spPr>
            <a:xfrm>
              <a:off x="3320486" y="2605547"/>
              <a:ext cx="3628103" cy="1995949"/>
            </a:xfrm>
            <a:custGeom>
              <a:avLst/>
              <a:gdLst>
                <a:gd name="connsiteX0" fmla="*/ 0 w 3628103"/>
                <a:gd name="connsiteY0" fmla="*/ 0 h 1995949"/>
                <a:gd name="connsiteX1" fmla="*/ 19664 w 3628103"/>
                <a:gd name="connsiteY1" fmla="*/ 1995949 h 1995949"/>
                <a:gd name="connsiteX2" fmla="*/ 3618271 w 3628103"/>
                <a:gd name="connsiteY2" fmla="*/ 1995949 h 1995949"/>
                <a:gd name="connsiteX3" fmla="*/ 3628103 w 3628103"/>
                <a:gd name="connsiteY3" fmla="*/ 668594 h 1995949"/>
                <a:gd name="connsiteX4" fmla="*/ 1337187 w 3628103"/>
                <a:gd name="connsiteY4" fmla="*/ 688258 h 1995949"/>
                <a:gd name="connsiteX5" fmla="*/ 1337187 w 3628103"/>
                <a:gd name="connsiteY5" fmla="*/ 9833 h 1995949"/>
                <a:gd name="connsiteX6" fmla="*/ 0 w 3628103"/>
                <a:gd name="connsiteY6" fmla="*/ 0 h 199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103" h="1995949">
                  <a:moveTo>
                    <a:pt x="0" y="0"/>
                  </a:moveTo>
                  <a:lnTo>
                    <a:pt x="19664" y="1995949"/>
                  </a:lnTo>
                  <a:lnTo>
                    <a:pt x="3618271" y="1995949"/>
                  </a:lnTo>
                  <a:cubicBezTo>
                    <a:pt x="3621548" y="1553497"/>
                    <a:pt x="3624826" y="1111046"/>
                    <a:pt x="3628103" y="668594"/>
                  </a:cubicBezTo>
                  <a:lnTo>
                    <a:pt x="1337187" y="688258"/>
                  </a:lnTo>
                  <a:lnTo>
                    <a:pt x="1337187" y="9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4">
              <a:extLst>
                <a:ext uri="{FF2B5EF4-FFF2-40B4-BE49-F238E27FC236}">
                  <a16:creationId xmlns:a16="http://schemas.microsoft.com/office/drawing/2014/main" id="{2CDF5911-667C-9413-57D5-D602A025D1FC}"/>
                </a:ext>
              </a:extLst>
            </p:cNvPr>
            <p:cNvSpPr/>
            <p:nvPr/>
          </p:nvSpPr>
          <p:spPr>
            <a:xfrm>
              <a:off x="2872476" y="2605547"/>
              <a:ext cx="4080984" cy="2308097"/>
            </a:xfrm>
            <a:custGeom>
              <a:avLst/>
              <a:gdLst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0 w 433982"/>
                <a:gd name="connsiteY3" fmla="*/ 2299283 h 2299283"/>
                <a:gd name="connsiteX4" fmla="*/ 0 w 433982"/>
                <a:gd name="connsiteY4" fmla="*/ 0 h 2299283"/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423384 w 433982"/>
                <a:gd name="connsiteY3" fmla="*/ 2277951 h 2299283"/>
                <a:gd name="connsiteX4" fmla="*/ 0 w 433982"/>
                <a:gd name="connsiteY4" fmla="*/ 2299283 h 2299283"/>
                <a:gd name="connsiteX5" fmla="*/ 0 w 433982"/>
                <a:gd name="connsiteY5" fmla="*/ 0 h 2299283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2299283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1997832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0 w 3518276"/>
                <a:gd name="connsiteY4" fmla="*/ 2299283 h 2639691"/>
                <a:gd name="connsiteX5" fmla="*/ 0 w 3518276"/>
                <a:gd name="connsiteY5" fmla="*/ 0 h 2639691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3488131 w 3518276"/>
                <a:gd name="connsiteY4" fmla="*/ 2619595 h 2639691"/>
                <a:gd name="connsiteX5" fmla="*/ 0 w 3518276"/>
                <a:gd name="connsiteY5" fmla="*/ 2299283 h 2639691"/>
                <a:gd name="connsiteX6" fmla="*/ 0 w 3518276"/>
                <a:gd name="connsiteY6" fmla="*/ 0 h 2639691"/>
                <a:gd name="connsiteX0" fmla="*/ 0 w 4101080"/>
                <a:gd name="connsiteY0" fmla="*/ 0 h 2639691"/>
                <a:gd name="connsiteX1" fmla="*/ 433982 w 4101080"/>
                <a:gd name="connsiteY1" fmla="*/ 0 h 2639691"/>
                <a:gd name="connsiteX2" fmla="*/ 433982 w 4101080"/>
                <a:gd name="connsiteY2" fmla="*/ 1997832 h 2639691"/>
                <a:gd name="connsiteX3" fmla="*/ 3518276 w 4101080"/>
                <a:gd name="connsiteY3" fmla="*/ 2639691 h 2639691"/>
                <a:gd name="connsiteX4" fmla="*/ 4101080 w 4101080"/>
                <a:gd name="connsiteY4" fmla="*/ 2016694 h 2639691"/>
                <a:gd name="connsiteX5" fmla="*/ 0 w 4101080"/>
                <a:gd name="connsiteY5" fmla="*/ 2299283 h 2639691"/>
                <a:gd name="connsiteX6" fmla="*/ 0 w 4101080"/>
                <a:gd name="connsiteY6" fmla="*/ 0 h 2639691"/>
                <a:gd name="connsiteX0" fmla="*/ 0 w 3518276"/>
                <a:gd name="connsiteY0" fmla="*/ 0 h 2991385"/>
                <a:gd name="connsiteX1" fmla="*/ 433982 w 3518276"/>
                <a:gd name="connsiteY1" fmla="*/ 0 h 2991385"/>
                <a:gd name="connsiteX2" fmla="*/ 433982 w 3518276"/>
                <a:gd name="connsiteY2" fmla="*/ 1997832 h 2991385"/>
                <a:gd name="connsiteX3" fmla="*/ 3518276 w 3518276"/>
                <a:gd name="connsiteY3" fmla="*/ 2639691 h 2991385"/>
                <a:gd name="connsiteX4" fmla="*/ 2553634 w 3518276"/>
                <a:gd name="connsiteY4" fmla="*/ 2991385 h 2991385"/>
                <a:gd name="connsiteX5" fmla="*/ 0 w 3518276"/>
                <a:gd name="connsiteY5" fmla="*/ 2299283 h 2991385"/>
                <a:gd name="connsiteX6" fmla="*/ 0 w 3518276"/>
                <a:gd name="connsiteY6" fmla="*/ 0 h 2991385"/>
                <a:gd name="connsiteX0" fmla="*/ 0 w 4080984"/>
                <a:gd name="connsiteY0" fmla="*/ 0 h 2991385"/>
                <a:gd name="connsiteX1" fmla="*/ 433982 w 4080984"/>
                <a:gd name="connsiteY1" fmla="*/ 0 h 2991385"/>
                <a:gd name="connsiteX2" fmla="*/ 433982 w 4080984"/>
                <a:gd name="connsiteY2" fmla="*/ 1997832 h 2991385"/>
                <a:gd name="connsiteX3" fmla="*/ 4080984 w 4080984"/>
                <a:gd name="connsiteY3" fmla="*/ 1996597 h 2991385"/>
                <a:gd name="connsiteX4" fmla="*/ 2553634 w 4080984"/>
                <a:gd name="connsiteY4" fmla="*/ 2991385 h 2991385"/>
                <a:gd name="connsiteX5" fmla="*/ 0 w 4080984"/>
                <a:gd name="connsiteY5" fmla="*/ 2299283 h 2991385"/>
                <a:gd name="connsiteX6" fmla="*/ 0 w 4080984"/>
                <a:gd name="connsiteY6" fmla="*/ 0 h 2991385"/>
                <a:gd name="connsiteX0" fmla="*/ 0 w 4080984"/>
                <a:gd name="connsiteY0" fmla="*/ 0 h 2338242"/>
                <a:gd name="connsiteX1" fmla="*/ 433982 w 4080984"/>
                <a:gd name="connsiteY1" fmla="*/ 0 h 2338242"/>
                <a:gd name="connsiteX2" fmla="*/ 433982 w 4080984"/>
                <a:gd name="connsiteY2" fmla="*/ 1997832 h 2338242"/>
                <a:gd name="connsiteX3" fmla="*/ 4080984 w 4080984"/>
                <a:gd name="connsiteY3" fmla="*/ 1996597 h 2338242"/>
                <a:gd name="connsiteX4" fmla="*/ 4060887 w 4080984"/>
                <a:gd name="connsiteY4" fmla="*/ 2338242 h 2338242"/>
                <a:gd name="connsiteX5" fmla="*/ 0 w 4080984"/>
                <a:gd name="connsiteY5" fmla="*/ 2299283 h 2338242"/>
                <a:gd name="connsiteX6" fmla="*/ 0 w 4080984"/>
                <a:gd name="connsiteY6" fmla="*/ 0 h 2338242"/>
                <a:gd name="connsiteX0" fmla="*/ 0 w 4080984"/>
                <a:gd name="connsiteY0" fmla="*/ 0 h 2308097"/>
                <a:gd name="connsiteX1" fmla="*/ 433982 w 4080984"/>
                <a:gd name="connsiteY1" fmla="*/ 0 h 2308097"/>
                <a:gd name="connsiteX2" fmla="*/ 433982 w 4080984"/>
                <a:gd name="connsiteY2" fmla="*/ 1997832 h 2308097"/>
                <a:gd name="connsiteX3" fmla="*/ 4080984 w 4080984"/>
                <a:gd name="connsiteY3" fmla="*/ 1996597 h 2308097"/>
                <a:gd name="connsiteX4" fmla="*/ 4070936 w 4080984"/>
                <a:gd name="connsiteY4" fmla="*/ 2308097 h 2308097"/>
                <a:gd name="connsiteX5" fmla="*/ 0 w 4080984"/>
                <a:gd name="connsiteY5" fmla="*/ 2299283 h 2308097"/>
                <a:gd name="connsiteX6" fmla="*/ 0 w 4080984"/>
                <a:gd name="connsiteY6" fmla="*/ 0 h 230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0984" h="2308097">
                  <a:moveTo>
                    <a:pt x="0" y="0"/>
                  </a:moveTo>
                  <a:lnTo>
                    <a:pt x="433982" y="0"/>
                  </a:lnTo>
                  <a:lnTo>
                    <a:pt x="433982" y="1997832"/>
                  </a:lnTo>
                  <a:lnTo>
                    <a:pt x="4080984" y="1996597"/>
                  </a:lnTo>
                  <a:lnTo>
                    <a:pt x="4070936" y="2308097"/>
                  </a:lnTo>
                  <a:lnTo>
                    <a:pt x="0" y="22992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B8D871E6-557E-706C-5538-AE9BC8918628}"/>
                </a:ext>
              </a:extLst>
            </p:cNvPr>
            <p:cNvSpPr/>
            <p:nvPr/>
          </p:nvSpPr>
          <p:spPr>
            <a:xfrm>
              <a:off x="4652386" y="2595500"/>
              <a:ext cx="2289187" cy="7046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29708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4377122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wiring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wires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7344C3C2-E9F5-4566-F48D-B1FF1F17056A}"/>
              </a:ext>
            </a:extLst>
          </p:cNvPr>
          <p:cNvSpPr/>
          <p:nvPr/>
        </p:nvSpPr>
        <p:spPr>
          <a:xfrm>
            <a:off x="3326004" y="2592475"/>
            <a:ext cx="2974312" cy="1999622"/>
          </a:xfrm>
          <a:custGeom>
            <a:avLst/>
            <a:gdLst>
              <a:gd name="connsiteX0" fmla="*/ 2974312 w 2974312"/>
              <a:gd name="connsiteY0" fmla="*/ 1798655 h 1999622"/>
              <a:gd name="connsiteX1" fmla="*/ 2230734 w 2974312"/>
              <a:gd name="connsiteY1" fmla="*/ 1788606 h 1999622"/>
              <a:gd name="connsiteX2" fmla="*/ 1225899 w 2974312"/>
              <a:gd name="connsiteY2" fmla="*/ 1999622 h 1999622"/>
              <a:gd name="connsiteX3" fmla="*/ 0 w 2974312"/>
              <a:gd name="connsiteY3" fmla="*/ 1989573 h 1999622"/>
              <a:gd name="connsiteX4" fmla="*/ 663192 w 2974312"/>
              <a:gd name="connsiteY4" fmla="*/ 1316334 h 1999622"/>
              <a:gd name="connsiteX5" fmla="*/ 30145 w 2974312"/>
              <a:gd name="connsiteY5" fmla="*/ 994787 h 1999622"/>
              <a:gd name="connsiteX6" fmla="*/ 0 w 2974312"/>
              <a:gd name="connsiteY6" fmla="*/ 0 h 1999622"/>
              <a:gd name="connsiteX7" fmla="*/ 1346480 w 2974312"/>
              <a:gd name="connsiteY7" fmla="*/ 20096 h 1999622"/>
              <a:gd name="connsiteX8" fmla="*/ 1326383 w 2974312"/>
              <a:gd name="connsiteY8" fmla="*/ 673239 h 1999622"/>
              <a:gd name="connsiteX9" fmla="*/ 1879042 w 2974312"/>
              <a:gd name="connsiteY9" fmla="*/ 1326382 h 1999622"/>
              <a:gd name="connsiteX10" fmla="*/ 2009671 w 2974312"/>
              <a:gd name="connsiteY10" fmla="*/ 1808703 h 199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4312" h="1999622">
                <a:moveTo>
                  <a:pt x="2974312" y="1798655"/>
                </a:moveTo>
                <a:lnTo>
                  <a:pt x="2230734" y="1788606"/>
                </a:lnTo>
                <a:lnTo>
                  <a:pt x="1225899" y="1999622"/>
                </a:lnTo>
                <a:lnTo>
                  <a:pt x="0" y="1989573"/>
                </a:lnTo>
                <a:lnTo>
                  <a:pt x="663192" y="1316334"/>
                </a:lnTo>
                <a:lnTo>
                  <a:pt x="30145" y="994787"/>
                </a:lnTo>
                <a:lnTo>
                  <a:pt x="0" y="0"/>
                </a:lnTo>
                <a:lnTo>
                  <a:pt x="1346480" y="20096"/>
                </a:lnTo>
                <a:lnTo>
                  <a:pt x="1326383" y="673239"/>
                </a:lnTo>
                <a:lnTo>
                  <a:pt x="1879042" y="1326382"/>
                </a:lnTo>
                <a:lnTo>
                  <a:pt x="2009671" y="1808703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E46F157D-67BF-3D81-2D54-D8EE0D6D734F}"/>
              </a:ext>
            </a:extLst>
          </p:cNvPr>
          <p:cNvSpPr/>
          <p:nvPr/>
        </p:nvSpPr>
        <p:spPr>
          <a:xfrm>
            <a:off x="5747657" y="3255666"/>
            <a:ext cx="1175657" cy="1346479"/>
          </a:xfrm>
          <a:custGeom>
            <a:avLst/>
            <a:gdLst>
              <a:gd name="connsiteX0" fmla="*/ 552659 w 1175657"/>
              <a:gd name="connsiteY0" fmla="*/ 1095270 h 1346479"/>
              <a:gd name="connsiteX1" fmla="*/ 291402 w 1175657"/>
              <a:gd name="connsiteY1" fmla="*/ 1095270 h 1346479"/>
              <a:gd name="connsiteX2" fmla="*/ 0 w 1175657"/>
              <a:gd name="connsiteY2" fmla="*/ 1336431 h 1346479"/>
              <a:gd name="connsiteX3" fmla="*/ 10048 w 1175657"/>
              <a:gd name="connsiteY3" fmla="*/ 60290 h 1346479"/>
              <a:gd name="connsiteX4" fmla="*/ 592853 w 1175657"/>
              <a:gd name="connsiteY4" fmla="*/ 693336 h 1346479"/>
              <a:gd name="connsiteX5" fmla="*/ 1175657 w 1175657"/>
              <a:gd name="connsiteY5" fmla="*/ 0 h 1346479"/>
              <a:gd name="connsiteX6" fmla="*/ 1175657 w 1175657"/>
              <a:gd name="connsiteY6" fmla="*/ 1346479 h 1346479"/>
              <a:gd name="connsiteX7" fmla="*/ 261257 w 1175657"/>
              <a:gd name="connsiteY7" fmla="*/ 1346479 h 1346479"/>
              <a:gd name="connsiteX8" fmla="*/ 150725 w 1175657"/>
              <a:gd name="connsiteY8" fmla="*/ 1205802 h 134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657" h="1346479">
                <a:moveTo>
                  <a:pt x="552659" y="1095270"/>
                </a:moveTo>
                <a:lnTo>
                  <a:pt x="291402" y="1095270"/>
                </a:lnTo>
                <a:lnTo>
                  <a:pt x="0" y="1336431"/>
                </a:lnTo>
                <a:cubicBezTo>
                  <a:pt x="3349" y="911051"/>
                  <a:pt x="6699" y="485670"/>
                  <a:pt x="10048" y="60290"/>
                </a:cubicBezTo>
                <a:lnTo>
                  <a:pt x="592853" y="693336"/>
                </a:lnTo>
                <a:lnTo>
                  <a:pt x="1175657" y="0"/>
                </a:lnTo>
                <a:lnTo>
                  <a:pt x="1175657" y="1346479"/>
                </a:lnTo>
                <a:lnTo>
                  <a:pt x="261257" y="1346479"/>
                </a:lnTo>
                <a:lnTo>
                  <a:pt x="150725" y="1205802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3863EBDD-B065-A1D8-9417-F34F732092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47" t="15516" r="18114" b="15346"/>
          <a:stretch/>
        </p:blipFill>
        <p:spPr>
          <a:xfrm>
            <a:off x="5265483" y="2777941"/>
            <a:ext cx="484205" cy="331933"/>
          </a:xfrm>
          <a:prstGeom prst="rect">
            <a:avLst/>
          </a:prstGeom>
        </p:spPr>
      </p:pic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E49A4005-5F7E-B274-2B7B-69D0F87AE29C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578CC5CF-F274-AE22-E300-999C9F28F711}"/>
              </a:ext>
            </a:extLst>
          </p:cNvPr>
          <p:cNvGrpSpPr/>
          <p:nvPr/>
        </p:nvGrpSpPr>
        <p:grpSpPr>
          <a:xfrm>
            <a:off x="2872476" y="2595500"/>
            <a:ext cx="4080984" cy="2318144"/>
            <a:chOff x="2872476" y="2595500"/>
            <a:chExt cx="4080984" cy="2318144"/>
          </a:xfrm>
        </p:grpSpPr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8E185099-D4A2-E748-C211-9896569E9BE8}"/>
                </a:ext>
              </a:extLst>
            </p:cNvPr>
            <p:cNvSpPr/>
            <p:nvPr/>
          </p:nvSpPr>
          <p:spPr>
            <a:xfrm>
              <a:off x="3320486" y="2605547"/>
              <a:ext cx="3628103" cy="1995949"/>
            </a:xfrm>
            <a:custGeom>
              <a:avLst/>
              <a:gdLst>
                <a:gd name="connsiteX0" fmla="*/ 0 w 3628103"/>
                <a:gd name="connsiteY0" fmla="*/ 0 h 1995949"/>
                <a:gd name="connsiteX1" fmla="*/ 19664 w 3628103"/>
                <a:gd name="connsiteY1" fmla="*/ 1995949 h 1995949"/>
                <a:gd name="connsiteX2" fmla="*/ 3618271 w 3628103"/>
                <a:gd name="connsiteY2" fmla="*/ 1995949 h 1995949"/>
                <a:gd name="connsiteX3" fmla="*/ 3628103 w 3628103"/>
                <a:gd name="connsiteY3" fmla="*/ 668594 h 1995949"/>
                <a:gd name="connsiteX4" fmla="*/ 1337187 w 3628103"/>
                <a:gd name="connsiteY4" fmla="*/ 688258 h 1995949"/>
                <a:gd name="connsiteX5" fmla="*/ 1337187 w 3628103"/>
                <a:gd name="connsiteY5" fmla="*/ 9833 h 1995949"/>
                <a:gd name="connsiteX6" fmla="*/ 0 w 3628103"/>
                <a:gd name="connsiteY6" fmla="*/ 0 h 199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103" h="1995949">
                  <a:moveTo>
                    <a:pt x="0" y="0"/>
                  </a:moveTo>
                  <a:lnTo>
                    <a:pt x="19664" y="1995949"/>
                  </a:lnTo>
                  <a:lnTo>
                    <a:pt x="3618271" y="1995949"/>
                  </a:lnTo>
                  <a:cubicBezTo>
                    <a:pt x="3621548" y="1553497"/>
                    <a:pt x="3624826" y="1111046"/>
                    <a:pt x="3628103" y="668594"/>
                  </a:cubicBezTo>
                  <a:lnTo>
                    <a:pt x="1337187" y="688258"/>
                  </a:lnTo>
                  <a:lnTo>
                    <a:pt x="1337187" y="9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4">
              <a:extLst>
                <a:ext uri="{FF2B5EF4-FFF2-40B4-BE49-F238E27FC236}">
                  <a16:creationId xmlns:a16="http://schemas.microsoft.com/office/drawing/2014/main" id="{76ED87A0-115A-0182-0049-DE9D0D4236B9}"/>
                </a:ext>
              </a:extLst>
            </p:cNvPr>
            <p:cNvSpPr/>
            <p:nvPr/>
          </p:nvSpPr>
          <p:spPr>
            <a:xfrm>
              <a:off x="2872476" y="2605547"/>
              <a:ext cx="4080984" cy="2308097"/>
            </a:xfrm>
            <a:custGeom>
              <a:avLst/>
              <a:gdLst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0 w 433982"/>
                <a:gd name="connsiteY3" fmla="*/ 2299283 h 2299283"/>
                <a:gd name="connsiteX4" fmla="*/ 0 w 433982"/>
                <a:gd name="connsiteY4" fmla="*/ 0 h 2299283"/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423384 w 433982"/>
                <a:gd name="connsiteY3" fmla="*/ 2277951 h 2299283"/>
                <a:gd name="connsiteX4" fmla="*/ 0 w 433982"/>
                <a:gd name="connsiteY4" fmla="*/ 2299283 h 2299283"/>
                <a:gd name="connsiteX5" fmla="*/ 0 w 433982"/>
                <a:gd name="connsiteY5" fmla="*/ 0 h 2299283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2299283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1997832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0 w 3518276"/>
                <a:gd name="connsiteY4" fmla="*/ 2299283 h 2639691"/>
                <a:gd name="connsiteX5" fmla="*/ 0 w 3518276"/>
                <a:gd name="connsiteY5" fmla="*/ 0 h 2639691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3488131 w 3518276"/>
                <a:gd name="connsiteY4" fmla="*/ 2619595 h 2639691"/>
                <a:gd name="connsiteX5" fmla="*/ 0 w 3518276"/>
                <a:gd name="connsiteY5" fmla="*/ 2299283 h 2639691"/>
                <a:gd name="connsiteX6" fmla="*/ 0 w 3518276"/>
                <a:gd name="connsiteY6" fmla="*/ 0 h 2639691"/>
                <a:gd name="connsiteX0" fmla="*/ 0 w 4101080"/>
                <a:gd name="connsiteY0" fmla="*/ 0 h 2639691"/>
                <a:gd name="connsiteX1" fmla="*/ 433982 w 4101080"/>
                <a:gd name="connsiteY1" fmla="*/ 0 h 2639691"/>
                <a:gd name="connsiteX2" fmla="*/ 433982 w 4101080"/>
                <a:gd name="connsiteY2" fmla="*/ 1997832 h 2639691"/>
                <a:gd name="connsiteX3" fmla="*/ 3518276 w 4101080"/>
                <a:gd name="connsiteY3" fmla="*/ 2639691 h 2639691"/>
                <a:gd name="connsiteX4" fmla="*/ 4101080 w 4101080"/>
                <a:gd name="connsiteY4" fmla="*/ 2016694 h 2639691"/>
                <a:gd name="connsiteX5" fmla="*/ 0 w 4101080"/>
                <a:gd name="connsiteY5" fmla="*/ 2299283 h 2639691"/>
                <a:gd name="connsiteX6" fmla="*/ 0 w 4101080"/>
                <a:gd name="connsiteY6" fmla="*/ 0 h 2639691"/>
                <a:gd name="connsiteX0" fmla="*/ 0 w 3518276"/>
                <a:gd name="connsiteY0" fmla="*/ 0 h 2991385"/>
                <a:gd name="connsiteX1" fmla="*/ 433982 w 3518276"/>
                <a:gd name="connsiteY1" fmla="*/ 0 h 2991385"/>
                <a:gd name="connsiteX2" fmla="*/ 433982 w 3518276"/>
                <a:gd name="connsiteY2" fmla="*/ 1997832 h 2991385"/>
                <a:gd name="connsiteX3" fmla="*/ 3518276 w 3518276"/>
                <a:gd name="connsiteY3" fmla="*/ 2639691 h 2991385"/>
                <a:gd name="connsiteX4" fmla="*/ 2553634 w 3518276"/>
                <a:gd name="connsiteY4" fmla="*/ 2991385 h 2991385"/>
                <a:gd name="connsiteX5" fmla="*/ 0 w 3518276"/>
                <a:gd name="connsiteY5" fmla="*/ 2299283 h 2991385"/>
                <a:gd name="connsiteX6" fmla="*/ 0 w 3518276"/>
                <a:gd name="connsiteY6" fmla="*/ 0 h 2991385"/>
                <a:gd name="connsiteX0" fmla="*/ 0 w 4080984"/>
                <a:gd name="connsiteY0" fmla="*/ 0 h 2991385"/>
                <a:gd name="connsiteX1" fmla="*/ 433982 w 4080984"/>
                <a:gd name="connsiteY1" fmla="*/ 0 h 2991385"/>
                <a:gd name="connsiteX2" fmla="*/ 433982 w 4080984"/>
                <a:gd name="connsiteY2" fmla="*/ 1997832 h 2991385"/>
                <a:gd name="connsiteX3" fmla="*/ 4080984 w 4080984"/>
                <a:gd name="connsiteY3" fmla="*/ 1996597 h 2991385"/>
                <a:gd name="connsiteX4" fmla="*/ 2553634 w 4080984"/>
                <a:gd name="connsiteY4" fmla="*/ 2991385 h 2991385"/>
                <a:gd name="connsiteX5" fmla="*/ 0 w 4080984"/>
                <a:gd name="connsiteY5" fmla="*/ 2299283 h 2991385"/>
                <a:gd name="connsiteX6" fmla="*/ 0 w 4080984"/>
                <a:gd name="connsiteY6" fmla="*/ 0 h 2991385"/>
                <a:gd name="connsiteX0" fmla="*/ 0 w 4080984"/>
                <a:gd name="connsiteY0" fmla="*/ 0 h 2338242"/>
                <a:gd name="connsiteX1" fmla="*/ 433982 w 4080984"/>
                <a:gd name="connsiteY1" fmla="*/ 0 h 2338242"/>
                <a:gd name="connsiteX2" fmla="*/ 433982 w 4080984"/>
                <a:gd name="connsiteY2" fmla="*/ 1997832 h 2338242"/>
                <a:gd name="connsiteX3" fmla="*/ 4080984 w 4080984"/>
                <a:gd name="connsiteY3" fmla="*/ 1996597 h 2338242"/>
                <a:gd name="connsiteX4" fmla="*/ 4060887 w 4080984"/>
                <a:gd name="connsiteY4" fmla="*/ 2338242 h 2338242"/>
                <a:gd name="connsiteX5" fmla="*/ 0 w 4080984"/>
                <a:gd name="connsiteY5" fmla="*/ 2299283 h 2338242"/>
                <a:gd name="connsiteX6" fmla="*/ 0 w 4080984"/>
                <a:gd name="connsiteY6" fmla="*/ 0 h 2338242"/>
                <a:gd name="connsiteX0" fmla="*/ 0 w 4080984"/>
                <a:gd name="connsiteY0" fmla="*/ 0 h 2308097"/>
                <a:gd name="connsiteX1" fmla="*/ 433982 w 4080984"/>
                <a:gd name="connsiteY1" fmla="*/ 0 h 2308097"/>
                <a:gd name="connsiteX2" fmla="*/ 433982 w 4080984"/>
                <a:gd name="connsiteY2" fmla="*/ 1997832 h 2308097"/>
                <a:gd name="connsiteX3" fmla="*/ 4080984 w 4080984"/>
                <a:gd name="connsiteY3" fmla="*/ 1996597 h 2308097"/>
                <a:gd name="connsiteX4" fmla="*/ 4070936 w 4080984"/>
                <a:gd name="connsiteY4" fmla="*/ 2308097 h 2308097"/>
                <a:gd name="connsiteX5" fmla="*/ 0 w 4080984"/>
                <a:gd name="connsiteY5" fmla="*/ 2299283 h 2308097"/>
                <a:gd name="connsiteX6" fmla="*/ 0 w 4080984"/>
                <a:gd name="connsiteY6" fmla="*/ 0 h 230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0984" h="2308097">
                  <a:moveTo>
                    <a:pt x="0" y="0"/>
                  </a:moveTo>
                  <a:lnTo>
                    <a:pt x="433982" y="0"/>
                  </a:lnTo>
                  <a:lnTo>
                    <a:pt x="433982" y="1997832"/>
                  </a:lnTo>
                  <a:lnTo>
                    <a:pt x="4080984" y="1996597"/>
                  </a:lnTo>
                  <a:lnTo>
                    <a:pt x="4070936" y="2308097"/>
                  </a:lnTo>
                  <a:lnTo>
                    <a:pt x="0" y="22992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613B026-D9B8-82C4-CCBC-81BAA8116B99}"/>
                </a:ext>
              </a:extLst>
            </p:cNvPr>
            <p:cNvSpPr/>
            <p:nvPr/>
          </p:nvSpPr>
          <p:spPr>
            <a:xfrm>
              <a:off x="4652386" y="2595500"/>
              <a:ext cx="2289187" cy="7046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77936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4874962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F8C8BD3-8612-5A25-2C3D-91E37A3C2078}"/>
              </a:ext>
            </a:extLst>
          </p:cNvPr>
          <p:cNvSpPr/>
          <p:nvPr/>
        </p:nvSpPr>
        <p:spPr>
          <a:xfrm>
            <a:off x="10353039" y="2731850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wire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7344C3C2-E9F5-4566-F48D-B1FF1F17056A}"/>
              </a:ext>
            </a:extLst>
          </p:cNvPr>
          <p:cNvSpPr/>
          <p:nvPr/>
        </p:nvSpPr>
        <p:spPr>
          <a:xfrm>
            <a:off x="3326004" y="2592475"/>
            <a:ext cx="2974312" cy="1999622"/>
          </a:xfrm>
          <a:custGeom>
            <a:avLst/>
            <a:gdLst>
              <a:gd name="connsiteX0" fmla="*/ 2974312 w 2974312"/>
              <a:gd name="connsiteY0" fmla="*/ 1798655 h 1999622"/>
              <a:gd name="connsiteX1" fmla="*/ 2230734 w 2974312"/>
              <a:gd name="connsiteY1" fmla="*/ 1788606 h 1999622"/>
              <a:gd name="connsiteX2" fmla="*/ 1225899 w 2974312"/>
              <a:gd name="connsiteY2" fmla="*/ 1999622 h 1999622"/>
              <a:gd name="connsiteX3" fmla="*/ 0 w 2974312"/>
              <a:gd name="connsiteY3" fmla="*/ 1989573 h 1999622"/>
              <a:gd name="connsiteX4" fmla="*/ 663192 w 2974312"/>
              <a:gd name="connsiteY4" fmla="*/ 1316334 h 1999622"/>
              <a:gd name="connsiteX5" fmla="*/ 30145 w 2974312"/>
              <a:gd name="connsiteY5" fmla="*/ 994787 h 1999622"/>
              <a:gd name="connsiteX6" fmla="*/ 0 w 2974312"/>
              <a:gd name="connsiteY6" fmla="*/ 0 h 1999622"/>
              <a:gd name="connsiteX7" fmla="*/ 1346480 w 2974312"/>
              <a:gd name="connsiteY7" fmla="*/ 20096 h 1999622"/>
              <a:gd name="connsiteX8" fmla="*/ 1326383 w 2974312"/>
              <a:gd name="connsiteY8" fmla="*/ 673239 h 1999622"/>
              <a:gd name="connsiteX9" fmla="*/ 1879042 w 2974312"/>
              <a:gd name="connsiteY9" fmla="*/ 1326382 h 1999622"/>
              <a:gd name="connsiteX10" fmla="*/ 2009671 w 2974312"/>
              <a:gd name="connsiteY10" fmla="*/ 1808703 h 199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4312" h="1999622">
                <a:moveTo>
                  <a:pt x="2974312" y="1798655"/>
                </a:moveTo>
                <a:lnTo>
                  <a:pt x="2230734" y="1788606"/>
                </a:lnTo>
                <a:lnTo>
                  <a:pt x="1225899" y="1999622"/>
                </a:lnTo>
                <a:lnTo>
                  <a:pt x="0" y="1989573"/>
                </a:lnTo>
                <a:lnTo>
                  <a:pt x="663192" y="1316334"/>
                </a:lnTo>
                <a:lnTo>
                  <a:pt x="30145" y="994787"/>
                </a:lnTo>
                <a:lnTo>
                  <a:pt x="0" y="0"/>
                </a:lnTo>
                <a:lnTo>
                  <a:pt x="1346480" y="20096"/>
                </a:lnTo>
                <a:lnTo>
                  <a:pt x="1326383" y="673239"/>
                </a:lnTo>
                <a:lnTo>
                  <a:pt x="1879042" y="1326382"/>
                </a:lnTo>
                <a:lnTo>
                  <a:pt x="2009671" y="1808703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E46F157D-67BF-3D81-2D54-D8EE0D6D734F}"/>
              </a:ext>
            </a:extLst>
          </p:cNvPr>
          <p:cNvSpPr/>
          <p:nvPr/>
        </p:nvSpPr>
        <p:spPr>
          <a:xfrm>
            <a:off x="5747657" y="3255666"/>
            <a:ext cx="1175657" cy="1346479"/>
          </a:xfrm>
          <a:custGeom>
            <a:avLst/>
            <a:gdLst>
              <a:gd name="connsiteX0" fmla="*/ 552659 w 1175657"/>
              <a:gd name="connsiteY0" fmla="*/ 1095270 h 1346479"/>
              <a:gd name="connsiteX1" fmla="*/ 291402 w 1175657"/>
              <a:gd name="connsiteY1" fmla="*/ 1095270 h 1346479"/>
              <a:gd name="connsiteX2" fmla="*/ 0 w 1175657"/>
              <a:gd name="connsiteY2" fmla="*/ 1336431 h 1346479"/>
              <a:gd name="connsiteX3" fmla="*/ 10048 w 1175657"/>
              <a:gd name="connsiteY3" fmla="*/ 60290 h 1346479"/>
              <a:gd name="connsiteX4" fmla="*/ 592853 w 1175657"/>
              <a:gd name="connsiteY4" fmla="*/ 693336 h 1346479"/>
              <a:gd name="connsiteX5" fmla="*/ 1175657 w 1175657"/>
              <a:gd name="connsiteY5" fmla="*/ 0 h 1346479"/>
              <a:gd name="connsiteX6" fmla="*/ 1175657 w 1175657"/>
              <a:gd name="connsiteY6" fmla="*/ 1346479 h 1346479"/>
              <a:gd name="connsiteX7" fmla="*/ 261257 w 1175657"/>
              <a:gd name="connsiteY7" fmla="*/ 1346479 h 1346479"/>
              <a:gd name="connsiteX8" fmla="*/ 150725 w 1175657"/>
              <a:gd name="connsiteY8" fmla="*/ 1205802 h 134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657" h="1346479">
                <a:moveTo>
                  <a:pt x="552659" y="1095270"/>
                </a:moveTo>
                <a:lnTo>
                  <a:pt x="291402" y="1095270"/>
                </a:lnTo>
                <a:lnTo>
                  <a:pt x="0" y="1336431"/>
                </a:lnTo>
                <a:cubicBezTo>
                  <a:pt x="3349" y="911051"/>
                  <a:pt x="6699" y="485670"/>
                  <a:pt x="10048" y="60290"/>
                </a:cubicBezTo>
                <a:lnTo>
                  <a:pt x="592853" y="693336"/>
                </a:lnTo>
                <a:lnTo>
                  <a:pt x="1175657" y="0"/>
                </a:lnTo>
                <a:lnTo>
                  <a:pt x="1175657" y="1346479"/>
                </a:lnTo>
                <a:lnTo>
                  <a:pt x="261257" y="1346479"/>
                </a:lnTo>
                <a:lnTo>
                  <a:pt x="150725" y="1205802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3863EBDD-B065-A1D8-9417-F34F732092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47" t="15516" r="18114" b="15346"/>
          <a:stretch/>
        </p:blipFill>
        <p:spPr>
          <a:xfrm>
            <a:off x="5265483" y="2777941"/>
            <a:ext cx="484205" cy="331933"/>
          </a:xfrm>
          <a:prstGeom prst="rect">
            <a:avLst/>
          </a:prstGeom>
        </p:spPr>
      </p:pic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FA140560-9EA8-F92A-D4C1-6F92ACEBC54E}"/>
              </a:ext>
            </a:extLst>
          </p:cNvPr>
          <p:cNvSpPr/>
          <p:nvPr/>
        </p:nvSpPr>
        <p:spPr>
          <a:xfrm>
            <a:off x="5740400" y="2164080"/>
            <a:ext cx="1219200" cy="772160"/>
          </a:xfrm>
          <a:custGeom>
            <a:avLst/>
            <a:gdLst>
              <a:gd name="connsiteX0" fmla="*/ 0 w 1219200"/>
              <a:gd name="connsiteY0" fmla="*/ 772160 h 772160"/>
              <a:gd name="connsiteX1" fmla="*/ 375920 w 1219200"/>
              <a:gd name="connsiteY1" fmla="*/ 772160 h 772160"/>
              <a:gd name="connsiteX2" fmla="*/ 558800 w 1219200"/>
              <a:gd name="connsiteY2" fmla="*/ 10160 h 772160"/>
              <a:gd name="connsiteX3" fmla="*/ 1219200 w 1219200"/>
              <a:gd name="connsiteY3" fmla="*/ 0 h 77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772160">
                <a:moveTo>
                  <a:pt x="0" y="772160"/>
                </a:moveTo>
                <a:lnTo>
                  <a:pt x="375920" y="772160"/>
                </a:lnTo>
                <a:lnTo>
                  <a:pt x="558800" y="10160"/>
                </a:lnTo>
                <a:lnTo>
                  <a:pt x="1219200" y="0"/>
                </a:lnTo>
              </a:path>
            </a:pathLst>
          </a:cu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CF436851-3EBC-62CD-3891-0681EA5C85DF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67A7F777-92DD-5C5C-794B-54C380B7D4F8}"/>
              </a:ext>
            </a:extLst>
          </p:cNvPr>
          <p:cNvSpPr/>
          <p:nvPr/>
        </p:nvSpPr>
        <p:spPr>
          <a:xfrm>
            <a:off x="1840376" y="674084"/>
            <a:ext cx="8738886" cy="3838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Drip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line</a:t>
            </a:r>
            <a:r>
              <a:rPr lang="de-DE" b="1" dirty="0">
                <a:solidFill>
                  <a:schemeClr val="tx1"/>
                </a:solidFill>
              </a:rPr>
              <a:t>“, „</a:t>
            </a:r>
            <a:r>
              <a:rPr lang="de-DE" b="1" dirty="0" err="1">
                <a:solidFill>
                  <a:schemeClr val="tx1"/>
                </a:solidFill>
              </a:rPr>
              <a:t>Proceed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go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bill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of</a:t>
            </a:r>
            <a:r>
              <a:rPr lang="de-DE" b="1" dirty="0">
                <a:solidFill>
                  <a:schemeClr val="tx1"/>
                </a:solidFill>
              </a:rPr>
              <a:t> material and </a:t>
            </a:r>
            <a:r>
              <a:rPr lang="de-DE" b="1" dirty="0" err="1">
                <a:solidFill>
                  <a:schemeClr val="tx1"/>
                </a:solidFill>
              </a:rPr>
              <a:t>order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„Save plan </a:t>
            </a:r>
            <a:r>
              <a:rPr lang="de-DE" b="1" dirty="0" err="1">
                <a:solidFill>
                  <a:schemeClr val="tx1"/>
                </a:solidFill>
              </a:rPr>
              <a:t>as</a:t>
            </a:r>
            <a:r>
              <a:rPr lang="de-DE" b="1" dirty="0">
                <a:solidFill>
                  <a:schemeClr val="tx1"/>
                </a:solidFill>
              </a:rPr>
              <a:t> PDF“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55791CB-724D-43ED-1F55-06AED97B552E}"/>
              </a:ext>
            </a:extLst>
          </p:cNvPr>
          <p:cNvGrpSpPr/>
          <p:nvPr/>
        </p:nvGrpSpPr>
        <p:grpSpPr>
          <a:xfrm>
            <a:off x="2872476" y="2595500"/>
            <a:ext cx="4080984" cy="2318144"/>
            <a:chOff x="2872476" y="2595500"/>
            <a:chExt cx="4080984" cy="2318144"/>
          </a:xfrm>
        </p:grpSpPr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7576305F-E8C5-6C50-35C6-A8E3467E1963}"/>
                </a:ext>
              </a:extLst>
            </p:cNvPr>
            <p:cNvSpPr/>
            <p:nvPr/>
          </p:nvSpPr>
          <p:spPr>
            <a:xfrm>
              <a:off x="3320486" y="2605547"/>
              <a:ext cx="3628103" cy="1995949"/>
            </a:xfrm>
            <a:custGeom>
              <a:avLst/>
              <a:gdLst>
                <a:gd name="connsiteX0" fmla="*/ 0 w 3628103"/>
                <a:gd name="connsiteY0" fmla="*/ 0 h 1995949"/>
                <a:gd name="connsiteX1" fmla="*/ 19664 w 3628103"/>
                <a:gd name="connsiteY1" fmla="*/ 1995949 h 1995949"/>
                <a:gd name="connsiteX2" fmla="*/ 3618271 w 3628103"/>
                <a:gd name="connsiteY2" fmla="*/ 1995949 h 1995949"/>
                <a:gd name="connsiteX3" fmla="*/ 3628103 w 3628103"/>
                <a:gd name="connsiteY3" fmla="*/ 668594 h 1995949"/>
                <a:gd name="connsiteX4" fmla="*/ 1337187 w 3628103"/>
                <a:gd name="connsiteY4" fmla="*/ 688258 h 1995949"/>
                <a:gd name="connsiteX5" fmla="*/ 1337187 w 3628103"/>
                <a:gd name="connsiteY5" fmla="*/ 9833 h 1995949"/>
                <a:gd name="connsiteX6" fmla="*/ 0 w 3628103"/>
                <a:gd name="connsiteY6" fmla="*/ 0 h 199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103" h="1995949">
                  <a:moveTo>
                    <a:pt x="0" y="0"/>
                  </a:moveTo>
                  <a:lnTo>
                    <a:pt x="19664" y="1995949"/>
                  </a:lnTo>
                  <a:lnTo>
                    <a:pt x="3618271" y="1995949"/>
                  </a:lnTo>
                  <a:cubicBezTo>
                    <a:pt x="3621548" y="1553497"/>
                    <a:pt x="3624826" y="1111046"/>
                    <a:pt x="3628103" y="668594"/>
                  </a:cubicBezTo>
                  <a:lnTo>
                    <a:pt x="1337187" y="688258"/>
                  </a:lnTo>
                  <a:lnTo>
                    <a:pt x="1337187" y="9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4">
              <a:extLst>
                <a:ext uri="{FF2B5EF4-FFF2-40B4-BE49-F238E27FC236}">
                  <a16:creationId xmlns:a16="http://schemas.microsoft.com/office/drawing/2014/main" id="{21C12856-11DE-16D4-F5D2-1610493CC557}"/>
                </a:ext>
              </a:extLst>
            </p:cNvPr>
            <p:cNvSpPr/>
            <p:nvPr/>
          </p:nvSpPr>
          <p:spPr>
            <a:xfrm>
              <a:off x="2872476" y="2605547"/>
              <a:ext cx="4080984" cy="2308097"/>
            </a:xfrm>
            <a:custGeom>
              <a:avLst/>
              <a:gdLst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0 w 433982"/>
                <a:gd name="connsiteY3" fmla="*/ 2299283 h 2299283"/>
                <a:gd name="connsiteX4" fmla="*/ 0 w 433982"/>
                <a:gd name="connsiteY4" fmla="*/ 0 h 2299283"/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423384 w 433982"/>
                <a:gd name="connsiteY3" fmla="*/ 2277951 h 2299283"/>
                <a:gd name="connsiteX4" fmla="*/ 0 w 433982"/>
                <a:gd name="connsiteY4" fmla="*/ 2299283 h 2299283"/>
                <a:gd name="connsiteX5" fmla="*/ 0 w 433982"/>
                <a:gd name="connsiteY5" fmla="*/ 0 h 2299283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2299283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1997832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0 w 3518276"/>
                <a:gd name="connsiteY4" fmla="*/ 2299283 h 2639691"/>
                <a:gd name="connsiteX5" fmla="*/ 0 w 3518276"/>
                <a:gd name="connsiteY5" fmla="*/ 0 h 2639691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3488131 w 3518276"/>
                <a:gd name="connsiteY4" fmla="*/ 2619595 h 2639691"/>
                <a:gd name="connsiteX5" fmla="*/ 0 w 3518276"/>
                <a:gd name="connsiteY5" fmla="*/ 2299283 h 2639691"/>
                <a:gd name="connsiteX6" fmla="*/ 0 w 3518276"/>
                <a:gd name="connsiteY6" fmla="*/ 0 h 2639691"/>
                <a:gd name="connsiteX0" fmla="*/ 0 w 4101080"/>
                <a:gd name="connsiteY0" fmla="*/ 0 h 2639691"/>
                <a:gd name="connsiteX1" fmla="*/ 433982 w 4101080"/>
                <a:gd name="connsiteY1" fmla="*/ 0 h 2639691"/>
                <a:gd name="connsiteX2" fmla="*/ 433982 w 4101080"/>
                <a:gd name="connsiteY2" fmla="*/ 1997832 h 2639691"/>
                <a:gd name="connsiteX3" fmla="*/ 3518276 w 4101080"/>
                <a:gd name="connsiteY3" fmla="*/ 2639691 h 2639691"/>
                <a:gd name="connsiteX4" fmla="*/ 4101080 w 4101080"/>
                <a:gd name="connsiteY4" fmla="*/ 2016694 h 2639691"/>
                <a:gd name="connsiteX5" fmla="*/ 0 w 4101080"/>
                <a:gd name="connsiteY5" fmla="*/ 2299283 h 2639691"/>
                <a:gd name="connsiteX6" fmla="*/ 0 w 4101080"/>
                <a:gd name="connsiteY6" fmla="*/ 0 h 2639691"/>
                <a:gd name="connsiteX0" fmla="*/ 0 w 3518276"/>
                <a:gd name="connsiteY0" fmla="*/ 0 h 2991385"/>
                <a:gd name="connsiteX1" fmla="*/ 433982 w 3518276"/>
                <a:gd name="connsiteY1" fmla="*/ 0 h 2991385"/>
                <a:gd name="connsiteX2" fmla="*/ 433982 w 3518276"/>
                <a:gd name="connsiteY2" fmla="*/ 1997832 h 2991385"/>
                <a:gd name="connsiteX3" fmla="*/ 3518276 w 3518276"/>
                <a:gd name="connsiteY3" fmla="*/ 2639691 h 2991385"/>
                <a:gd name="connsiteX4" fmla="*/ 2553634 w 3518276"/>
                <a:gd name="connsiteY4" fmla="*/ 2991385 h 2991385"/>
                <a:gd name="connsiteX5" fmla="*/ 0 w 3518276"/>
                <a:gd name="connsiteY5" fmla="*/ 2299283 h 2991385"/>
                <a:gd name="connsiteX6" fmla="*/ 0 w 3518276"/>
                <a:gd name="connsiteY6" fmla="*/ 0 h 2991385"/>
                <a:gd name="connsiteX0" fmla="*/ 0 w 4080984"/>
                <a:gd name="connsiteY0" fmla="*/ 0 h 2991385"/>
                <a:gd name="connsiteX1" fmla="*/ 433982 w 4080984"/>
                <a:gd name="connsiteY1" fmla="*/ 0 h 2991385"/>
                <a:gd name="connsiteX2" fmla="*/ 433982 w 4080984"/>
                <a:gd name="connsiteY2" fmla="*/ 1997832 h 2991385"/>
                <a:gd name="connsiteX3" fmla="*/ 4080984 w 4080984"/>
                <a:gd name="connsiteY3" fmla="*/ 1996597 h 2991385"/>
                <a:gd name="connsiteX4" fmla="*/ 2553634 w 4080984"/>
                <a:gd name="connsiteY4" fmla="*/ 2991385 h 2991385"/>
                <a:gd name="connsiteX5" fmla="*/ 0 w 4080984"/>
                <a:gd name="connsiteY5" fmla="*/ 2299283 h 2991385"/>
                <a:gd name="connsiteX6" fmla="*/ 0 w 4080984"/>
                <a:gd name="connsiteY6" fmla="*/ 0 h 2991385"/>
                <a:gd name="connsiteX0" fmla="*/ 0 w 4080984"/>
                <a:gd name="connsiteY0" fmla="*/ 0 h 2338242"/>
                <a:gd name="connsiteX1" fmla="*/ 433982 w 4080984"/>
                <a:gd name="connsiteY1" fmla="*/ 0 h 2338242"/>
                <a:gd name="connsiteX2" fmla="*/ 433982 w 4080984"/>
                <a:gd name="connsiteY2" fmla="*/ 1997832 h 2338242"/>
                <a:gd name="connsiteX3" fmla="*/ 4080984 w 4080984"/>
                <a:gd name="connsiteY3" fmla="*/ 1996597 h 2338242"/>
                <a:gd name="connsiteX4" fmla="*/ 4060887 w 4080984"/>
                <a:gd name="connsiteY4" fmla="*/ 2338242 h 2338242"/>
                <a:gd name="connsiteX5" fmla="*/ 0 w 4080984"/>
                <a:gd name="connsiteY5" fmla="*/ 2299283 h 2338242"/>
                <a:gd name="connsiteX6" fmla="*/ 0 w 4080984"/>
                <a:gd name="connsiteY6" fmla="*/ 0 h 2338242"/>
                <a:gd name="connsiteX0" fmla="*/ 0 w 4080984"/>
                <a:gd name="connsiteY0" fmla="*/ 0 h 2308097"/>
                <a:gd name="connsiteX1" fmla="*/ 433982 w 4080984"/>
                <a:gd name="connsiteY1" fmla="*/ 0 h 2308097"/>
                <a:gd name="connsiteX2" fmla="*/ 433982 w 4080984"/>
                <a:gd name="connsiteY2" fmla="*/ 1997832 h 2308097"/>
                <a:gd name="connsiteX3" fmla="*/ 4080984 w 4080984"/>
                <a:gd name="connsiteY3" fmla="*/ 1996597 h 2308097"/>
                <a:gd name="connsiteX4" fmla="*/ 4070936 w 4080984"/>
                <a:gd name="connsiteY4" fmla="*/ 2308097 h 2308097"/>
                <a:gd name="connsiteX5" fmla="*/ 0 w 4080984"/>
                <a:gd name="connsiteY5" fmla="*/ 2299283 h 2308097"/>
                <a:gd name="connsiteX6" fmla="*/ 0 w 4080984"/>
                <a:gd name="connsiteY6" fmla="*/ 0 h 230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0984" h="2308097">
                  <a:moveTo>
                    <a:pt x="0" y="0"/>
                  </a:moveTo>
                  <a:lnTo>
                    <a:pt x="433982" y="0"/>
                  </a:lnTo>
                  <a:lnTo>
                    <a:pt x="433982" y="1997832"/>
                  </a:lnTo>
                  <a:lnTo>
                    <a:pt x="4080984" y="1996597"/>
                  </a:lnTo>
                  <a:lnTo>
                    <a:pt x="4070936" y="2308097"/>
                  </a:lnTo>
                  <a:lnTo>
                    <a:pt x="0" y="22992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5B109FC8-B008-C4F4-D0F4-6CC1EB8EAF0A}"/>
                </a:ext>
              </a:extLst>
            </p:cNvPr>
            <p:cNvSpPr/>
            <p:nvPr/>
          </p:nvSpPr>
          <p:spPr>
            <a:xfrm>
              <a:off x="4652386" y="2595500"/>
              <a:ext cx="2289187" cy="7046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1075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03B78482-74BA-4372-8F3D-CC370C8D64FD}"/>
              </a:ext>
            </a:extLst>
          </p:cNvPr>
          <p:cNvSpPr/>
          <p:nvPr/>
        </p:nvSpPr>
        <p:spPr>
          <a:xfrm>
            <a:off x="1291810" y="1128612"/>
            <a:ext cx="1146590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DA3FCB-8B1B-865E-6996-27B8CECB9697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346029E-41CC-ADD3-62A7-CAB41B5B56EA}"/>
              </a:ext>
            </a:extLst>
          </p:cNvPr>
          <p:cNvSpPr/>
          <p:nvPr/>
        </p:nvSpPr>
        <p:spPr>
          <a:xfrm>
            <a:off x="2542234" y="674084"/>
            <a:ext cx="7312966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lawn</a:t>
            </a:r>
            <a:r>
              <a:rPr lang="de-DE" b="1" dirty="0">
                <a:solidFill>
                  <a:schemeClr val="tx1"/>
                </a:solidFill>
              </a:rPr>
              <a:t>“, „dry </a:t>
            </a:r>
            <a:r>
              <a:rPr lang="de-DE" b="1" dirty="0" err="1">
                <a:solidFill>
                  <a:schemeClr val="tx1"/>
                </a:solidFill>
              </a:rPr>
              <a:t>area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hedge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add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add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water</a:t>
            </a:r>
            <a:r>
              <a:rPr lang="de-DE" b="1" dirty="0">
                <a:solidFill>
                  <a:schemeClr val="tx1"/>
                </a:solidFill>
              </a:rPr>
              <a:t> source“</a:t>
            </a:r>
          </a:p>
        </p:txBody>
      </p:sp>
    </p:spTree>
    <p:extLst>
      <p:ext uri="{BB962C8B-B14F-4D97-AF65-F5344CB8AC3E}">
        <p14:creationId xmlns:p14="http://schemas.microsoft.com/office/powerpoint/2010/main" val="1810399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1840376" y="674084"/>
            <a:ext cx="8738886" cy="3838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Proceed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go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bill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of</a:t>
            </a:r>
            <a:r>
              <a:rPr lang="de-DE" b="1" dirty="0">
                <a:solidFill>
                  <a:schemeClr val="tx1"/>
                </a:solidFill>
              </a:rPr>
              <a:t> material and </a:t>
            </a:r>
            <a:r>
              <a:rPr lang="de-DE" b="1" dirty="0" err="1">
                <a:solidFill>
                  <a:schemeClr val="tx1"/>
                </a:solidFill>
              </a:rPr>
              <a:t>order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„Save plan </a:t>
            </a:r>
            <a:r>
              <a:rPr lang="de-DE" b="1" dirty="0" err="1">
                <a:solidFill>
                  <a:schemeClr val="tx1"/>
                </a:solidFill>
              </a:rPr>
              <a:t>as</a:t>
            </a:r>
            <a:r>
              <a:rPr lang="de-DE" b="1" dirty="0">
                <a:solidFill>
                  <a:schemeClr val="tx1"/>
                </a:solidFill>
              </a:rPr>
              <a:t> PDF“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F8C8BD3-8612-5A25-2C3D-91E37A3C2078}"/>
              </a:ext>
            </a:extLst>
          </p:cNvPr>
          <p:cNvSpPr/>
          <p:nvPr/>
        </p:nvSpPr>
        <p:spPr>
          <a:xfrm>
            <a:off x="10353039" y="4988912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drip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line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7344C3C2-E9F5-4566-F48D-B1FF1F17056A}"/>
              </a:ext>
            </a:extLst>
          </p:cNvPr>
          <p:cNvSpPr/>
          <p:nvPr/>
        </p:nvSpPr>
        <p:spPr>
          <a:xfrm>
            <a:off x="3326004" y="2592475"/>
            <a:ext cx="2974312" cy="1999622"/>
          </a:xfrm>
          <a:custGeom>
            <a:avLst/>
            <a:gdLst>
              <a:gd name="connsiteX0" fmla="*/ 2974312 w 2974312"/>
              <a:gd name="connsiteY0" fmla="*/ 1798655 h 1999622"/>
              <a:gd name="connsiteX1" fmla="*/ 2230734 w 2974312"/>
              <a:gd name="connsiteY1" fmla="*/ 1788606 h 1999622"/>
              <a:gd name="connsiteX2" fmla="*/ 1225899 w 2974312"/>
              <a:gd name="connsiteY2" fmla="*/ 1999622 h 1999622"/>
              <a:gd name="connsiteX3" fmla="*/ 0 w 2974312"/>
              <a:gd name="connsiteY3" fmla="*/ 1989573 h 1999622"/>
              <a:gd name="connsiteX4" fmla="*/ 663192 w 2974312"/>
              <a:gd name="connsiteY4" fmla="*/ 1316334 h 1999622"/>
              <a:gd name="connsiteX5" fmla="*/ 30145 w 2974312"/>
              <a:gd name="connsiteY5" fmla="*/ 994787 h 1999622"/>
              <a:gd name="connsiteX6" fmla="*/ 0 w 2974312"/>
              <a:gd name="connsiteY6" fmla="*/ 0 h 1999622"/>
              <a:gd name="connsiteX7" fmla="*/ 1346480 w 2974312"/>
              <a:gd name="connsiteY7" fmla="*/ 20096 h 1999622"/>
              <a:gd name="connsiteX8" fmla="*/ 1326383 w 2974312"/>
              <a:gd name="connsiteY8" fmla="*/ 673239 h 1999622"/>
              <a:gd name="connsiteX9" fmla="*/ 1879042 w 2974312"/>
              <a:gd name="connsiteY9" fmla="*/ 1326382 h 1999622"/>
              <a:gd name="connsiteX10" fmla="*/ 2009671 w 2974312"/>
              <a:gd name="connsiteY10" fmla="*/ 1808703 h 199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4312" h="1999622">
                <a:moveTo>
                  <a:pt x="2974312" y="1798655"/>
                </a:moveTo>
                <a:lnTo>
                  <a:pt x="2230734" y="1788606"/>
                </a:lnTo>
                <a:lnTo>
                  <a:pt x="1225899" y="1999622"/>
                </a:lnTo>
                <a:lnTo>
                  <a:pt x="0" y="1989573"/>
                </a:lnTo>
                <a:lnTo>
                  <a:pt x="663192" y="1316334"/>
                </a:lnTo>
                <a:lnTo>
                  <a:pt x="30145" y="994787"/>
                </a:lnTo>
                <a:lnTo>
                  <a:pt x="0" y="0"/>
                </a:lnTo>
                <a:lnTo>
                  <a:pt x="1346480" y="20096"/>
                </a:lnTo>
                <a:lnTo>
                  <a:pt x="1326383" y="673239"/>
                </a:lnTo>
                <a:lnTo>
                  <a:pt x="1879042" y="1326382"/>
                </a:lnTo>
                <a:lnTo>
                  <a:pt x="2009671" y="1808703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E46F157D-67BF-3D81-2D54-D8EE0D6D734F}"/>
              </a:ext>
            </a:extLst>
          </p:cNvPr>
          <p:cNvSpPr/>
          <p:nvPr/>
        </p:nvSpPr>
        <p:spPr>
          <a:xfrm>
            <a:off x="5747657" y="3255666"/>
            <a:ext cx="1175657" cy="1346479"/>
          </a:xfrm>
          <a:custGeom>
            <a:avLst/>
            <a:gdLst>
              <a:gd name="connsiteX0" fmla="*/ 552659 w 1175657"/>
              <a:gd name="connsiteY0" fmla="*/ 1095270 h 1346479"/>
              <a:gd name="connsiteX1" fmla="*/ 291402 w 1175657"/>
              <a:gd name="connsiteY1" fmla="*/ 1095270 h 1346479"/>
              <a:gd name="connsiteX2" fmla="*/ 0 w 1175657"/>
              <a:gd name="connsiteY2" fmla="*/ 1336431 h 1346479"/>
              <a:gd name="connsiteX3" fmla="*/ 10048 w 1175657"/>
              <a:gd name="connsiteY3" fmla="*/ 60290 h 1346479"/>
              <a:gd name="connsiteX4" fmla="*/ 592853 w 1175657"/>
              <a:gd name="connsiteY4" fmla="*/ 693336 h 1346479"/>
              <a:gd name="connsiteX5" fmla="*/ 1175657 w 1175657"/>
              <a:gd name="connsiteY5" fmla="*/ 0 h 1346479"/>
              <a:gd name="connsiteX6" fmla="*/ 1175657 w 1175657"/>
              <a:gd name="connsiteY6" fmla="*/ 1346479 h 1346479"/>
              <a:gd name="connsiteX7" fmla="*/ 261257 w 1175657"/>
              <a:gd name="connsiteY7" fmla="*/ 1346479 h 1346479"/>
              <a:gd name="connsiteX8" fmla="*/ 150725 w 1175657"/>
              <a:gd name="connsiteY8" fmla="*/ 1205802 h 134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657" h="1346479">
                <a:moveTo>
                  <a:pt x="552659" y="1095270"/>
                </a:moveTo>
                <a:lnTo>
                  <a:pt x="291402" y="1095270"/>
                </a:lnTo>
                <a:lnTo>
                  <a:pt x="0" y="1336431"/>
                </a:lnTo>
                <a:cubicBezTo>
                  <a:pt x="3349" y="911051"/>
                  <a:pt x="6699" y="485670"/>
                  <a:pt x="10048" y="60290"/>
                </a:cubicBezTo>
                <a:lnTo>
                  <a:pt x="592853" y="693336"/>
                </a:lnTo>
                <a:lnTo>
                  <a:pt x="1175657" y="0"/>
                </a:lnTo>
                <a:lnTo>
                  <a:pt x="1175657" y="1346479"/>
                </a:lnTo>
                <a:lnTo>
                  <a:pt x="261257" y="1346479"/>
                </a:lnTo>
                <a:lnTo>
                  <a:pt x="150725" y="1205802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3863EBDD-B065-A1D8-9417-F34F732092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47" t="15516" r="18114" b="15346"/>
          <a:stretch/>
        </p:blipFill>
        <p:spPr>
          <a:xfrm>
            <a:off x="5265483" y="2777941"/>
            <a:ext cx="484205" cy="331933"/>
          </a:xfrm>
          <a:prstGeom prst="rect">
            <a:avLst/>
          </a:prstGeom>
        </p:spPr>
      </p:pic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FA140560-9EA8-F92A-D4C1-6F92ACEBC54E}"/>
              </a:ext>
            </a:extLst>
          </p:cNvPr>
          <p:cNvSpPr/>
          <p:nvPr/>
        </p:nvSpPr>
        <p:spPr>
          <a:xfrm>
            <a:off x="5740400" y="2164080"/>
            <a:ext cx="1219200" cy="772160"/>
          </a:xfrm>
          <a:custGeom>
            <a:avLst/>
            <a:gdLst>
              <a:gd name="connsiteX0" fmla="*/ 0 w 1219200"/>
              <a:gd name="connsiteY0" fmla="*/ 772160 h 772160"/>
              <a:gd name="connsiteX1" fmla="*/ 375920 w 1219200"/>
              <a:gd name="connsiteY1" fmla="*/ 772160 h 772160"/>
              <a:gd name="connsiteX2" fmla="*/ 558800 w 1219200"/>
              <a:gd name="connsiteY2" fmla="*/ 10160 h 772160"/>
              <a:gd name="connsiteX3" fmla="*/ 1219200 w 1219200"/>
              <a:gd name="connsiteY3" fmla="*/ 0 h 77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772160">
                <a:moveTo>
                  <a:pt x="0" y="772160"/>
                </a:moveTo>
                <a:lnTo>
                  <a:pt x="375920" y="772160"/>
                </a:lnTo>
                <a:lnTo>
                  <a:pt x="558800" y="10160"/>
                </a:lnTo>
                <a:lnTo>
                  <a:pt x="1219200" y="0"/>
                </a:lnTo>
              </a:path>
            </a:pathLst>
          </a:cu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CF436851-3EBC-62CD-3891-0681EA5C85DF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1BCCE6B4-95B9-D5CC-DC83-51D7FD7CB752}"/>
              </a:ext>
            </a:extLst>
          </p:cNvPr>
          <p:cNvSpPr/>
          <p:nvPr/>
        </p:nvSpPr>
        <p:spPr>
          <a:xfrm>
            <a:off x="747189" y="5478776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840EF3BE-EC3F-6BBA-8F43-3B672AA4F88D}"/>
              </a:ext>
            </a:extLst>
          </p:cNvPr>
          <p:cNvSpPr/>
          <p:nvPr/>
        </p:nvSpPr>
        <p:spPr>
          <a:xfrm>
            <a:off x="3090441" y="2685327"/>
            <a:ext cx="3750197" cy="2095017"/>
          </a:xfrm>
          <a:custGeom>
            <a:avLst/>
            <a:gdLst>
              <a:gd name="connsiteX0" fmla="*/ 0 w 3750197"/>
              <a:gd name="connsiteY0" fmla="*/ 0 h 2095017"/>
              <a:gd name="connsiteX1" fmla="*/ 0 w 3750197"/>
              <a:gd name="connsiteY1" fmla="*/ 2071868 h 2095017"/>
              <a:gd name="connsiteX2" fmla="*/ 3750197 w 3750197"/>
              <a:gd name="connsiteY2" fmla="*/ 2095017 h 209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0197" h="2095017">
                <a:moveTo>
                  <a:pt x="0" y="0"/>
                </a:moveTo>
                <a:lnTo>
                  <a:pt x="0" y="2071868"/>
                </a:lnTo>
                <a:lnTo>
                  <a:pt x="3750197" y="2095017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6004BEA5-5D94-D1F4-2EE7-18DC6C7FF22B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8A76A01-DD9B-1650-6C0D-9690838B4571}"/>
              </a:ext>
            </a:extLst>
          </p:cNvPr>
          <p:cNvSpPr/>
          <p:nvPr/>
        </p:nvSpPr>
        <p:spPr>
          <a:xfrm>
            <a:off x="795146" y="5497330"/>
            <a:ext cx="539878" cy="34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Drip</a:t>
            </a:r>
            <a:r>
              <a:rPr lang="de-DE" sz="1050" dirty="0"/>
              <a:t>-line</a:t>
            </a:r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2D6147A7-A03A-B521-7386-27220B001A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961" y="5925858"/>
            <a:ext cx="570501" cy="400351"/>
          </a:xfrm>
          <a:prstGeom prst="rect">
            <a:avLst/>
          </a:prstGeom>
        </p:spPr>
      </p:pic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F3C73CF6-BF2C-10E3-0C01-282363843B3C}"/>
              </a:ext>
            </a:extLst>
          </p:cNvPr>
          <p:cNvGrpSpPr/>
          <p:nvPr/>
        </p:nvGrpSpPr>
        <p:grpSpPr>
          <a:xfrm>
            <a:off x="2872476" y="2595500"/>
            <a:ext cx="4080984" cy="2318144"/>
            <a:chOff x="2872476" y="2595500"/>
            <a:chExt cx="4080984" cy="2318144"/>
          </a:xfrm>
        </p:grpSpPr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AE704206-6A8E-7916-2408-CE5549963293}"/>
                </a:ext>
              </a:extLst>
            </p:cNvPr>
            <p:cNvSpPr/>
            <p:nvPr/>
          </p:nvSpPr>
          <p:spPr>
            <a:xfrm>
              <a:off x="3320486" y="2605547"/>
              <a:ext cx="3628103" cy="1995949"/>
            </a:xfrm>
            <a:custGeom>
              <a:avLst/>
              <a:gdLst>
                <a:gd name="connsiteX0" fmla="*/ 0 w 3628103"/>
                <a:gd name="connsiteY0" fmla="*/ 0 h 1995949"/>
                <a:gd name="connsiteX1" fmla="*/ 19664 w 3628103"/>
                <a:gd name="connsiteY1" fmla="*/ 1995949 h 1995949"/>
                <a:gd name="connsiteX2" fmla="*/ 3618271 w 3628103"/>
                <a:gd name="connsiteY2" fmla="*/ 1995949 h 1995949"/>
                <a:gd name="connsiteX3" fmla="*/ 3628103 w 3628103"/>
                <a:gd name="connsiteY3" fmla="*/ 668594 h 1995949"/>
                <a:gd name="connsiteX4" fmla="*/ 1337187 w 3628103"/>
                <a:gd name="connsiteY4" fmla="*/ 688258 h 1995949"/>
                <a:gd name="connsiteX5" fmla="*/ 1337187 w 3628103"/>
                <a:gd name="connsiteY5" fmla="*/ 9833 h 1995949"/>
                <a:gd name="connsiteX6" fmla="*/ 0 w 3628103"/>
                <a:gd name="connsiteY6" fmla="*/ 0 h 199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103" h="1995949">
                  <a:moveTo>
                    <a:pt x="0" y="0"/>
                  </a:moveTo>
                  <a:lnTo>
                    <a:pt x="19664" y="1995949"/>
                  </a:lnTo>
                  <a:lnTo>
                    <a:pt x="3618271" y="1995949"/>
                  </a:lnTo>
                  <a:cubicBezTo>
                    <a:pt x="3621548" y="1553497"/>
                    <a:pt x="3624826" y="1111046"/>
                    <a:pt x="3628103" y="668594"/>
                  </a:cubicBezTo>
                  <a:lnTo>
                    <a:pt x="1337187" y="688258"/>
                  </a:lnTo>
                  <a:lnTo>
                    <a:pt x="1337187" y="9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4">
              <a:extLst>
                <a:ext uri="{FF2B5EF4-FFF2-40B4-BE49-F238E27FC236}">
                  <a16:creationId xmlns:a16="http://schemas.microsoft.com/office/drawing/2014/main" id="{E767F87D-CF32-9531-90B1-9D2817670956}"/>
                </a:ext>
              </a:extLst>
            </p:cNvPr>
            <p:cNvSpPr/>
            <p:nvPr/>
          </p:nvSpPr>
          <p:spPr>
            <a:xfrm>
              <a:off x="2872476" y="2605547"/>
              <a:ext cx="4080984" cy="2308097"/>
            </a:xfrm>
            <a:custGeom>
              <a:avLst/>
              <a:gdLst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0 w 433982"/>
                <a:gd name="connsiteY3" fmla="*/ 2299283 h 2299283"/>
                <a:gd name="connsiteX4" fmla="*/ 0 w 433982"/>
                <a:gd name="connsiteY4" fmla="*/ 0 h 2299283"/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423384 w 433982"/>
                <a:gd name="connsiteY3" fmla="*/ 2277951 h 2299283"/>
                <a:gd name="connsiteX4" fmla="*/ 0 w 433982"/>
                <a:gd name="connsiteY4" fmla="*/ 2299283 h 2299283"/>
                <a:gd name="connsiteX5" fmla="*/ 0 w 433982"/>
                <a:gd name="connsiteY5" fmla="*/ 0 h 2299283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2299283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1997832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0 w 3518276"/>
                <a:gd name="connsiteY4" fmla="*/ 2299283 h 2639691"/>
                <a:gd name="connsiteX5" fmla="*/ 0 w 3518276"/>
                <a:gd name="connsiteY5" fmla="*/ 0 h 2639691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3488131 w 3518276"/>
                <a:gd name="connsiteY4" fmla="*/ 2619595 h 2639691"/>
                <a:gd name="connsiteX5" fmla="*/ 0 w 3518276"/>
                <a:gd name="connsiteY5" fmla="*/ 2299283 h 2639691"/>
                <a:gd name="connsiteX6" fmla="*/ 0 w 3518276"/>
                <a:gd name="connsiteY6" fmla="*/ 0 h 2639691"/>
                <a:gd name="connsiteX0" fmla="*/ 0 w 4101080"/>
                <a:gd name="connsiteY0" fmla="*/ 0 h 2639691"/>
                <a:gd name="connsiteX1" fmla="*/ 433982 w 4101080"/>
                <a:gd name="connsiteY1" fmla="*/ 0 h 2639691"/>
                <a:gd name="connsiteX2" fmla="*/ 433982 w 4101080"/>
                <a:gd name="connsiteY2" fmla="*/ 1997832 h 2639691"/>
                <a:gd name="connsiteX3" fmla="*/ 3518276 w 4101080"/>
                <a:gd name="connsiteY3" fmla="*/ 2639691 h 2639691"/>
                <a:gd name="connsiteX4" fmla="*/ 4101080 w 4101080"/>
                <a:gd name="connsiteY4" fmla="*/ 2016694 h 2639691"/>
                <a:gd name="connsiteX5" fmla="*/ 0 w 4101080"/>
                <a:gd name="connsiteY5" fmla="*/ 2299283 h 2639691"/>
                <a:gd name="connsiteX6" fmla="*/ 0 w 4101080"/>
                <a:gd name="connsiteY6" fmla="*/ 0 h 2639691"/>
                <a:gd name="connsiteX0" fmla="*/ 0 w 3518276"/>
                <a:gd name="connsiteY0" fmla="*/ 0 h 2991385"/>
                <a:gd name="connsiteX1" fmla="*/ 433982 w 3518276"/>
                <a:gd name="connsiteY1" fmla="*/ 0 h 2991385"/>
                <a:gd name="connsiteX2" fmla="*/ 433982 w 3518276"/>
                <a:gd name="connsiteY2" fmla="*/ 1997832 h 2991385"/>
                <a:gd name="connsiteX3" fmla="*/ 3518276 w 3518276"/>
                <a:gd name="connsiteY3" fmla="*/ 2639691 h 2991385"/>
                <a:gd name="connsiteX4" fmla="*/ 2553634 w 3518276"/>
                <a:gd name="connsiteY4" fmla="*/ 2991385 h 2991385"/>
                <a:gd name="connsiteX5" fmla="*/ 0 w 3518276"/>
                <a:gd name="connsiteY5" fmla="*/ 2299283 h 2991385"/>
                <a:gd name="connsiteX6" fmla="*/ 0 w 3518276"/>
                <a:gd name="connsiteY6" fmla="*/ 0 h 2991385"/>
                <a:gd name="connsiteX0" fmla="*/ 0 w 4080984"/>
                <a:gd name="connsiteY0" fmla="*/ 0 h 2991385"/>
                <a:gd name="connsiteX1" fmla="*/ 433982 w 4080984"/>
                <a:gd name="connsiteY1" fmla="*/ 0 h 2991385"/>
                <a:gd name="connsiteX2" fmla="*/ 433982 w 4080984"/>
                <a:gd name="connsiteY2" fmla="*/ 1997832 h 2991385"/>
                <a:gd name="connsiteX3" fmla="*/ 4080984 w 4080984"/>
                <a:gd name="connsiteY3" fmla="*/ 1996597 h 2991385"/>
                <a:gd name="connsiteX4" fmla="*/ 2553634 w 4080984"/>
                <a:gd name="connsiteY4" fmla="*/ 2991385 h 2991385"/>
                <a:gd name="connsiteX5" fmla="*/ 0 w 4080984"/>
                <a:gd name="connsiteY5" fmla="*/ 2299283 h 2991385"/>
                <a:gd name="connsiteX6" fmla="*/ 0 w 4080984"/>
                <a:gd name="connsiteY6" fmla="*/ 0 h 2991385"/>
                <a:gd name="connsiteX0" fmla="*/ 0 w 4080984"/>
                <a:gd name="connsiteY0" fmla="*/ 0 h 2338242"/>
                <a:gd name="connsiteX1" fmla="*/ 433982 w 4080984"/>
                <a:gd name="connsiteY1" fmla="*/ 0 h 2338242"/>
                <a:gd name="connsiteX2" fmla="*/ 433982 w 4080984"/>
                <a:gd name="connsiteY2" fmla="*/ 1997832 h 2338242"/>
                <a:gd name="connsiteX3" fmla="*/ 4080984 w 4080984"/>
                <a:gd name="connsiteY3" fmla="*/ 1996597 h 2338242"/>
                <a:gd name="connsiteX4" fmla="*/ 4060887 w 4080984"/>
                <a:gd name="connsiteY4" fmla="*/ 2338242 h 2338242"/>
                <a:gd name="connsiteX5" fmla="*/ 0 w 4080984"/>
                <a:gd name="connsiteY5" fmla="*/ 2299283 h 2338242"/>
                <a:gd name="connsiteX6" fmla="*/ 0 w 4080984"/>
                <a:gd name="connsiteY6" fmla="*/ 0 h 2338242"/>
                <a:gd name="connsiteX0" fmla="*/ 0 w 4080984"/>
                <a:gd name="connsiteY0" fmla="*/ 0 h 2308097"/>
                <a:gd name="connsiteX1" fmla="*/ 433982 w 4080984"/>
                <a:gd name="connsiteY1" fmla="*/ 0 h 2308097"/>
                <a:gd name="connsiteX2" fmla="*/ 433982 w 4080984"/>
                <a:gd name="connsiteY2" fmla="*/ 1997832 h 2308097"/>
                <a:gd name="connsiteX3" fmla="*/ 4080984 w 4080984"/>
                <a:gd name="connsiteY3" fmla="*/ 1996597 h 2308097"/>
                <a:gd name="connsiteX4" fmla="*/ 4070936 w 4080984"/>
                <a:gd name="connsiteY4" fmla="*/ 2308097 h 2308097"/>
                <a:gd name="connsiteX5" fmla="*/ 0 w 4080984"/>
                <a:gd name="connsiteY5" fmla="*/ 2299283 h 2308097"/>
                <a:gd name="connsiteX6" fmla="*/ 0 w 4080984"/>
                <a:gd name="connsiteY6" fmla="*/ 0 h 230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0984" h="2308097">
                  <a:moveTo>
                    <a:pt x="0" y="0"/>
                  </a:moveTo>
                  <a:lnTo>
                    <a:pt x="433982" y="0"/>
                  </a:lnTo>
                  <a:lnTo>
                    <a:pt x="433982" y="1997832"/>
                  </a:lnTo>
                  <a:lnTo>
                    <a:pt x="4080984" y="1996597"/>
                  </a:lnTo>
                  <a:lnTo>
                    <a:pt x="4070936" y="2308097"/>
                  </a:lnTo>
                  <a:lnTo>
                    <a:pt x="0" y="22992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A75B4010-9630-B0AE-7434-332FEC018707}"/>
                </a:ext>
              </a:extLst>
            </p:cNvPr>
            <p:cNvSpPr/>
            <p:nvPr/>
          </p:nvSpPr>
          <p:spPr>
            <a:xfrm>
              <a:off x="4652386" y="2595500"/>
              <a:ext cx="2289187" cy="7046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60262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1840376" y="674084"/>
            <a:ext cx="8738886" cy="3838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Proceed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go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bill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of</a:t>
            </a:r>
            <a:r>
              <a:rPr lang="de-DE" b="1" dirty="0">
                <a:solidFill>
                  <a:schemeClr val="tx1"/>
                </a:solidFill>
              </a:rPr>
              <a:t> material and </a:t>
            </a:r>
            <a:r>
              <a:rPr lang="de-DE" b="1" dirty="0" err="1">
                <a:solidFill>
                  <a:schemeClr val="tx1"/>
                </a:solidFill>
              </a:rPr>
              <a:t>order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„Save plan </a:t>
            </a:r>
            <a:r>
              <a:rPr lang="de-DE" b="1" dirty="0" err="1">
                <a:solidFill>
                  <a:schemeClr val="tx1"/>
                </a:solidFill>
              </a:rPr>
              <a:t>as</a:t>
            </a:r>
            <a:r>
              <a:rPr lang="de-DE" b="1" dirty="0">
                <a:solidFill>
                  <a:schemeClr val="tx1"/>
                </a:solidFill>
              </a:rPr>
              <a:t> PDF“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F8C8BD3-8612-5A25-2C3D-91E37A3C2078}"/>
              </a:ext>
            </a:extLst>
          </p:cNvPr>
          <p:cNvSpPr/>
          <p:nvPr/>
        </p:nvSpPr>
        <p:spPr>
          <a:xfrm>
            <a:off x="10353039" y="4988912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drip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line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7344C3C2-E9F5-4566-F48D-B1FF1F17056A}"/>
              </a:ext>
            </a:extLst>
          </p:cNvPr>
          <p:cNvSpPr/>
          <p:nvPr/>
        </p:nvSpPr>
        <p:spPr>
          <a:xfrm>
            <a:off x="3326004" y="2592475"/>
            <a:ext cx="2974312" cy="1999622"/>
          </a:xfrm>
          <a:custGeom>
            <a:avLst/>
            <a:gdLst>
              <a:gd name="connsiteX0" fmla="*/ 2974312 w 2974312"/>
              <a:gd name="connsiteY0" fmla="*/ 1798655 h 1999622"/>
              <a:gd name="connsiteX1" fmla="*/ 2230734 w 2974312"/>
              <a:gd name="connsiteY1" fmla="*/ 1788606 h 1999622"/>
              <a:gd name="connsiteX2" fmla="*/ 1225899 w 2974312"/>
              <a:gd name="connsiteY2" fmla="*/ 1999622 h 1999622"/>
              <a:gd name="connsiteX3" fmla="*/ 0 w 2974312"/>
              <a:gd name="connsiteY3" fmla="*/ 1989573 h 1999622"/>
              <a:gd name="connsiteX4" fmla="*/ 663192 w 2974312"/>
              <a:gd name="connsiteY4" fmla="*/ 1316334 h 1999622"/>
              <a:gd name="connsiteX5" fmla="*/ 30145 w 2974312"/>
              <a:gd name="connsiteY5" fmla="*/ 994787 h 1999622"/>
              <a:gd name="connsiteX6" fmla="*/ 0 w 2974312"/>
              <a:gd name="connsiteY6" fmla="*/ 0 h 1999622"/>
              <a:gd name="connsiteX7" fmla="*/ 1346480 w 2974312"/>
              <a:gd name="connsiteY7" fmla="*/ 20096 h 1999622"/>
              <a:gd name="connsiteX8" fmla="*/ 1326383 w 2974312"/>
              <a:gd name="connsiteY8" fmla="*/ 673239 h 1999622"/>
              <a:gd name="connsiteX9" fmla="*/ 1879042 w 2974312"/>
              <a:gd name="connsiteY9" fmla="*/ 1326382 h 1999622"/>
              <a:gd name="connsiteX10" fmla="*/ 2009671 w 2974312"/>
              <a:gd name="connsiteY10" fmla="*/ 1808703 h 199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4312" h="1999622">
                <a:moveTo>
                  <a:pt x="2974312" y="1798655"/>
                </a:moveTo>
                <a:lnTo>
                  <a:pt x="2230734" y="1788606"/>
                </a:lnTo>
                <a:lnTo>
                  <a:pt x="1225899" y="1999622"/>
                </a:lnTo>
                <a:lnTo>
                  <a:pt x="0" y="1989573"/>
                </a:lnTo>
                <a:lnTo>
                  <a:pt x="663192" y="1316334"/>
                </a:lnTo>
                <a:lnTo>
                  <a:pt x="30145" y="994787"/>
                </a:lnTo>
                <a:lnTo>
                  <a:pt x="0" y="0"/>
                </a:lnTo>
                <a:lnTo>
                  <a:pt x="1346480" y="20096"/>
                </a:lnTo>
                <a:lnTo>
                  <a:pt x="1326383" y="673239"/>
                </a:lnTo>
                <a:lnTo>
                  <a:pt x="1879042" y="1326382"/>
                </a:lnTo>
                <a:lnTo>
                  <a:pt x="2009671" y="1808703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E46F157D-67BF-3D81-2D54-D8EE0D6D734F}"/>
              </a:ext>
            </a:extLst>
          </p:cNvPr>
          <p:cNvSpPr/>
          <p:nvPr/>
        </p:nvSpPr>
        <p:spPr>
          <a:xfrm>
            <a:off x="5747657" y="3255666"/>
            <a:ext cx="1175657" cy="1346479"/>
          </a:xfrm>
          <a:custGeom>
            <a:avLst/>
            <a:gdLst>
              <a:gd name="connsiteX0" fmla="*/ 552659 w 1175657"/>
              <a:gd name="connsiteY0" fmla="*/ 1095270 h 1346479"/>
              <a:gd name="connsiteX1" fmla="*/ 291402 w 1175657"/>
              <a:gd name="connsiteY1" fmla="*/ 1095270 h 1346479"/>
              <a:gd name="connsiteX2" fmla="*/ 0 w 1175657"/>
              <a:gd name="connsiteY2" fmla="*/ 1336431 h 1346479"/>
              <a:gd name="connsiteX3" fmla="*/ 10048 w 1175657"/>
              <a:gd name="connsiteY3" fmla="*/ 60290 h 1346479"/>
              <a:gd name="connsiteX4" fmla="*/ 592853 w 1175657"/>
              <a:gd name="connsiteY4" fmla="*/ 693336 h 1346479"/>
              <a:gd name="connsiteX5" fmla="*/ 1175657 w 1175657"/>
              <a:gd name="connsiteY5" fmla="*/ 0 h 1346479"/>
              <a:gd name="connsiteX6" fmla="*/ 1175657 w 1175657"/>
              <a:gd name="connsiteY6" fmla="*/ 1346479 h 1346479"/>
              <a:gd name="connsiteX7" fmla="*/ 261257 w 1175657"/>
              <a:gd name="connsiteY7" fmla="*/ 1346479 h 1346479"/>
              <a:gd name="connsiteX8" fmla="*/ 150725 w 1175657"/>
              <a:gd name="connsiteY8" fmla="*/ 1205802 h 134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657" h="1346479">
                <a:moveTo>
                  <a:pt x="552659" y="1095270"/>
                </a:moveTo>
                <a:lnTo>
                  <a:pt x="291402" y="1095270"/>
                </a:lnTo>
                <a:lnTo>
                  <a:pt x="0" y="1336431"/>
                </a:lnTo>
                <a:cubicBezTo>
                  <a:pt x="3349" y="911051"/>
                  <a:pt x="6699" y="485670"/>
                  <a:pt x="10048" y="60290"/>
                </a:cubicBezTo>
                <a:lnTo>
                  <a:pt x="592853" y="693336"/>
                </a:lnTo>
                <a:lnTo>
                  <a:pt x="1175657" y="0"/>
                </a:lnTo>
                <a:lnTo>
                  <a:pt x="1175657" y="1346479"/>
                </a:lnTo>
                <a:lnTo>
                  <a:pt x="261257" y="1346479"/>
                </a:lnTo>
                <a:lnTo>
                  <a:pt x="150725" y="1205802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3863EBDD-B065-A1D8-9417-F34F732092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47" t="15516" r="18114" b="15346"/>
          <a:stretch/>
        </p:blipFill>
        <p:spPr>
          <a:xfrm>
            <a:off x="5265483" y="2777941"/>
            <a:ext cx="484205" cy="331933"/>
          </a:xfrm>
          <a:prstGeom prst="rect">
            <a:avLst/>
          </a:prstGeom>
        </p:spPr>
      </p:pic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FA140560-9EA8-F92A-D4C1-6F92ACEBC54E}"/>
              </a:ext>
            </a:extLst>
          </p:cNvPr>
          <p:cNvSpPr/>
          <p:nvPr/>
        </p:nvSpPr>
        <p:spPr>
          <a:xfrm>
            <a:off x="5740400" y="2164080"/>
            <a:ext cx="1219200" cy="772160"/>
          </a:xfrm>
          <a:custGeom>
            <a:avLst/>
            <a:gdLst>
              <a:gd name="connsiteX0" fmla="*/ 0 w 1219200"/>
              <a:gd name="connsiteY0" fmla="*/ 772160 h 772160"/>
              <a:gd name="connsiteX1" fmla="*/ 375920 w 1219200"/>
              <a:gd name="connsiteY1" fmla="*/ 772160 h 772160"/>
              <a:gd name="connsiteX2" fmla="*/ 558800 w 1219200"/>
              <a:gd name="connsiteY2" fmla="*/ 10160 h 772160"/>
              <a:gd name="connsiteX3" fmla="*/ 1219200 w 1219200"/>
              <a:gd name="connsiteY3" fmla="*/ 0 h 77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772160">
                <a:moveTo>
                  <a:pt x="0" y="772160"/>
                </a:moveTo>
                <a:lnTo>
                  <a:pt x="375920" y="772160"/>
                </a:lnTo>
                <a:lnTo>
                  <a:pt x="558800" y="10160"/>
                </a:lnTo>
                <a:lnTo>
                  <a:pt x="1219200" y="0"/>
                </a:lnTo>
              </a:path>
            </a:pathLst>
          </a:cu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CF436851-3EBC-62CD-3891-0681EA5C85DF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1BCCE6B4-95B9-D5CC-DC83-51D7FD7CB752}"/>
              </a:ext>
            </a:extLst>
          </p:cNvPr>
          <p:cNvSpPr/>
          <p:nvPr/>
        </p:nvSpPr>
        <p:spPr>
          <a:xfrm>
            <a:off x="747189" y="5478776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840EF3BE-EC3F-6BBA-8F43-3B672AA4F88D}"/>
              </a:ext>
            </a:extLst>
          </p:cNvPr>
          <p:cNvSpPr/>
          <p:nvPr/>
        </p:nvSpPr>
        <p:spPr>
          <a:xfrm>
            <a:off x="3090441" y="2685327"/>
            <a:ext cx="3750197" cy="2095017"/>
          </a:xfrm>
          <a:custGeom>
            <a:avLst/>
            <a:gdLst>
              <a:gd name="connsiteX0" fmla="*/ 0 w 3750197"/>
              <a:gd name="connsiteY0" fmla="*/ 0 h 2095017"/>
              <a:gd name="connsiteX1" fmla="*/ 0 w 3750197"/>
              <a:gd name="connsiteY1" fmla="*/ 2071868 h 2095017"/>
              <a:gd name="connsiteX2" fmla="*/ 3750197 w 3750197"/>
              <a:gd name="connsiteY2" fmla="*/ 2095017 h 209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0197" h="2095017">
                <a:moveTo>
                  <a:pt x="0" y="0"/>
                </a:moveTo>
                <a:lnTo>
                  <a:pt x="0" y="2071868"/>
                </a:lnTo>
                <a:lnTo>
                  <a:pt x="3750197" y="2095017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6004BEA5-5D94-D1F4-2EE7-18DC6C7FF22B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D09E55EF-F1C4-3ECC-5692-EE546D8BDD5B}"/>
              </a:ext>
            </a:extLst>
          </p:cNvPr>
          <p:cNvSpPr/>
          <p:nvPr/>
        </p:nvSpPr>
        <p:spPr>
          <a:xfrm>
            <a:off x="10363199" y="2650570"/>
            <a:ext cx="1669913" cy="998817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Sketch </a:t>
            </a:r>
            <a:r>
              <a:rPr lang="de-DE" sz="1400" b="1" dirty="0" err="1">
                <a:solidFill>
                  <a:schemeClr val="tx1"/>
                </a:solidFill>
              </a:rPr>
              <a:t>connection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drip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to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valve</a:t>
            </a:r>
            <a:r>
              <a:rPr lang="de-DE" sz="1400" b="1" dirty="0">
                <a:solidFill>
                  <a:schemeClr val="tx1"/>
                </a:solidFill>
              </a:rPr>
              <a:t> box </a:t>
            </a:r>
            <a:r>
              <a:rPr lang="de-DE" sz="1400" b="1" dirty="0" err="1">
                <a:solidFill>
                  <a:schemeClr val="tx1"/>
                </a:solidFill>
              </a:rPr>
              <a:t>first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369066E2-DA3E-D627-BA6F-07536DD2615E}"/>
              </a:ext>
            </a:extLst>
          </p:cNvPr>
          <p:cNvSpPr/>
          <p:nvPr/>
        </p:nvSpPr>
        <p:spPr>
          <a:xfrm>
            <a:off x="5555848" y="4259484"/>
            <a:ext cx="694481" cy="520860"/>
          </a:xfrm>
          <a:custGeom>
            <a:avLst/>
            <a:gdLst>
              <a:gd name="connsiteX0" fmla="*/ 694481 w 694481"/>
              <a:gd name="connsiteY0" fmla="*/ 11574 h 520860"/>
              <a:gd name="connsiteX1" fmla="*/ 0 w 694481"/>
              <a:gd name="connsiteY1" fmla="*/ 0 h 520860"/>
              <a:gd name="connsiteX2" fmla="*/ 0 w 694481"/>
              <a:gd name="connsiteY2" fmla="*/ 520860 h 52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481" h="520860">
                <a:moveTo>
                  <a:pt x="694481" y="11574"/>
                </a:moveTo>
                <a:lnTo>
                  <a:pt x="0" y="0"/>
                </a:lnTo>
                <a:lnTo>
                  <a:pt x="0" y="52086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7B0ECBBD-5DDB-9E75-0772-6072FFE26E03}"/>
              </a:ext>
            </a:extLst>
          </p:cNvPr>
          <p:cNvSpPr/>
          <p:nvPr/>
        </p:nvSpPr>
        <p:spPr>
          <a:xfrm>
            <a:off x="795146" y="5497330"/>
            <a:ext cx="539878" cy="34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Drip</a:t>
            </a:r>
            <a:r>
              <a:rPr lang="de-DE" sz="1050" dirty="0"/>
              <a:t>-line</a:t>
            </a:r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EC83542C-7760-8360-B19F-21ACA6C404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961" y="5925858"/>
            <a:ext cx="570501" cy="400351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6C878DE-2EB5-F086-81EE-E064D7AE5208}"/>
              </a:ext>
            </a:extLst>
          </p:cNvPr>
          <p:cNvGrpSpPr/>
          <p:nvPr/>
        </p:nvGrpSpPr>
        <p:grpSpPr>
          <a:xfrm>
            <a:off x="2872476" y="2595500"/>
            <a:ext cx="4080984" cy="2318144"/>
            <a:chOff x="2872476" y="2595500"/>
            <a:chExt cx="4080984" cy="2318144"/>
          </a:xfrm>
        </p:grpSpPr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FCB90E64-E046-04BE-DFB1-6445BAEEEB6D}"/>
                </a:ext>
              </a:extLst>
            </p:cNvPr>
            <p:cNvSpPr/>
            <p:nvPr/>
          </p:nvSpPr>
          <p:spPr>
            <a:xfrm>
              <a:off x="3320486" y="2605547"/>
              <a:ext cx="3628103" cy="1995949"/>
            </a:xfrm>
            <a:custGeom>
              <a:avLst/>
              <a:gdLst>
                <a:gd name="connsiteX0" fmla="*/ 0 w 3628103"/>
                <a:gd name="connsiteY0" fmla="*/ 0 h 1995949"/>
                <a:gd name="connsiteX1" fmla="*/ 19664 w 3628103"/>
                <a:gd name="connsiteY1" fmla="*/ 1995949 h 1995949"/>
                <a:gd name="connsiteX2" fmla="*/ 3618271 w 3628103"/>
                <a:gd name="connsiteY2" fmla="*/ 1995949 h 1995949"/>
                <a:gd name="connsiteX3" fmla="*/ 3628103 w 3628103"/>
                <a:gd name="connsiteY3" fmla="*/ 668594 h 1995949"/>
                <a:gd name="connsiteX4" fmla="*/ 1337187 w 3628103"/>
                <a:gd name="connsiteY4" fmla="*/ 688258 h 1995949"/>
                <a:gd name="connsiteX5" fmla="*/ 1337187 w 3628103"/>
                <a:gd name="connsiteY5" fmla="*/ 9833 h 1995949"/>
                <a:gd name="connsiteX6" fmla="*/ 0 w 3628103"/>
                <a:gd name="connsiteY6" fmla="*/ 0 h 199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103" h="1995949">
                  <a:moveTo>
                    <a:pt x="0" y="0"/>
                  </a:moveTo>
                  <a:lnTo>
                    <a:pt x="19664" y="1995949"/>
                  </a:lnTo>
                  <a:lnTo>
                    <a:pt x="3618271" y="1995949"/>
                  </a:lnTo>
                  <a:cubicBezTo>
                    <a:pt x="3621548" y="1553497"/>
                    <a:pt x="3624826" y="1111046"/>
                    <a:pt x="3628103" y="668594"/>
                  </a:cubicBezTo>
                  <a:lnTo>
                    <a:pt x="1337187" y="688258"/>
                  </a:lnTo>
                  <a:lnTo>
                    <a:pt x="1337187" y="9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4">
              <a:extLst>
                <a:ext uri="{FF2B5EF4-FFF2-40B4-BE49-F238E27FC236}">
                  <a16:creationId xmlns:a16="http://schemas.microsoft.com/office/drawing/2014/main" id="{51DDC078-25F6-69B3-F34D-86A6F6795103}"/>
                </a:ext>
              </a:extLst>
            </p:cNvPr>
            <p:cNvSpPr/>
            <p:nvPr/>
          </p:nvSpPr>
          <p:spPr>
            <a:xfrm>
              <a:off x="2872476" y="2605547"/>
              <a:ext cx="4080984" cy="2308097"/>
            </a:xfrm>
            <a:custGeom>
              <a:avLst/>
              <a:gdLst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0 w 433982"/>
                <a:gd name="connsiteY3" fmla="*/ 2299283 h 2299283"/>
                <a:gd name="connsiteX4" fmla="*/ 0 w 433982"/>
                <a:gd name="connsiteY4" fmla="*/ 0 h 2299283"/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423384 w 433982"/>
                <a:gd name="connsiteY3" fmla="*/ 2277951 h 2299283"/>
                <a:gd name="connsiteX4" fmla="*/ 0 w 433982"/>
                <a:gd name="connsiteY4" fmla="*/ 2299283 h 2299283"/>
                <a:gd name="connsiteX5" fmla="*/ 0 w 433982"/>
                <a:gd name="connsiteY5" fmla="*/ 0 h 2299283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2299283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1997832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0 w 3518276"/>
                <a:gd name="connsiteY4" fmla="*/ 2299283 h 2639691"/>
                <a:gd name="connsiteX5" fmla="*/ 0 w 3518276"/>
                <a:gd name="connsiteY5" fmla="*/ 0 h 2639691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3488131 w 3518276"/>
                <a:gd name="connsiteY4" fmla="*/ 2619595 h 2639691"/>
                <a:gd name="connsiteX5" fmla="*/ 0 w 3518276"/>
                <a:gd name="connsiteY5" fmla="*/ 2299283 h 2639691"/>
                <a:gd name="connsiteX6" fmla="*/ 0 w 3518276"/>
                <a:gd name="connsiteY6" fmla="*/ 0 h 2639691"/>
                <a:gd name="connsiteX0" fmla="*/ 0 w 4101080"/>
                <a:gd name="connsiteY0" fmla="*/ 0 h 2639691"/>
                <a:gd name="connsiteX1" fmla="*/ 433982 w 4101080"/>
                <a:gd name="connsiteY1" fmla="*/ 0 h 2639691"/>
                <a:gd name="connsiteX2" fmla="*/ 433982 w 4101080"/>
                <a:gd name="connsiteY2" fmla="*/ 1997832 h 2639691"/>
                <a:gd name="connsiteX3" fmla="*/ 3518276 w 4101080"/>
                <a:gd name="connsiteY3" fmla="*/ 2639691 h 2639691"/>
                <a:gd name="connsiteX4" fmla="*/ 4101080 w 4101080"/>
                <a:gd name="connsiteY4" fmla="*/ 2016694 h 2639691"/>
                <a:gd name="connsiteX5" fmla="*/ 0 w 4101080"/>
                <a:gd name="connsiteY5" fmla="*/ 2299283 h 2639691"/>
                <a:gd name="connsiteX6" fmla="*/ 0 w 4101080"/>
                <a:gd name="connsiteY6" fmla="*/ 0 h 2639691"/>
                <a:gd name="connsiteX0" fmla="*/ 0 w 3518276"/>
                <a:gd name="connsiteY0" fmla="*/ 0 h 2991385"/>
                <a:gd name="connsiteX1" fmla="*/ 433982 w 3518276"/>
                <a:gd name="connsiteY1" fmla="*/ 0 h 2991385"/>
                <a:gd name="connsiteX2" fmla="*/ 433982 w 3518276"/>
                <a:gd name="connsiteY2" fmla="*/ 1997832 h 2991385"/>
                <a:gd name="connsiteX3" fmla="*/ 3518276 w 3518276"/>
                <a:gd name="connsiteY3" fmla="*/ 2639691 h 2991385"/>
                <a:gd name="connsiteX4" fmla="*/ 2553634 w 3518276"/>
                <a:gd name="connsiteY4" fmla="*/ 2991385 h 2991385"/>
                <a:gd name="connsiteX5" fmla="*/ 0 w 3518276"/>
                <a:gd name="connsiteY5" fmla="*/ 2299283 h 2991385"/>
                <a:gd name="connsiteX6" fmla="*/ 0 w 3518276"/>
                <a:gd name="connsiteY6" fmla="*/ 0 h 2991385"/>
                <a:gd name="connsiteX0" fmla="*/ 0 w 4080984"/>
                <a:gd name="connsiteY0" fmla="*/ 0 h 2991385"/>
                <a:gd name="connsiteX1" fmla="*/ 433982 w 4080984"/>
                <a:gd name="connsiteY1" fmla="*/ 0 h 2991385"/>
                <a:gd name="connsiteX2" fmla="*/ 433982 w 4080984"/>
                <a:gd name="connsiteY2" fmla="*/ 1997832 h 2991385"/>
                <a:gd name="connsiteX3" fmla="*/ 4080984 w 4080984"/>
                <a:gd name="connsiteY3" fmla="*/ 1996597 h 2991385"/>
                <a:gd name="connsiteX4" fmla="*/ 2553634 w 4080984"/>
                <a:gd name="connsiteY4" fmla="*/ 2991385 h 2991385"/>
                <a:gd name="connsiteX5" fmla="*/ 0 w 4080984"/>
                <a:gd name="connsiteY5" fmla="*/ 2299283 h 2991385"/>
                <a:gd name="connsiteX6" fmla="*/ 0 w 4080984"/>
                <a:gd name="connsiteY6" fmla="*/ 0 h 2991385"/>
                <a:gd name="connsiteX0" fmla="*/ 0 w 4080984"/>
                <a:gd name="connsiteY0" fmla="*/ 0 h 2338242"/>
                <a:gd name="connsiteX1" fmla="*/ 433982 w 4080984"/>
                <a:gd name="connsiteY1" fmla="*/ 0 h 2338242"/>
                <a:gd name="connsiteX2" fmla="*/ 433982 w 4080984"/>
                <a:gd name="connsiteY2" fmla="*/ 1997832 h 2338242"/>
                <a:gd name="connsiteX3" fmla="*/ 4080984 w 4080984"/>
                <a:gd name="connsiteY3" fmla="*/ 1996597 h 2338242"/>
                <a:gd name="connsiteX4" fmla="*/ 4060887 w 4080984"/>
                <a:gd name="connsiteY4" fmla="*/ 2338242 h 2338242"/>
                <a:gd name="connsiteX5" fmla="*/ 0 w 4080984"/>
                <a:gd name="connsiteY5" fmla="*/ 2299283 h 2338242"/>
                <a:gd name="connsiteX6" fmla="*/ 0 w 4080984"/>
                <a:gd name="connsiteY6" fmla="*/ 0 h 2338242"/>
                <a:gd name="connsiteX0" fmla="*/ 0 w 4080984"/>
                <a:gd name="connsiteY0" fmla="*/ 0 h 2308097"/>
                <a:gd name="connsiteX1" fmla="*/ 433982 w 4080984"/>
                <a:gd name="connsiteY1" fmla="*/ 0 h 2308097"/>
                <a:gd name="connsiteX2" fmla="*/ 433982 w 4080984"/>
                <a:gd name="connsiteY2" fmla="*/ 1997832 h 2308097"/>
                <a:gd name="connsiteX3" fmla="*/ 4080984 w 4080984"/>
                <a:gd name="connsiteY3" fmla="*/ 1996597 h 2308097"/>
                <a:gd name="connsiteX4" fmla="*/ 4070936 w 4080984"/>
                <a:gd name="connsiteY4" fmla="*/ 2308097 h 2308097"/>
                <a:gd name="connsiteX5" fmla="*/ 0 w 4080984"/>
                <a:gd name="connsiteY5" fmla="*/ 2299283 h 2308097"/>
                <a:gd name="connsiteX6" fmla="*/ 0 w 4080984"/>
                <a:gd name="connsiteY6" fmla="*/ 0 h 230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0984" h="2308097">
                  <a:moveTo>
                    <a:pt x="0" y="0"/>
                  </a:moveTo>
                  <a:lnTo>
                    <a:pt x="433982" y="0"/>
                  </a:lnTo>
                  <a:lnTo>
                    <a:pt x="433982" y="1997832"/>
                  </a:lnTo>
                  <a:lnTo>
                    <a:pt x="4080984" y="1996597"/>
                  </a:lnTo>
                  <a:lnTo>
                    <a:pt x="4070936" y="2308097"/>
                  </a:lnTo>
                  <a:lnTo>
                    <a:pt x="0" y="22992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B8013D0C-6D1F-654B-5801-AC4DF8A80500}"/>
                </a:ext>
              </a:extLst>
            </p:cNvPr>
            <p:cNvSpPr/>
            <p:nvPr/>
          </p:nvSpPr>
          <p:spPr>
            <a:xfrm>
              <a:off x="4652386" y="2595500"/>
              <a:ext cx="2289187" cy="7046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708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DA3FCB-8B1B-865E-6996-27B8CECB9697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5B5F5A5-4308-257F-BF45-D29CFC9369DC}"/>
              </a:ext>
            </a:extLst>
          </p:cNvPr>
          <p:cNvSpPr/>
          <p:nvPr/>
        </p:nvSpPr>
        <p:spPr>
          <a:xfrm>
            <a:off x="2438399" y="1130289"/>
            <a:ext cx="564379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A0D140-D331-19FB-863B-8EF87509E84D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89A3A4D-A537-073B-BA72-E17E8EE44D79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lawn</a:t>
            </a:r>
            <a:r>
              <a:rPr lang="de-DE" b="1" dirty="0">
                <a:solidFill>
                  <a:schemeClr val="tx1"/>
                </a:solidFill>
              </a:rPr>
              <a:t>“, „dry </a:t>
            </a:r>
            <a:r>
              <a:rPr lang="de-DE" b="1" dirty="0" err="1">
                <a:solidFill>
                  <a:schemeClr val="tx1"/>
                </a:solidFill>
              </a:rPr>
              <a:t>area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hedge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add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add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water</a:t>
            </a:r>
            <a:r>
              <a:rPr lang="de-DE" b="1" dirty="0">
                <a:solidFill>
                  <a:schemeClr val="tx1"/>
                </a:solidFill>
              </a:rPr>
              <a:t> source</a:t>
            </a:r>
          </a:p>
        </p:txBody>
      </p:sp>
    </p:spTree>
    <p:extLst>
      <p:ext uri="{BB962C8B-B14F-4D97-AF65-F5344CB8AC3E}">
        <p14:creationId xmlns:p14="http://schemas.microsoft.com/office/powerpoint/2010/main" val="46919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DA3FCB-8B1B-865E-6996-27B8CECB9697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A0D140-D331-19FB-863B-8EF87509E84D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89A3A4D-A537-073B-BA72-E17E8EE44D79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„Sprinkler“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position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sprinklers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571C510-C4D5-426F-98F4-5D9C4CF4C7F9}"/>
              </a:ext>
            </a:extLst>
          </p:cNvPr>
          <p:cNvSpPr/>
          <p:nvPr/>
        </p:nvSpPr>
        <p:spPr>
          <a:xfrm>
            <a:off x="760597" y="1629526"/>
            <a:ext cx="564379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4B8B10C-9A3C-FAF8-B6C1-264A13B1E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177AD07F-2A43-DC90-BD80-F60D5B28882C}"/>
              </a:ext>
            </a:extLst>
          </p:cNvPr>
          <p:cNvSpPr/>
          <p:nvPr/>
        </p:nvSpPr>
        <p:spPr>
          <a:xfrm>
            <a:off x="10353039" y="2141108"/>
            <a:ext cx="1669913" cy="98578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Put in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your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source in ___ m³/h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380008B6-96F8-F6A4-1F7F-A7B4CDD3FFF6}"/>
              </a:ext>
            </a:extLst>
          </p:cNvPr>
          <p:cNvSpPr/>
          <p:nvPr/>
        </p:nvSpPr>
        <p:spPr>
          <a:xfrm>
            <a:off x="10353038" y="3300138"/>
            <a:ext cx="1669913" cy="158117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common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Well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and Rain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1,5m³/h – 3,0m³/h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5F60A276-57DB-2EC1-EC27-7854680FDC40}"/>
              </a:ext>
            </a:extLst>
          </p:cNvPr>
          <p:cNvSpPr/>
          <p:nvPr/>
        </p:nvSpPr>
        <p:spPr>
          <a:xfrm>
            <a:off x="2542234" y="60918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- </a:t>
            </a:r>
            <a:r>
              <a:rPr lang="de-DE" b="1" dirty="0" err="1">
                <a:solidFill>
                  <a:schemeClr val="tx1"/>
                </a:solidFill>
              </a:rPr>
              <a:t>If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customer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choose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well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water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„rain </a:t>
            </a:r>
            <a:r>
              <a:rPr lang="de-DE" b="1" dirty="0" err="1">
                <a:solidFill>
                  <a:schemeClr val="tx1"/>
                </a:solidFill>
              </a:rPr>
              <a:t>water</a:t>
            </a:r>
            <a:r>
              <a:rPr lang="de-DE" b="1" dirty="0">
                <a:solidFill>
                  <a:schemeClr val="tx1"/>
                </a:solidFill>
              </a:rPr>
              <a:t>“ - </a:t>
            </a:r>
          </a:p>
        </p:txBody>
      </p:sp>
    </p:spTree>
    <p:extLst>
      <p:ext uri="{BB962C8B-B14F-4D97-AF65-F5344CB8AC3E}">
        <p14:creationId xmlns:p14="http://schemas.microsoft.com/office/powerpoint/2010/main" val="332813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DA3FCB-8B1B-865E-6996-27B8CECB9697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A0D140-D331-19FB-863B-8EF87509E84D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89A3A4D-A537-073B-BA72-E17E8EE44D79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„Sprinkler“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position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sprinklers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571C510-C4D5-426F-98F4-5D9C4CF4C7F9}"/>
              </a:ext>
            </a:extLst>
          </p:cNvPr>
          <p:cNvSpPr/>
          <p:nvPr/>
        </p:nvSpPr>
        <p:spPr>
          <a:xfrm>
            <a:off x="760597" y="1629526"/>
            <a:ext cx="564379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4B8B10C-9A3C-FAF8-B6C1-264A13B1E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177AD07F-2A43-DC90-BD80-F60D5B28882C}"/>
              </a:ext>
            </a:extLst>
          </p:cNvPr>
          <p:cNvSpPr/>
          <p:nvPr/>
        </p:nvSpPr>
        <p:spPr>
          <a:xfrm>
            <a:off x="10353039" y="2141108"/>
            <a:ext cx="1669913" cy="98578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Put in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your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source in ___ m³/h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380008B6-96F8-F6A4-1F7F-A7B4CDD3FFF6}"/>
              </a:ext>
            </a:extLst>
          </p:cNvPr>
          <p:cNvSpPr/>
          <p:nvPr/>
        </p:nvSpPr>
        <p:spPr>
          <a:xfrm>
            <a:off x="10353038" y="3188378"/>
            <a:ext cx="1669913" cy="158117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common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Drinking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: 0,8m³/h - 2m³/h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34D3418-B961-0EFA-7F93-8A3E2BBA99AF}"/>
              </a:ext>
            </a:extLst>
          </p:cNvPr>
          <p:cNvSpPr/>
          <p:nvPr/>
        </p:nvSpPr>
        <p:spPr>
          <a:xfrm>
            <a:off x="2542234" y="60918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- </a:t>
            </a:r>
            <a:r>
              <a:rPr lang="de-DE" b="1" dirty="0" err="1">
                <a:solidFill>
                  <a:schemeClr val="tx1"/>
                </a:solidFill>
              </a:rPr>
              <a:t>If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customer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choose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drinking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water</a:t>
            </a:r>
            <a:r>
              <a:rPr lang="de-DE" b="1" dirty="0">
                <a:solidFill>
                  <a:schemeClr val="tx1"/>
                </a:solidFill>
              </a:rPr>
              <a:t>“- 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B4B5A25-D601-4EB8-ADA6-B4730A8B7830}"/>
              </a:ext>
            </a:extLst>
          </p:cNvPr>
          <p:cNvSpPr/>
          <p:nvPr/>
        </p:nvSpPr>
        <p:spPr>
          <a:xfrm>
            <a:off x="10353037" y="4854474"/>
            <a:ext cx="1669913" cy="1353285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Attention:</a:t>
            </a:r>
          </a:p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Drinking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source </a:t>
            </a:r>
            <a:r>
              <a:rPr lang="de-DE" sz="1400" b="1" dirty="0" err="1">
                <a:solidFill>
                  <a:schemeClr val="tx1"/>
                </a:solidFill>
              </a:rPr>
              <a:t>requires</a:t>
            </a:r>
            <a:r>
              <a:rPr lang="de-DE" sz="1400" b="1" dirty="0">
                <a:solidFill>
                  <a:schemeClr val="tx1"/>
                </a:solidFill>
              </a:rPr>
              <a:t> a </a:t>
            </a:r>
            <a:r>
              <a:rPr lang="de-DE" sz="1400" b="1" dirty="0" err="1">
                <a:solidFill>
                  <a:schemeClr val="tx1"/>
                </a:solidFill>
              </a:rPr>
              <a:t>drinking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separation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station</a:t>
            </a:r>
            <a:r>
              <a:rPr lang="de-DE" sz="1400" b="1" dirty="0">
                <a:solidFill>
                  <a:schemeClr val="tx1"/>
                </a:solidFill>
              </a:rPr>
              <a:t> acc. </a:t>
            </a:r>
            <a:r>
              <a:rPr lang="de-DE" sz="1400" b="1" dirty="0" err="1">
                <a:solidFill>
                  <a:schemeClr val="tx1"/>
                </a:solidFill>
              </a:rPr>
              <a:t>to</a:t>
            </a:r>
            <a:r>
              <a:rPr lang="de-DE" sz="1400" b="1" dirty="0">
                <a:solidFill>
                  <a:schemeClr val="tx1"/>
                </a:solidFill>
              </a:rPr>
              <a:t> DIN EN1717  </a:t>
            </a:r>
          </a:p>
        </p:txBody>
      </p:sp>
    </p:spTree>
    <p:extLst>
      <p:ext uri="{BB962C8B-B14F-4D97-AF65-F5344CB8AC3E}">
        <p14:creationId xmlns:p14="http://schemas.microsoft.com/office/powerpoint/2010/main" val="419214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07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2153540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„Sprinkler“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position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sprinklers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push „</a:t>
            </a:r>
            <a:r>
              <a:rPr lang="de-DE" b="1" dirty="0" err="1">
                <a:solidFill>
                  <a:schemeClr val="tx1"/>
                </a:solidFill>
              </a:rPr>
              <a:t>valve</a:t>
            </a:r>
            <a:r>
              <a:rPr lang="de-DE" b="1" dirty="0">
                <a:solidFill>
                  <a:schemeClr val="tx1"/>
                </a:solidFill>
              </a:rPr>
              <a:t> box“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6D1EE895-D9B0-0D9C-E790-143378F079F3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61AB2BD-BB21-84D1-25E8-A73B3D251758}"/>
              </a:ext>
            </a:extLst>
          </p:cNvPr>
          <p:cNvSpPr/>
          <p:nvPr/>
        </p:nvSpPr>
        <p:spPr>
          <a:xfrm>
            <a:off x="10353039" y="2731850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sprinklers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_________m³/h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0B24FB6F-0947-3BCD-AA5A-8DD6B4A0CE01}"/>
              </a:ext>
            </a:extLst>
          </p:cNvPr>
          <p:cNvSpPr/>
          <p:nvPr/>
        </p:nvSpPr>
        <p:spPr>
          <a:xfrm>
            <a:off x="10363199" y="3717370"/>
            <a:ext cx="1669913" cy="1291510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Min. </a:t>
            </a:r>
            <a:r>
              <a:rPr lang="de-DE" sz="1400" b="1" dirty="0" err="1">
                <a:solidFill>
                  <a:schemeClr val="tx1"/>
                </a:solidFill>
              </a:rPr>
              <a:t>quantity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irrigation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circles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needed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</a:t>
            </a:r>
          </a:p>
        </p:txBody>
      </p:sp>
    </p:spTree>
    <p:extLst>
      <p:ext uri="{BB962C8B-B14F-4D97-AF65-F5344CB8AC3E}">
        <p14:creationId xmlns:p14="http://schemas.microsoft.com/office/powerpoint/2010/main" val="190836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3332100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„PE Pipeline“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circles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5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1244</Words>
  <Application>Microsoft Office PowerPoint</Application>
  <PresentationFormat>Breitbild</PresentationFormat>
  <Paragraphs>265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Heinz</dc:creator>
  <cp:lastModifiedBy>Alexander Heinz</cp:lastModifiedBy>
  <cp:revision>48</cp:revision>
  <dcterms:created xsi:type="dcterms:W3CDTF">2022-12-23T11:01:10Z</dcterms:created>
  <dcterms:modified xsi:type="dcterms:W3CDTF">2023-03-01T16:25:37Z</dcterms:modified>
</cp:coreProperties>
</file>