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C067DFAF.xml" ContentType="application/vnd.ms-powerpoint.comments+xml"/>
  <Override PartName="/ppt/comments/modernComment_119_C53792BB.xml" ContentType="application/vnd.ms-powerpoint.comments+xml"/>
  <Override PartName="/ppt/comments/modernComment_117_F13C1378.xml" ContentType="application/vnd.ms-powerpoint.comments+xml"/>
  <Override PartName="/ppt/comments/modernComment_106_B7E9CB37.xml" ContentType="application/vnd.ms-powerpoint.comments+xml"/>
  <Override PartName="/ppt/comments/modernComment_107_5A0DC7D.xml" ContentType="application/vnd.ms-powerpoint.comments+xml"/>
  <Override PartName="/ppt/comments/modernComment_109_94EC994E.xml" ContentType="application/vnd.ms-powerpoint.comments+xml"/>
  <Override PartName="/ppt/comments/modernComment_10A_B514A244.xml" ContentType="application/vnd.ms-powerpoint.comments+xml"/>
  <Override PartName="/ppt/comments/modernComment_10C_DEA653BB.xml" ContentType="application/vnd.ms-powerpoint.comments+xml"/>
  <Override PartName="/ppt/comments/modernComment_10E_6FF81F57.xml" ContentType="application/vnd.ms-powerpoint.comments+xml"/>
  <Override PartName="/ppt/comments/modernComment_10D_4E4B9378.xml" ContentType="application/vnd.ms-powerpoint.comments+xml"/>
  <Override PartName="/ppt/comments/modernComment_115_2BDE53BF.xml" ContentType="application/vnd.ms-powerpoint.comments+xml"/>
  <Override PartName="/ppt/comments/modernComment_116_3273C6E9.xml" ContentType="application/vnd.ms-powerpoint.comments+xml"/>
  <Override PartName="/ppt/comments/modernComment_10F_14A136AC.xml" ContentType="application/vnd.ms-powerpoint.comments+xml"/>
  <Override PartName="/ppt/comments/modernComment_11A_6DD28B6A.xml" ContentType="application/vnd.ms-powerpoint.comments+xml"/>
  <Override PartName="/ppt/comments/modernComment_113_B54609AA.xml" ContentType="application/vnd.ms-powerpoint.comments+xml"/>
  <Override PartName="/ppt/comments/modernComment_11B_A2B11A6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1" r:id="rId3"/>
    <p:sldId id="279" r:id="rId4"/>
    <p:sldId id="280" r:id="rId5"/>
    <p:sldId id="262" r:id="rId6"/>
    <p:sldId id="263" r:id="rId7"/>
    <p:sldId id="265" r:id="rId8"/>
    <p:sldId id="266" r:id="rId9"/>
    <p:sldId id="268" r:id="rId10"/>
    <p:sldId id="270" r:id="rId11"/>
    <p:sldId id="269" r:id="rId12"/>
    <p:sldId id="277" r:id="rId13"/>
    <p:sldId id="278" r:id="rId14"/>
    <p:sldId id="271" r:id="rId15"/>
    <p:sldId id="282" r:id="rId16"/>
    <p:sldId id="275" r:id="rId17"/>
    <p:sldId id="283" r:id="rId18"/>
    <p:sldId id="28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ED1F87-0C8A-7B4E-FFAE-A1E0A58776CB}" name="Muhammad Asad Bilal Arif" initials="MABA" userId="550c17b5f4b9ec6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7CBA7-A2B0-4BCE-A63C-B211619D0918}" v="2" dt="2023-02-15T20:12:00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einz" userId="0b966bd3a4741b37" providerId="LiveId" clId="{02C7CBA7-A2B0-4BCE-A63C-B211619D0918}"/>
    <pc:docChg chg="undo custSel addSld modSld">
      <pc:chgData name="Alexander Heinz" userId="0b966bd3a4741b37" providerId="LiveId" clId="{02C7CBA7-A2B0-4BCE-A63C-B211619D0918}" dt="2023-02-15T20:14:22.823" v="265" actId="20577"/>
      <pc:docMkLst>
        <pc:docMk/>
      </pc:docMkLst>
      <pc:sldChg chg="delSp mod">
        <pc:chgData name="Alexander Heinz" userId="0b966bd3a4741b37" providerId="LiveId" clId="{02C7CBA7-A2B0-4BCE-A63C-B211619D0918}" dt="2023-02-15T20:05:06.410" v="13" actId="478"/>
        <pc:sldMkLst>
          <pc:docMk/>
          <pc:sldMk cId="3085552439" sldId="262"/>
        </pc:sldMkLst>
        <pc:spChg chg="del">
          <ac:chgData name="Alexander Heinz" userId="0b966bd3a4741b37" providerId="LiveId" clId="{02C7CBA7-A2B0-4BCE-A63C-B211619D0918}" dt="2023-02-15T20:05:05.973" v="12" actId="478"/>
          <ac:spMkLst>
            <pc:docMk/>
            <pc:sldMk cId="3085552439" sldId="262"/>
            <ac:spMk id="3" creationId="{7E640626-4008-8CA8-48A2-0A43702CF63E}"/>
          </ac:spMkLst>
        </pc:spChg>
        <pc:spChg chg="del">
          <ac:chgData name="Alexander Heinz" userId="0b966bd3a4741b37" providerId="LiveId" clId="{02C7CBA7-A2B0-4BCE-A63C-B211619D0918}" dt="2023-02-15T20:05:06.410" v="13" actId="478"/>
          <ac:spMkLst>
            <pc:docMk/>
            <pc:sldMk cId="3085552439" sldId="262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09.583" v="16" actId="478"/>
        <pc:sldMkLst>
          <pc:docMk/>
          <pc:sldMk cId="94428285" sldId="263"/>
        </pc:sldMkLst>
        <pc:spChg chg="del">
          <ac:chgData name="Alexander Heinz" userId="0b966bd3a4741b37" providerId="LiveId" clId="{02C7CBA7-A2B0-4BCE-A63C-B211619D0918}" dt="2023-02-15T20:05:08.339" v="14" actId="478"/>
          <ac:spMkLst>
            <pc:docMk/>
            <pc:sldMk cId="94428285" sldId="263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8.718" v="15" actId="478"/>
          <ac:spMkLst>
            <pc:docMk/>
            <pc:sldMk cId="94428285" sldId="263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9.583" v="16" actId="478"/>
          <ac:grpSpMkLst>
            <pc:docMk/>
            <pc:sldMk cId="94428285" sldId="263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0.385" v="1" actId="478"/>
        <pc:sldMkLst>
          <pc:docMk/>
          <pc:sldMk cId="3228032943" sldId="264"/>
        </pc:sldMkLst>
        <pc:spChg chg="del">
          <ac:chgData name="Alexander Heinz" userId="0b966bd3a4741b37" providerId="LiveId" clId="{02C7CBA7-A2B0-4BCE-A63C-B211619D0918}" dt="2023-02-15T20:04:50.385" v="1" actId="478"/>
          <ac:spMkLst>
            <pc:docMk/>
            <pc:sldMk cId="3228032943" sldId="264"/>
            <ac:spMk id="7" creationId="{0035A1B8-5CED-65A9-0933-09E1E69EA7D5}"/>
          </ac:spMkLst>
        </pc:spChg>
        <pc:spChg chg="del">
          <ac:chgData name="Alexander Heinz" userId="0b966bd3a4741b37" providerId="LiveId" clId="{02C7CBA7-A2B0-4BCE-A63C-B211619D0918}" dt="2023-02-15T20:04:49.278" v="0" actId="478"/>
          <ac:spMkLst>
            <pc:docMk/>
            <pc:sldMk cId="3228032943" sldId="264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12.759" v="19" actId="478"/>
        <pc:sldMkLst>
          <pc:docMk/>
          <pc:sldMk cId="2498533710" sldId="265"/>
        </pc:sldMkLst>
        <pc:spChg chg="del">
          <ac:chgData name="Alexander Heinz" userId="0b966bd3a4741b37" providerId="LiveId" clId="{02C7CBA7-A2B0-4BCE-A63C-B211619D0918}" dt="2023-02-15T20:05:12.759" v="19" actId="478"/>
          <ac:spMkLst>
            <pc:docMk/>
            <pc:sldMk cId="2498533710" sldId="26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2.035" v="18" actId="478"/>
          <ac:spMkLst>
            <pc:docMk/>
            <pc:sldMk cId="2498533710" sldId="26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1.416" v="17" actId="478"/>
          <ac:grpSpMkLst>
            <pc:docMk/>
            <pc:sldMk cId="2498533710" sldId="26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16.962" v="22" actId="478"/>
        <pc:sldMkLst>
          <pc:docMk/>
          <pc:sldMk cId="3038028356" sldId="266"/>
        </pc:sldMkLst>
        <pc:spChg chg="del">
          <ac:chgData name="Alexander Heinz" userId="0b966bd3a4741b37" providerId="LiveId" clId="{02C7CBA7-A2B0-4BCE-A63C-B211619D0918}" dt="2023-02-15T20:05:16.962" v="22" actId="478"/>
          <ac:spMkLst>
            <pc:docMk/>
            <pc:sldMk cId="3038028356" sldId="266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5.097" v="20" actId="478"/>
          <ac:spMkLst>
            <pc:docMk/>
            <pc:sldMk cId="3038028356" sldId="266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5.960" v="21" actId="478"/>
          <ac:grpSpMkLst>
            <pc:docMk/>
            <pc:sldMk cId="3038028356" sldId="266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0.393" v="25" actId="478"/>
        <pc:sldMkLst>
          <pc:docMk/>
          <pc:sldMk cId="3735442363" sldId="268"/>
        </pc:sldMkLst>
        <pc:spChg chg="del">
          <ac:chgData name="Alexander Heinz" userId="0b966bd3a4741b37" providerId="LiveId" clId="{02C7CBA7-A2B0-4BCE-A63C-B211619D0918}" dt="2023-02-15T20:05:18.271" v="23" actId="478"/>
          <ac:spMkLst>
            <pc:docMk/>
            <pc:sldMk cId="3735442363" sldId="268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8.654" v="24" actId="478"/>
          <ac:spMkLst>
            <pc:docMk/>
            <pc:sldMk cId="3735442363" sldId="26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0.393" v="25" actId="478"/>
          <ac:grpSpMkLst>
            <pc:docMk/>
            <pc:sldMk cId="3735442363" sldId="268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2.336" v="31" actId="478"/>
        <pc:sldMkLst>
          <pc:docMk/>
          <pc:sldMk cId="1313575800" sldId="269"/>
        </pc:sldMkLst>
        <pc:spChg chg="del">
          <ac:chgData name="Alexander Heinz" userId="0b966bd3a4741b37" providerId="LiveId" clId="{02C7CBA7-A2B0-4BCE-A63C-B211619D0918}" dt="2023-02-15T20:05:32.336" v="31" actId="478"/>
          <ac:spMkLst>
            <pc:docMk/>
            <pc:sldMk cId="1313575800" sldId="269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1.691" v="30" actId="478"/>
          <ac:spMkLst>
            <pc:docMk/>
            <pc:sldMk cId="1313575800" sldId="26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0.770" v="29" actId="478"/>
          <ac:grpSpMkLst>
            <pc:docMk/>
            <pc:sldMk cId="1313575800" sldId="26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4.144" v="28" actId="478"/>
        <pc:sldMkLst>
          <pc:docMk/>
          <pc:sldMk cId="1878531927" sldId="270"/>
        </pc:sldMkLst>
        <pc:spChg chg="del">
          <ac:chgData name="Alexander Heinz" userId="0b966bd3a4741b37" providerId="LiveId" clId="{02C7CBA7-A2B0-4BCE-A63C-B211619D0918}" dt="2023-02-15T20:05:21.976" v="26" actId="478"/>
          <ac:spMkLst>
            <pc:docMk/>
            <pc:sldMk cId="1878531927" sldId="27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22.555" v="27" actId="478"/>
          <ac:spMkLst>
            <pc:docMk/>
            <pc:sldMk cId="1878531927" sldId="27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4.144" v="28" actId="478"/>
          <ac:grpSpMkLst>
            <pc:docMk/>
            <pc:sldMk cId="1878531927" sldId="27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4.683" v="41" actId="478"/>
        <pc:sldMkLst>
          <pc:docMk/>
          <pc:sldMk cId="346109612" sldId="271"/>
        </pc:sldMkLst>
        <pc:spChg chg="del">
          <ac:chgData name="Alexander Heinz" userId="0b966bd3a4741b37" providerId="LiveId" clId="{02C7CBA7-A2B0-4BCE-A63C-B211619D0918}" dt="2023-02-15T20:05:42.754" v="39" actId="478"/>
          <ac:spMkLst>
            <pc:docMk/>
            <pc:sldMk cId="346109612" sldId="27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3.773" v="40" actId="478"/>
          <ac:spMkLst>
            <pc:docMk/>
            <pc:sldMk cId="346109612" sldId="27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4.683" v="41" actId="478"/>
          <ac:grpSpMkLst>
            <pc:docMk/>
            <pc:sldMk cId="346109612" sldId="27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51.122" v="47" actId="478"/>
        <pc:sldMkLst>
          <pc:docMk/>
          <pc:sldMk cId="3041266090" sldId="275"/>
        </pc:sldMkLst>
        <pc:spChg chg="del">
          <ac:chgData name="Alexander Heinz" userId="0b966bd3a4741b37" providerId="LiveId" clId="{02C7CBA7-A2B0-4BCE-A63C-B211619D0918}" dt="2023-02-15T20:05:49.761" v="45" actId="478"/>
          <ac:spMkLst>
            <pc:docMk/>
            <pc:sldMk cId="3041266090" sldId="27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50.285" v="46" actId="478"/>
          <ac:spMkLst>
            <pc:docMk/>
            <pc:sldMk cId="3041266090" sldId="27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51.122" v="47" actId="478"/>
          <ac:grpSpMkLst>
            <pc:docMk/>
            <pc:sldMk cId="3041266090" sldId="27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5.617" v="34" actId="478"/>
        <pc:sldMkLst>
          <pc:docMk/>
          <pc:sldMk cId="735990719" sldId="277"/>
        </pc:sldMkLst>
        <pc:spChg chg="del">
          <ac:chgData name="Alexander Heinz" userId="0b966bd3a4741b37" providerId="LiveId" clId="{02C7CBA7-A2B0-4BCE-A63C-B211619D0918}" dt="2023-02-15T20:05:34.394" v="32" actId="478"/>
          <ac:spMkLst>
            <pc:docMk/>
            <pc:sldMk cId="735990719" sldId="277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4.841" v="33" actId="478"/>
          <ac:spMkLst>
            <pc:docMk/>
            <pc:sldMk cId="735990719" sldId="277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5.617" v="34" actId="478"/>
          <ac:grpSpMkLst>
            <pc:docMk/>
            <pc:sldMk cId="735990719" sldId="277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41.247" v="38" actId="478"/>
        <pc:sldMkLst>
          <pc:docMk/>
          <pc:sldMk cId="846448361" sldId="278"/>
        </pc:sldMkLst>
        <pc:spChg chg="del">
          <ac:chgData name="Alexander Heinz" userId="0b966bd3a4741b37" providerId="LiveId" clId="{02C7CBA7-A2B0-4BCE-A63C-B211619D0918}" dt="2023-02-15T20:05:37.407" v="35" actId="478"/>
          <ac:spMkLst>
            <pc:docMk/>
            <pc:sldMk cId="846448361" sldId="278"/>
            <ac:spMk id="3" creationId="{6AA9C506-3174-112A-3456-79BAA87638A4}"/>
          </ac:spMkLst>
        </pc:spChg>
        <pc:spChg chg="del mod">
          <ac:chgData name="Alexander Heinz" userId="0b966bd3a4741b37" providerId="LiveId" clId="{02C7CBA7-A2B0-4BCE-A63C-B211619D0918}" dt="2023-02-15T20:05:40.167" v="37" actId="478"/>
          <ac:spMkLst>
            <pc:docMk/>
            <pc:sldMk cId="846448361" sldId="27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1.247" v="38" actId="478"/>
          <ac:grpSpMkLst>
            <pc:docMk/>
            <pc:sldMk cId="846448361" sldId="278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00.681" v="8" actId="478"/>
        <pc:sldMkLst>
          <pc:docMk/>
          <pc:sldMk cId="4047246200" sldId="279"/>
        </pc:sldMkLst>
        <pc:spChg chg="del">
          <ac:chgData name="Alexander Heinz" userId="0b966bd3a4741b37" providerId="LiveId" clId="{02C7CBA7-A2B0-4BCE-A63C-B211619D0918}" dt="2023-02-15T20:04:58.703" v="5" actId="478"/>
          <ac:spMkLst>
            <pc:docMk/>
            <pc:sldMk cId="4047246200" sldId="279"/>
            <ac:spMk id="3" creationId="{6AA9C506-3174-112A-3456-79BAA87638A4}"/>
          </ac:spMkLst>
        </pc:spChg>
        <pc:spChg chg="mod">
          <ac:chgData name="Alexander Heinz" userId="0b966bd3a4741b37" providerId="LiveId" clId="{02C7CBA7-A2B0-4BCE-A63C-B211619D0918}" dt="2023-02-15T20:04:59.690" v="7" actId="6549"/>
          <ac:spMkLst>
            <pc:docMk/>
            <pc:sldMk cId="4047246200" sldId="279"/>
            <ac:spMk id="4" creationId="{B38482AD-7231-F00F-FB7E-E9120F7AEA47}"/>
          </ac:spMkLst>
        </pc:spChg>
        <pc:spChg chg="del">
          <ac:chgData name="Alexander Heinz" userId="0b966bd3a4741b37" providerId="LiveId" clId="{02C7CBA7-A2B0-4BCE-A63C-B211619D0918}" dt="2023-02-15T20:04:59.134" v="6" actId="478"/>
          <ac:spMkLst>
            <pc:docMk/>
            <pc:sldMk cId="4047246200" sldId="27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0.681" v="8" actId="478"/>
          <ac:grpSpMkLst>
            <pc:docMk/>
            <pc:sldMk cId="4047246200" sldId="27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04.498" v="11" actId="478"/>
        <pc:sldMkLst>
          <pc:docMk/>
          <pc:sldMk cId="2659839607" sldId="280"/>
        </pc:sldMkLst>
        <pc:spChg chg="del">
          <ac:chgData name="Alexander Heinz" userId="0b966bd3a4741b37" providerId="LiveId" clId="{02C7CBA7-A2B0-4BCE-A63C-B211619D0918}" dt="2023-02-15T20:05:04.498" v="11" actId="478"/>
          <ac:spMkLst>
            <pc:docMk/>
            <pc:sldMk cId="2659839607" sldId="28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3.921" v="10" actId="478"/>
          <ac:spMkLst>
            <pc:docMk/>
            <pc:sldMk cId="2659839607" sldId="28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3.218" v="9" actId="478"/>
          <ac:grpSpMkLst>
            <pc:docMk/>
            <pc:sldMk cId="2659839607" sldId="28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6.365" v="4" actId="478"/>
        <pc:sldMkLst>
          <pc:docMk/>
          <pc:sldMk cId="3308753595" sldId="281"/>
        </pc:sldMkLst>
        <pc:spChg chg="del">
          <ac:chgData name="Alexander Heinz" userId="0b966bd3a4741b37" providerId="LiveId" clId="{02C7CBA7-A2B0-4BCE-A63C-B211619D0918}" dt="2023-02-15T20:04:56.365" v="4" actId="478"/>
          <ac:spMkLst>
            <pc:docMk/>
            <pc:sldMk cId="3308753595" sldId="28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4:55.351" v="3" actId="478"/>
          <ac:spMkLst>
            <pc:docMk/>
            <pc:sldMk cId="3308753595" sldId="28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4:54.550" v="2" actId="478"/>
          <ac:grpSpMkLst>
            <pc:docMk/>
            <pc:sldMk cId="3308753595" sldId="28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7.786" v="44" actId="478"/>
        <pc:sldMkLst>
          <pc:docMk/>
          <pc:sldMk cId="1842514794" sldId="282"/>
        </pc:sldMkLst>
        <pc:spChg chg="del">
          <ac:chgData name="Alexander Heinz" userId="0b966bd3a4741b37" providerId="LiveId" clId="{02C7CBA7-A2B0-4BCE-A63C-B211619D0918}" dt="2023-02-15T20:05:46.547" v="42" actId="478"/>
          <ac:spMkLst>
            <pc:docMk/>
            <pc:sldMk cId="1842514794" sldId="282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7" v="43" actId="478"/>
          <ac:spMkLst>
            <pc:docMk/>
            <pc:sldMk cId="1842514794" sldId="282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7.786" v="44" actId="478"/>
          <ac:grpSpMkLst>
            <pc:docMk/>
            <pc:sldMk cId="1842514794" sldId="282"/>
            <ac:grpSpMk id="2" creationId="{EDDC5C7A-D170-C227-66E5-ABE350D953EA}"/>
          </ac:grpSpMkLst>
        </pc:grpChg>
      </pc:sldChg>
      <pc:sldChg chg="addSp delSp modSp add mod">
        <pc:chgData name="Alexander Heinz" userId="0b966bd3a4741b37" providerId="LiveId" clId="{02C7CBA7-A2B0-4BCE-A63C-B211619D0918}" dt="2023-02-15T20:08:16.749" v="128" actId="20577"/>
        <pc:sldMkLst>
          <pc:docMk/>
          <pc:sldMk cId="2729515623" sldId="283"/>
        </pc:sldMkLst>
        <pc:spChg chg="mod">
          <ac:chgData name="Alexander Heinz" userId="0b966bd3a4741b37" providerId="LiveId" clId="{02C7CBA7-A2B0-4BCE-A63C-B211619D0918}" dt="2023-02-15T20:07:47.651" v="59" actId="14100"/>
          <ac:spMkLst>
            <pc:docMk/>
            <pc:sldMk cId="2729515623" sldId="283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08:16.749" v="128" actId="20577"/>
          <ac:spMkLst>
            <pc:docMk/>
            <pc:sldMk cId="2729515623" sldId="283"/>
            <ac:spMk id="10" creationId="{D9B1325F-A997-18B3-F9BC-4E766F896C3A}"/>
          </ac:spMkLst>
        </pc:spChg>
        <pc:spChg chg="del">
          <ac:chgData name="Alexander Heinz" userId="0b966bd3a4741b37" providerId="LiveId" clId="{02C7CBA7-A2B0-4BCE-A63C-B211619D0918}" dt="2023-02-15T20:06:15.709" v="50" actId="478"/>
          <ac:spMkLst>
            <pc:docMk/>
            <pc:sldMk cId="2729515623" sldId="283"/>
            <ac:spMk id="14" creationId="{CDA75399-F398-19E2-4F51-D62724E514A6}"/>
          </ac:spMkLst>
        </pc:spChg>
        <pc:picChg chg="add mod ord">
          <ac:chgData name="Alexander Heinz" userId="0b966bd3a4741b37" providerId="LiveId" clId="{02C7CBA7-A2B0-4BCE-A63C-B211619D0918}" dt="2023-02-15T20:07:42.365" v="57" actId="1076"/>
          <ac:picMkLst>
            <pc:docMk/>
            <pc:sldMk cId="2729515623" sldId="283"/>
            <ac:picMk id="3" creationId="{0633968A-F0D1-A0E6-095A-3DE8E37E0E1E}"/>
          </ac:picMkLst>
        </pc:picChg>
        <pc:picChg chg="del">
          <ac:chgData name="Alexander Heinz" userId="0b966bd3a4741b37" providerId="LiveId" clId="{02C7CBA7-A2B0-4BCE-A63C-B211619D0918}" dt="2023-02-15T20:07:19.173" v="52" actId="478"/>
          <ac:picMkLst>
            <pc:docMk/>
            <pc:sldMk cId="2729515623" sldId="283"/>
            <ac:picMk id="6" creationId="{C254D19C-8124-9FD0-4AEA-139CE98EC73C}"/>
          </ac:picMkLst>
        </pc:picChg>
        <pc:picChg chg="del">
          <ac:chgData name="Alexander Heinz" userId="0b966bd3a4741b37" providerId="LiveId" clId="{02C7CBA7-A2B0-4BCE-A63C-B211619D0918}" dt="2023-02-15T20:06:14.937" v="49" actId="478"/>
          <ac:picMkLst>
            <pc:docMk/>
            <pc:sldMk cId="2729515623" sldId="283"/>
            <ac:picMk id="13" creationId="{ABBCB070-9082-66AD-6BC5-8959E78EB551}"/>
          </ac:picMkLst>
        </pc:picChg>
      </pc:sldChg>
      <pc:sldChg chg="delSp modSp add mod">
        <pc:chgData name="Alexander Heinz" userId="0b966bd3a4741b37" providerId="LiveId" clId="{02C7CBA7-A2B0-4BCE-A63C-B211619D0918}" dt="2023-02-15T20:14:22.823" v="265" actId="20577"/>
        <pc:sldMkLst>
          <pc:docMk/>
          <pc:sldMk cId="2211996707" sldId="284"/>
        </pc:sldMkLst>
        <pc:spChg chg="del">
          <ac:chgData name="Alexander Heinz" userId="0b966bd3a4741b37" providerId="LiveId" clId="{02C7CBA7-A2B0-4BCE-A63C-B211619D0918}" dt="2023-02-15T20:13:27.715" v="196" actId="478"/>
          <ac:spMkLst>
            <pc:docMk/>
            <pc:sldMk cId="2211996707" sldId="284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14:22.823" v="265" actId="20577"/>
          <ac:spMkLst>
            <pc:docMk/>
            <pc:sldMk cId="2211996707" sldId="284"/>
            <ac:spMk id="10" creationId="{D9B1325F-A997-18B3-F9BC-4E766F896C3A}"/>
          </ac:spMkLst>
        </pc:spChg>
        <pc:picChg chg="del">
          <ac:chgData name="Alexander Heinz" userId="0b966bd3a4741b37" providerId="LiveId" clId="{02C7CBA7-A2B0-4BCE-A63C-B211619D0918}" dt="2023-02-15T20:12:02.772" v="130" actId="478"/>
          <ac:picMkLst>
            <pc:docMk/>
            <pc:sldMk cId="2211996707" sldId="284"/>
            <ac:picMk id="3" creationId="{0633968A-F0D1-A0E6-095A-3DE8E37E0E1E}"/>
          </ac:picMkLst>
        </pc:picChg>
      </pc:sldChg>
    </pc:docChg>
  </pc:docChgLst>
</pc:chgInfo>
</file>

<file path=ppt/comments/modernComment_106_B7E9CB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E4FFA3-3B5F-4078-88B0-6547F75D3B06}" authorId="{14ED1F87-0C8A-7B4E-FFAE-A1E0A58776CB}" created="2023-02-22T10:30:17.815">
    <pc:sldMkLst xmlns:pc="http://schemas.microsoft.com/office/powerpoint/2013/main/command">
      <pc:docMk/>
      <pc:sldMk cId="3085552439" sldId="262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7_5A0DC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3AA63C-EA7B-49F9-A18A-7D220A99B365}" authorId="{14ED1F87-0C8A-7B4E-FFAE-A1E0A58776CB}" created="2023-02-22T10:31:27.704">
    <pc:sldMkLst xmlns:pc="http://schemas.microsoft.com/office/powerpoint/2013/main/command">
      <pc:docMk/>
      <pc:sldMk cId="94428285" sldId="263"/>
    </pc:sldMkLst>
    <p188:txBody>
      <a:bodyPr/>
      <a:lstStyle/>
      <a:p>
        <a:r>
          <a:rPr lang="en-PK"/>
          <a:t>Remaning: Angle points</a:t>
        </a:r>
      </a:p>
    </p188:txBody>
  </p188:cm>
</p188:cmLst>
</file>

<file path=ppt/comments/modernComment_108_C067DF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BC77DB-9CB8-4DE1-879F-FC8D7BADEDAC}" authorId="{14ED1F87-0C8A-7B4E-FFAE-A1E0A58776CB}" created="2023-02-22T10:27:23.760">
    <pc:sldMkLst xmlns:pc="http://schemas.microsoft.com/office/powerpoint/2013/main/command">
      <pc:docMk/>
      <pc:sldMk cId="3228032943" sldId="264"/>
    </pc:sldMkLst>
    <p188:txBody>
      <a:bodyPr/>
      <a:lstStyle/>
      <a:p>
        <a:r>
          <a:rPr lang="en-PK"/>
          <a:t>Remaning Move Function and repeat function</a:t>
        </a:r>
      </a:p>
    </p188:txBody>
  </p188:cm>
</p188:cmLst>
</file>

<file path=ppt/comments/modernComment_109_94EC99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2F76EB-EA0D-48A8-99DF-F91A00E5C5A7}" authorId="{14ED1F87-0C8A-7B4E-FFAE-A1E0A58776CB}" created="2023-02-22T10:32:10.785">
    <pc:sldMkLst xmlns:pc="http://schemas.microsoft.com/office/powerpoint/2013/main/command">
      <pc:docMk/>
      <pc:sldMk cId="2498533710" sldId="265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A_B514A2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7A5EA7-5E36-481D-A8C1-4A287222D48C}" authorId="{14ED1F87-0C8A-7B4E-FFAE-A1E0A58776CB}" created="2023-02-22T10:32:25.789">
    <pc:sldMkLst xmlns:pc="http://schemas.microsoft.com/office/powerpoint/2013/main/command">
      <pc:docMk/>
      <pc:sldMk cId="3038028356" sldId="266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C_DEA653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4683A-9E76-47B7-9C9A-BFE9ECFCC08E}" authorId="{14ED1F87-0C8A-7B4E-FFAE-A1E0A58776CB}" created="2023-02-22T10:32:40.460">
    <pc:sldMkLst xmlns:pc="http://schemas.microsoft.com/office/powerpoint/2013/main/command">
      <pc:docMk/>
      <pc:sldMk cId="3735442363" sldId="268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D_4E4B93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C5D5D5-EA86-411C-90E0-3CF6444B27EF}" authorId="{14ED1F87-0C8A-7B4E-FFAE-A1E0A58776CB}" created="2023-02-22T10:33:08.858">
    <pc:sldMkLst xmlns:pc="http://schemas.microsoft.com/office/powerpoint/2013/main/command">
      <pc:docMk/>
      <pc:sldMk cId="1313575800" sldId="269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E_6FF81F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ED7A2C-CCD8-4F2B-96CD-EB80CFEBF332}" authorId="{14ED1F87-0C8A-7B4E-FFAE-A1E0A58776CB}" created="2023-02-22T10:32:56.393">
    <pc:sldMkLst xmlns:pc="http://schemas.microsoft.com/office/powerpoint/2013/main/command">
      <pc:docMk/>
      <pc:sldMk cId="1878531927" sldId="270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0F_14A136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23FD70-1D6A-4196-9F82-3026EB46BF94}" authorId="{14ED1F87-0C8A-7B4E-FFAE-A1E0A58776CB}" created="2023-02-22T10:33:46.523">
    <pc:sldMkLst xmlns:pc="http://schemas.microsoft.com/office/powerpoint/2013/main/command">
      <pc:docMk/>
      <pc:sldMk cId="346109612" sldId="271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3_B54609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90D065-6F57-494C-B67C-71C4FA818DB2}" authorId="{14ED1F87-0C8A-7B4E-FFAE-A1E0A58776CB}" created="2023-02-22T15:01:43.314">
    <pc:sldMkLst xmlns:pc="http://schemas.microsoft.com/office/powerpoint/2013/main/command">
      <pc:docMk/>
      <pc:sldMk cId="3041266090" sldId="275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5_2BDE53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1F42DD-B9E2-412D-A40D-CC32D51E8B1C}" authorId="{14ED1F87-0C8A-7B4E-FFAE-A1E0A58776CB}" created="2023-02-22T10:33:18.881">
    <pc:sldMkLst xmlns:pc="http://schemas.microsoft.com/office/powerpoint/2013/main/command">
      <pc:docMk/>
      <pc:sldMk cId="735990719" sldId="277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6_3273C6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59503F-8BB4-48D8-9ABE-28A140F9A63A}" authorId="{14ED1F87-0C8A-7B4E-FFAE-A1E0A58776CB}" created="2023-02-22T10:33:25.867">
    <pc:sldMkLst xmlns:pc="http://schemas.microsoft.com/office/powerpoint/2013/main/command">
      <pc:docMk/>
      <pc:sldMk cId="846448361" sldId="278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7_F13C13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9BB611-1F93-45F3-8F85-0C3B4054D302}" authorId="{14ED1F87-0C8A-7B4E-FFAE-A1E0A58776CB}" created="2023-02-22T10:27:51.870">
    <pc:sldMkLst xmlns:pc="http://schemas.microsoft.com/office/powerpoint/2013/main/command">
      <pc:docMk/>
      <pc:sldMk cId="4047246200" sldId="279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9_C53792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9A934A-0ADC-4249-A9AB-B3F1DDD648AF}" authorId="{14ED1F87-0C8A-7B4E-FFAE-A1E0A58776CB}" created="2023-02-22T10:26:28.928">
    <pc:sldMkLst xmlns:pc="http://schemas.microsoft.com/office/powerpoint/2013/main/command">
      <pc:docMk/>
      <pc:sldMk cId="3308753595" sldId="281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A_6DD28B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476692-D43A-4297-97E6-1E28A2A792D8}" authorId="{14ED1F87-0C8A-7B4E-FFAE-A1E0A58776CB}" created="2023-02-22T10:33:52.489">
    <pc:sldMkLst xmlns:pc="http://schemas.microsoft.com/office/powerpoint/2013/main/command">
      <pc:docMk/>
      <pc:sldMk cId="1842514794" sldId="282"/>
    </pc:sldMkLst>
    <p188:txBody>
      <a:bodyPr/>
      <a:lstStyle/>
      <a:p>
        <a:r>
          <a:rPr lang="en-PK"/>
          <a:t>Done</a:t>
        </a:r>
      </a:p>
    </p188:txBody>
  </p188:cm>
</p188:cmLst>
</file>

<file path=ppt/comments/modernComment_11B_A2B11A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B44B8F-07DA-4EBB-A5E5-AF05D3874129}" authorId="{14ED1F87-0C8A-7B4E-FFAE-A1E0A58776CB}" created="2023-02-22T10:34:02.160">
    <pc:sldMkLst xmlns:pc="http://schemas.microsoft.com/office/powerpoint/2013/main/command">
      <pc:docMk/>
      <pc:sldMk cId="2729515623" sldId="283"/>
    </pc:sldMkLst>
    <p188:txBody>
      <a:bodyPr/>
      <a:lstStyle/>
      <a:p>
        <a:r>
          <a:rPr lang="en-PK"/>
          <a:t>Done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C067DFAF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E_6FF81F5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D_4E4B937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5_2BDE53BF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6_3273C6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F_14A136AC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1A_6DD28B6A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3_B54609A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1B_A2B11A6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aziso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9_C53792BB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7_F13C137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6_B7E9CB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7_5A0DC7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9_94EC994E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A_B514A2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C_DEA653B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B26CEE1-0B0A-18CA-0D40-9E659EF9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7232"/>
            <a:ext cx="12192000" cy="582353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7531509" y="2472303"/>
            <a:ext cx="3514813" cy="1200329"/>
            <a:chOff x="2438400" y="1545812"/>
            <a:chExt cx="3514813" cy="120032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911631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Length</a:t>
              </a:r>
              <a:r>
                <a:rPr lang="de-DE" dirty="0"/>
                <a:t> </a:t>
              </a:r>
              <a:r>
                <a:rPr lang="de-DE" dirty="0" err="1"/>
                <a:t>should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shown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While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line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better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understanding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dimensions</a:t>
              </a:r>
              <a:endParaRPr lang="de-DE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4C1DF84-E80B-A3BD-37EB-1591420AFD54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0503F1F-1366-84F7-3A85-9FAAD0961E8A}"/>
              </a:ext>
            </a:extLst>
          </p:cNvPr>
          <p:cNvSpPr/>
          <p:nvPr/>
        </p:nvSpPr>
        <p:spPr>
          <a:xfrm>
            <a:off x="9085006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6E81955-43F7-45EB-AA00-1D063DA8864F}"/>
              </a:ext>
            </a:extLst>
          </p:cNvPr>
          <p:cNvSpPr/>
          <p:nvPr/>
        </p:nvSpPr>
        <p:spPr>
          <a:xfrm>
            <a:off x="8696632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B43B78-90EE-9D44-0911-E2D027DE8EC8}"/>
              </a:ext>
            </a:extLst>
          </p:cNvPr>
          <p:cNvGrpSpPr/>
          <p:nvPr/>
        </p:nvGrpSpPr>
        <p:grpSpPr>
          <a:xfrm>
            <a:off x="8849032" y="4856113"/>
            <a:ext cx="2829836" cy="905589"/>
            <a:chOff x="2708787" y="2245594"/>
            <a:chExt cx="2829836" cy="905589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E3385DF-71E8-3378-180C-6EF2D1B17CDC}"/>
                </a:ext>
              </a:extLst>
            </p:cNvPr>
            <p:cNvSpPr txBox="1"/>
            <p:nvPr/>
          </p:nvSpPr>
          <p:spPr>
            <a:xfrm>
              <a:off x="3222220" y="2245594"/>
              <a:ext cx="23164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Repeat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endParaRPr lang="de-DE" dirty="0"/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endParaRPr lang="de-DE" dirty="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CC5FCC5-4261-15F5-2604-5AD6673A2E6C}"/>
                </a:ext>
              </a:extLst>
            </p:cNvPr>
            <p:cNvCxnSpPr>
              <a:cxnSpLocks/>
              <a:stCxn id="14" idx="1"/>
              <a:endCxn id="12" idx="0"/>
            </p:cNvCxnSpPr>
            <p:nvPr/>
          </p:nvCxnSpPr>
          <p:spPr>
            <a:xfrm flipH="1">
              <a:off x="2708787" y="2568760"/>
              <a:ext cx="513433" cy="5824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C2127D4-E355-6626-A76B-615ADA44E6A9}"/>
              </a:ext>
            </a:extLst>
          </p:cNvPr>
          <p:cNvSpPr txBox="1"/>
          <p:nvPr/>
        </p:nvSpPr>
        <p:spPr>
          <a:xfrm>
            <a:off x="2702587" y="4885838"/>
            <a:ext cx="426937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positioned</a:t>
            </a:r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placed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adjusted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edge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precisely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C2956A5-E9EE-21FA-EE07-C95A0B54FB72}"/>
              </a:ext>
            </a:extLst>
          </p:cNvPr>
          <p:cNvCxnSpPr>
            <a:cxnSpLocks/>
          </p:cNvCxnSpPr>
          <p:nvPr/>
        </p:nvCxnSpPr>
        <p:spPr>
          <a:xfrm flipH="1" flipV="1">
            <a:off x="4336026" y="4528657"/>
            <a:ext cx="137651" cy="274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79DBDB5-E37A-53DC-0D0F-20594ED1F370}"/>
              </a:ext>
            </a:extLst>
          </p:cNvPr>
          <p:cNvSpPr/>
          <p:nvPr/>
        </p:nvSpPr>
        <p:spPr>
          <a:xfrm>
            <a:off x="8262100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D43961E-AA2E-4122-AD5A-59C64214B841}"/>
              </a:ext>
            </a:extLst>
          </p:cNvPr>
          <p:cNvGrpSpPr/>
          <p:nvPr/>
        </p:nvGrpSpPr>
        <p:grpSpPr>
          <a:xfrm>
            <a:off x="8414500" y="3748825"/>
            <a:ext cx="4574268" cy="2010352"/>
            <a:chOff x="2431328" y="1275849"/>
            <a:chExt cx="4574268" cy="2010352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0D78791-F42C-5510-98B8-6D8CDAC18C11}"/>
                </a:ext>
              </a:extLst>
            </p:cNvPr>
            <p:cNvSpPr txBox="1"/>
            <p:nvPr/>
          </p:nvSpPr>
          <p:spPr>
            <a:xfrm>
              <a:off x="2921657" y="1275849"/>
              <a:ext cx="40839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Move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navigate</a:t>
              </a:r>
              <a:r>
                <a:rPr lang="de-DE" dirty="0"/>
                <a:t> (</a:t>
              </a:r>
              <a:r>
                <a:rPr lang="de-DE" dirty="0" err="1"/>
                <a:t>left</a:t>
              </a:r>
              <a:r>
                <a:rPr lang="de-DE" dirty="0"/>
                <a:t>/</a:t>
              </a:r>
              <a:r>
                <a:rPr lang="de-DE" dirty="0" err="1"/>
                <a:t>right</a:t>
              </a:r>
              <a:r>
                <a:rPr lang="de-DE" dirty="0"/>
                <a:t>/</a:t>
              </a:r>
              <a:r>
                <a:rPr lang="de-DE" dirty="0" err="1"/>
                <a:t>up</a:t>
              </a:r>
              <a:r>
                <a:rPr lang="de-DE" dirty="0"/>
                <a:t>/down) </a:t>
              </a:r>
            </a:p>
            <a:p>
              <a:r>
                <a:rPr lang="de-DE" dirty="0" err="1"/>
                <a:t>throughThe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endParaRPr lang="de-DE" dirty="0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9B531EC-F423-F27B-7AAC-BA3E48437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328" y="1918138"/>
              <a:ext cx="528181" cy="1368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0329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12841" y="279215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56853" y="2095344"/>
            <a:ext cx="8891384" cy="2123658"/>
            <a:chOff x="2404445" y="1545812"/>
            <a:chExt cx="8891384" cy="2123658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8254247" cy="21236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The </a:t>
              </a:r>
              <a:r>
                <a:rPr lang="de-DE" sz="1200" dirty="0" err="1"/>
                <a:t>valve</a:t>
              </a:r>
              <a:r>
                <a:rPr lang="de-DE" sz="1200" dirty="0"/>
                <a:t> box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without</a:t>
              </a:r>
              <a:r>
                <a:rPr lang="de-DE" sz="1200" dirty="0"/>
                <a:t>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instead</a:t>
              </a:r>
              <a:r>
                <a:rPr lang="de-DE" sz="1200" dirty="0"/>
                <a:t>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driven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the</a:t>
              </a:r>
              <a:r>
                <a:rPr lang="de-DE" sz="1200" dirty="0"/>
                <a:t> </a:t>
              </a:r>
              <a:r>
                <a:rPr lang="de-DE" sz="1200" dirty="0" err="1"/>
                <a:t>quantity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PE </a:t>
              </a:r>
              <a:r>
                <a:rPr lang="de-DE" sz="1200" dirty="0" err="1"/>
                <a:t>pipeline</a:t>
              </a:r>
              <a:r>
                <a:rPr lang="de-DE" sz="1200" dirty="0"/>
                <a:t> </a:t>
              </a:r>
              <a:r>
                <a:rPr lang="de-DE" sz="1200" dirty="0" err="1"/>
                <a:t>circles</a:t>
              </a:r>
              <a:r>
                <a:rPr lang="de-DE" sz="1200" dirty="0"/>
                <a:t>.</a:t>
              </a:r>
            </a:p>
            <a:p>
              <a:r>
                <a:rPr lang="de-DE" sz="1200" dirty="0"/>
                <a:t>See, </a:t>
              </a:r>
              <a:r>
                <a:rPr lang="de-DE" sz="1200" dirty="0" err="1"/>
                <a:t>if</a:t>
              </a:r>
              <a:r>
                <a:rPr lang="de-DE" sz="1200" dirty="0"/>
                <a:t> </a:t>
              </a:r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example</a:t>
              </a:r>
              <a:r>
                <a:rPr lang="de-DE" sz="1200" dirty="0"/>
                <a:t> </a:t>
              </a:r>
              <a:r>
                <a:rPr lang="de-DE" sz="1200" dirty="0" err="1"/>
                <a:t>totally</a:t>
              </a:r>
              <a:r>
                <a:rPr lang="de-DE" sz="1200" dirty="0"/>
                <a:t> 3 </a:t>
              </a:r>
              <a:r>
                <a:rPr lang="de-DE" sz="1200" dirty="0" err="1"/>
                <a:t>circles</a:t>
              </a:r>
              <a:r>
                <a:rPr lang="de-DE" sz="1200" dirty="0"/>
                <a:t> </a:t>
              </a:r>
              <a:r>
                <a:rPr lang="de-DE" sz="1200" dirty="0" err="1"/>
                <a:t>planned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customer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automatically</a:t>
              </a:r>
              <a:endParaRPr lang="de-DE" sz="1200" dirty="0"/>
            </a:p>
            <a:p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adjusted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equal</a:t>
              </a:r>
              <a:r>
                <a:rPr lang="de-DE" sz="1200" dirty="0"/>
                <a:t> 3 </a:t>
              </a:r>
              <a:r>
                <a:rPr lang="de-DE" sz="1200" dirty="0" err="1"/>
                <a:t>stations</a:t>
              </a:r>
              <a:r>
                <a:rPr lang="de-DE" sz="1200" dirty="0"/>
                <a:t>. </a:t>
              </a:r>
              <a:r>
                <a:rPr lang="de-DE" sz="1200" dirty="0" err="1"/>
                <a:t>If</a:t>
              </a:r>
              <a:r>
                <a:rPr lang="de-DE" sz="1200" dirty="0"/>
                <a:t> 5 </a:t>
              </a:r>
              <a:r>
                <a:rPr lang="de-DE" sz="1200" dirty="0" err="1"/>
                <a:t>circles</a:t>
              </a:r>
              <a:r>
                <a:rPr lang="de-DE" sz="1200" dirty="0"/>
                <a:t>, </a:t>
              </a:r>
              <a:r>
                <a:rPr lang="de-DE" sz="1200" dirty="0" err="1"/>
                <a:t>then</a:t>
              </a:r>
              <a:r>
                <a:rPr lang="de-DE" sz="1200" dirty="0"/>
                <a:t> 5 </a:t>
              </a:r>
              <a:r>
                <a:rPr lang="de-DE" sz="1200" dirty="0" err="1"/>
                <a:t>stations</a:t>
              </a:r>
              <a:r>
                <a:rPr lang="de-DE" sz="1200" dirty="0"/>
                <a:t>.</a:t>
              </a:r>
            </a:p>
            <a:p>
              <a:endParaRPr lang="de-DE" sz="12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Instead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of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current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drow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customer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should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chose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source, </a:t>
              </a:r>
              <a:r>
                <a:rPr lang="de-DE" sz="1200" dirty="0" err="1">
                  <a:sym typeface="Wingdings" panose="05000000000000000000" pitchFamily="2" charset="2"/>
                </a:rPr>
                <a:t>see</a:t>
              </a:r>
              <a:r>
                <a:rPr lang="de-DE" sz="1200" dirty="0">
                  <a:sym typeface="Wingdings" panose="05000000000000000000" pitchFamily="2" charset="2"/>
                </a:rPr>
                <a:t>:</a:t>
              </a:r>
            </a:p>
            <a:p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Well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 err="1">
                  <a:sym typeface="Wingdings" panose="05000000000000000000" pitchFamily="2" charset="2"/>
                </a:rPr>
                <a:t>Drinking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without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r>
                <a:rPr lang="de-DE" sz="1200" dirty="0">
                  <a:sym typeface="Wingdings" panose="05000000000000000000" pitchFamily="2" charset="2"/>
                </a:rPr>
                <a:t> and </a:t>
              </a:r>
              <a:r>
                <a:rPr lang="de-DE" sz="1200" dirty="0" err="1">
                  <a:sym typeface="Wingdings" panose="05000000000000000000" pitchFamily="2" charset="2"/>
                </a:rPr>
                <a:t>additionally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preselects</a:t>
              </a:r>
              <a:r>
                <a:rPr lang="de-DE" sz="1200" dirty="0">
                  <a:sym typeface="Wingdings" panose="05000000000000000000" pitchFamily="2" charset="2"/>
                </a:rPr>
                <a:t> „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  <a:t>Trinkwasser Trennstation“ </a:t>
              </a:r>
              <a:b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</a:b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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under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Property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folder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customer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should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be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able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deselect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,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if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he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likes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or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already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have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Rain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445" y="1918138"/>
              <a:ext cx="555064" cy="6196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5319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64EFBB-6325-2185-63E6-90242FE0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215"/>
            <a:ext cx="12192000" cy="584557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4579D0-8FB6-A4B1-A4AF-86449A323FE6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75F047-53DA-454D-383C-CF5655C2A6CC}"/>
              </a:ext>
            </a:extLst>
          </p:cNvPr>
          <p:cNvSpPr/>
          <p:nvPr/>
        </p:nvSpPr>
        <p:spPr>
          <a:xfrm>
            <a:off x="712841" y="330343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BFBC5EA-5C40-EB14-1A2D-1405FFD821F8}"/>
              </a:ext>
            </a:extLst>
          </p:cNvPr>
          <p:cNvGrpSpPr/>
          <p:nvPr/>
        </p:nvGrpSpPr>
        <p:grpSpPr>
          <a:xfrm>
            <a:off x="1390808" y="2095344"/>
            <a:ext cx="8098760" cy="3539430"/>
            <a:chOff x="2438400" y="1545812"/>
            <a:chExt cx="8098760" cy="353943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CEE488C-A870-6275-DD21-824760BDE6F9}"/>
                </a:ext>
              </a:extLst>
            </p:cNvPr>
            <p:cNvSpPr txBox="1"/>
            <p:nvPr/>
          </p:nvSpPr>
          <p:spPr>
            <a:xfrm>
              <a:off x="3041582" y="1545812"/>
              <a:ext cx="7495578" cy="35394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200" dirty="0" err="1"/>
                <a:t>irrigation</a:t>
              </a:r>
              <a:r>
                <a:rPr lang="de-DE" sz="1200" dirty="0"/>
                <a:t> </a:t>
              </a:r>
              <a:r>
                <a:rPr lang="de-DE" sz="1200" dirty="0" err="1"/>
                <a:t>computer</a:t>
              </a:r>
              <a:r>
                <a:rPr lang="de-DE" sz="12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customer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adjusted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stations</a:t>
              </a:r>
              <a:r>
                <a:rPr lang="de-DE" sz="1400" dirty="0"/>
                <a:t>, </a:t>
              </a:r>
              <a:r>
                <a:rPr lang="de-DE" sz="1400" dirty="0" err="1"/>
                <a:t>see</a:t>
              </a:r>
              <a:r>
                <a:rPr lang="de-DE" sz="1400" dirty="0"/>
                <a:t> 4 </a:t>
              </a:r>
              <a:r>
                <a:rPr lang="de-DE" sz="1400" dirty="0" err="1"/>
                <a:t>stations</a:t>
              </a:r>
              <a:r>
                <a:rPr lang="de-DE" sz="1400" dirty="0"/>
                <a:t>. </a:t>
              </a:r>
              <a:r>
                <a:rPr lang="de-DE" sz="1400" dirty="0" err="1"/>
                <a:t>If</a:t>
              </a:r>
              <a:r>
                <a:rPr lang="de-DE" sz="1400" dirty="0"/>
                <a:t> 5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6 </a:t>
              </a:r>
              <a:r>
                <a:rPr lang="de-DE" sz="1400" dirty="0" err="1"/>
                <a:t>stations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Instead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current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drow</a:t>
              </a:r>
              <a:r>
                <a:rPr lang="de-DE" sz="1400" dirty="0">
                  <a:sym typeface="Wingdings" panose="05000000000000000000" pitchFamily="2" charset="2"/>
                </a:rPr>
                <a:t> down </a:t>
              </a:r>
              <a:r>
                <a:rPr lang="de-DE" sz="1400" dirty="0" err="1">
                  <a:sym typeface="Wingdings" panose="05000000000000000000" pitchFamily="2" charset="2"/>
                </a:rPr>
                <a:t>menu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chose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Installation </a:t>
              </a:r>
              <a:r>
                <a:rPr lang="de-DE" sz="1400" dirty="0" err="1">
                  <a:sym typeface="Wingdings" panose="05000000000000000000" pitchFamily="2" charset="2"/>
                </a:rPr>
                <a:t>location</a:t>
              </a:r>
              <a:r>
                <a:rPr lang="de-DE" sz="1400" dirty="0">
                  <a:sym typeface="Wingdings" panose="05000000000000000000" pitchFamily="2" charset="2"/>
                </a:rPr>
                <a:t>  Options: indoor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Control Option  Options: Manual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endParaRPr lang="de-DE" sz="1400" dirty="0">
                <a:sym typeface="Wingdings" panose="05000000000000000000" pitchFamily="2" charset="2"/>
              </a:endParaRPr>
            </a:p>
            <a:p>
              <a:endParaRPr lang="de-DE" sz="1400" dirty="0">
                <a:sym typeface="Wingdings" panose="05000000000000000000" pitchFamily="2" charset="2"/>
              </a:endParaRPr>
            </a:p>
            <a:p>
              <a:r>
                <a:rPr lang="de-DE" sz="1400" dirty="0">
                  <a:sym typeface="Wingdings" panose="05000000000000000000" pitchFamily="2" charset="2"/>
                </a:rPr>
                <a:t>Driven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1. / 2. </a:t>
              </a:r>
              <a:r>
                <a:rPr lang="de-DE" sz="1400" dirty="0" err="1">
                  <a:sym typeface="Wingdings" panose="05000000000000000000" pitchFamily="2" charset="2"/>
                </a:rPr>
                <a:t>that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effects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automatic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</a:t>
              </a:r>
              <a:r>
                <a:rPr lang="de-DE" sz="1400" dirty="0" err="1">
                  <a:sym typeface="Wingdings" panose="05000000000000000000" pitchFamily="2" charset="2"/>
                </a:rPr>
                <a:t>iE</a:t>
              </a:r>
              <a:r>
                <a:rPr lang="de-DE" sz="1400" dirty="0">
                  <a:sym typeface="Wingdings" panose="05000000000000000000" pitchFamily="2" charset="2"/>
                </a:rPr>
                <a:t>“ Series 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„HC“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WAND Modul</a:t>
              </a:r>
            </a:p>
            <a:p>
              <a:pPr marL="285750" indent="-285750">
                <a:buFontTx/>
                <a:buChar char="-"/>
              </a:pP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F126EBB-47DA-AF2E-643E-A2AA097EF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758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387370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8465177" cy="1778364"/>
            <a:chOff x="2433941" y="1545812"/>
            <a:chExt cx="8465177" cy="177836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7857536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means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3+1 </a:t>
              </a:r>
              <a:r>
                <a:rPr lang="de-DE" sz="1400" dirty="0" err="1"/>
                <a:t>wire</a:t>
              </a:r>
              <a:r>
                <a:rPr lang="de-DE" sz="1400" dirty="0"/>
                <a:t> = 4 </a:t>
              </a:r>
              <a:r>
                <a:rPr lang="de-DE" sz="1400" dirty="0" err="1"/>
                <a:t>wires</a:t>
              </a:r>
              <a:r>
                <a:rPr lang="de-DE" sz="1400" dirty="0"/>
                <a:t> </a:t>
              </a:r>
            </a:p>
            <a:p>
              <a:r>
                <a:rPr lang="de-DE" sz="1400" dirty="0"/>
                <a:t>(</a:t>
              </a:r>
              <a:r>
                <a:rPr lang="de-DE" sz="1400" dirty="0" err="1"/>
                <a:t>if</a:t>
              </a:r>
              <a:r>
                <a:rPr lang="de-DE" sz="1400" dirty="0"/>
                <a:t> 4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4+1 = 5 </a:t>
              </a:r>
              <a:r>
                <a:rPr lang="de-DE" sz="1400" dirty="0" err="1"/>
                <a:t>wires</a:t>
              </a:r>
              <a:r>
                <a:rPr lang="de-DE" sz="1400" dirty="0"/>
                <a:t>, and so on)  and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5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>
                  <a:sym typeface="Wingdings" panose="05000000000000000000" pitchFamily="2" charset="2"/>
                </a:rPr>
                <a:t> 5-adrig. </a:t>
              </a:r>
              <a:r>
                <a:rPr lang="de-DE" sz="1400" dirty="0"/>
                <a:t> </a:t>
              </a:r>
              <a:r>
                <a:rPr lang="de-DE" sz="1400" dirty="0" err="1"/>
                <a:t>If</a:t>
              </a:r>
              <a:r>
                <a:rPr lang="de-DE" sz="1400" dirty="0"/>
                <a:t> 6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means</a:t>
              </a:r>
              <a:r>
                <a:rPr lang="de-DE" sz="1400" dirty="0"/>
                <a:t> 7 </a:t>
              </a:r>
              <a:r>
                <a:rPr lang="de-DE" sz="1400" dirty="0" err="1"/>
                <a:t>wires</a:t>
              </a:r>
              <a:r>
                <a:rPr lang="de-DE" sz="1400" dirty="0"/>
                <a:t> , </a:t>
              </a:r>
              <a:r>
                <a:rPr lang="de-DE" sz="1400" dirty="0" err="1"/>
                <a:t>then</a:t>
              </a:r>
              <a:r>
                <a:rPr lang="de-DE" sz="1400" dirty="0"/>
                <a:t> 7-adrig.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40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9907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7418865" cy="2230850"/>
            <a:chOff x="2433941" y="1545812"/>
            <a:chExt cx="7418865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6811224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all </a:t>
              </a:r>
              <a:r>
                <a:rPr lang="de-DE" sz="1400" dirty="0" err="1"/>
                <a:t>sketched</a:t>
              </a:r>
              <a:r>
                <a:rPr lang="de-DE" sz="1400" dirty="0"/>
                <a:t> PE </a:t>
              </a:r>
              <a:r>
                <a:rPr lang="de-DE" sz="1400" dirty="0" err="1"/>
                <a:t>pipelines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55m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length</a:t>
              </a:r>
              <a:r>
                <a:rPr lang="de-DE" sz="1400" dirty="0"/>
                <a:t>,</a:t>
              </a:r>
            </a:p>
            <a:p>
              <a:r>
                <a:rPr lang="de-DE" sz="1400" dirty="0" err="1"/>
                <a:t>which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50m + 25m roll.</a:t>
              </a:r>
            </a:p>
            <a:p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total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83meters,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has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100m roll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4483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6220011" cy="2230850"/>
            <a:chOff x="2433941" y="1545812"/>
            <a:chExt cx="6220011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5612370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planner</a:t>
              </a:r>
              <a:r>
                <a:rPr lang="de-DE" sz="1400" dirty="0"/>
                <a:t> </a:t>
              </a:r>
              <a:r>
                <a:rPr lang="de-DE" sz="1400" dirty="0" err="1"/>
                <a:t>allows</a:t>
              </a:r>
              <a:r>
                <a:rPr lang="de-DE" sz="1400" dirty="0"/>
                <a:t> </a:t>
              </a:r>
              <a:r>
                <a:rPr lang="de-DE" sz="1400" dirty="0" err="1"/>
                <a:t>only</a:t>
              </a:r>
              <a:r>
                <a:rPr lang="de-DE" sz="1400" dirty="0"/>
                <a:t> </a:t>
              </a:r>
              <a:r>
                <a:rPr lang="de-DE" sz="1400" dirty="0" err="1"/>
                <a:t>sketching</a:t>
              </a:r>
              <a:r>
                <a:rPr lang="de-DE" sz="1400" dirty="0"/>
                <a:t> 1 </a:t>
              </a:r>
              <a:r>
                <a:rPr lang="de-DE" sz="1400" dirty="0" err="1"/>
                <a:t>circle</a:t>
              </a:r>
              <a:r>
                <a:rPr lang="de-DE" sz="1400" dirty="0"/>
                <a:t>. </a:t>
              </a:r>
            </a:p>
            <a:p>
              <a:endParaRPr lang="de-DE" sz="1400" dirty="0"/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allow</a:t>
              </a:r>
              <a:r>
                <a:rPr lang="de-DE" sz="1400" dirty="0"/>
                <a:t> </a:t>
              </a:r>
              <a:r>
                <a:rPr lang="de-DE" sz="1400" dirty="0" err="1"/>
                <a:t>up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14 </a:t>
              </a:r>
              <a:r>
                <a:rPr lang="de-DE" sz="1400" dirty="0" err="1"/>
                <a:t>circles</a:t>
              </a:r>
              <a:r>
                <a:rPr lang="de-DE" sz="1400" dirty="0"/>
                <a:t> and </a:t>
              </a:r>
              <a:r>
                <a:rPr lang="de-DE" sz="1400" dirty="0" err="1"/>
                <a:t>each</a:t>
              </a:r>
              <a:r>
                <a:rPr lang="de-DE" sz="1400" dirty="0"/>
                <a:t> </a:t>
              </a:r>
              <a:r>
                <a:rPr lang="de-DE" sz="1400" dirty="0" err="1"/>
                <a:t>circle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different </a:t>
              </a:r>
              <a:r>
                <a:rPr lang="de-DE" sz="1400" dirty="0" err="1"/>
                <a:t>colour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096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5505866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4767819" cy="3410522"/>
            <a:chOff x="2433941" y="1545812"/>
            <a:chExt cx="4767819" cy="341052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416017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image</a:t>
              </a:r>
              <a:r>
                <a:rPr lang="de-DE" sz="1400" dirty="0"/>
                <a:t> </a:t>
              </a:r>
              <a:r>
                <a:rPr lang="de-DE" sz="1400" dirty="0" err="1"/>
                <a:t>upload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PDF, </a:t>
              </a:r>
              <a:r>
                <a:rPr lang="de-DE" sz="1400" dirty="0" err="1"/>
                <a:t>jpg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not </a:t>
              </a:r>
              <a:r>
                <a:rPr lang="de-DE" sz="1400" dirty="0" err="1"/>
                <a:t>working</a:t>
              </a:r>
              <a:r>
                <a:rPr lang="de-DE" sz="1400" dirty="0"/>
                <a:t> </a:t>
              </a:r>
              <a:r>
                <a:rPr lang="de-DE" sz="1400" dirty="0" err="1"/>
                <a:t>right</a:t>
              </a:r>
              <a:r>
                <a:rPr lang="de-DE" sz="1400" dirty="0"/>
                <a:t> </a:t>
              </a:r>
              <a:r>
                <a:rPr lang="de-DE" sz="1400" dirty="0" err="1"/>
                <a:t>now</a:t>
              </a:r>
              <a:endParaRPr lang="de-DE" sz="1400" dirty="0"/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3038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5147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10269793" y="1140965"/>
            <a:ext cx="1012723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9012212" y="2839079"/>
            <a:ext cx="27063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PDF</a:t>
            </a:r>
            <a:br>
              <a:rPr lang="de-DE" dirty="0"/>
            </a:br>
            <a:r>
              <a:rPr lang="de-DE" dirty="0" err="1"/>
              <a:t>shows</a:t>
            </a:r>
            <a:r>
              <a:rPr lang="de-DE" dirty="0"/>
              <a:t> different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than</a:t>
            </a:r>
            <a:br>
              <a:rPr lang="de-DE" dirty="0"/>
            </a:br>
            <a:r>
              <a:rPr lang="de-DE" dirty="0"/>
              <a:t>Canvas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BCB070-9082-66AD-6BC5-8959E78EB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669" y="4018921"/>
            <a:ext cx="2411432" cy="1822418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CDA75399-F398-19E2-4F51-D62724E514A6}"/>
              </a:ext>
            </a:extLst>
          </p:cNvPr>
          <p:cNvSpPr/>
          <p:nvPr/>
        </p:nvSpPr>
        <p:spPr>
          <a:xfrm>
            <a:off x="10019072" y="3587675"/>
            <a:ext cx="1042220" cy="349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66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33968A-F0D1-A0E6-095A-3DE8E37E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540"/>
            <a:ext cx="12192000" cy="582492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0" y="4513430"/>
            <a:ext cx="1700981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8236985" y="1315080"/>
            <a:ext cx="3413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Viewing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plans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br>
              <a:rPr lang="de-DE" dirty="0"/>
            </a:br>
            <a:r>
              <a:rPr lang="de-DE" dirty="0"/>
              <a:t>not possible</a:t>
            </a:r>
          </a:p>
        </p:txBody>
      </p:sp>
    </p:spTree>
    <p:extLst>
      <p:ext uri="{BB962C8B-B14F-4D97-AF65-F5344CB8AC3E}">
        <p14:creationId xmlns:p14="http://schemas.microsoft.com/office/powerpoint/2010/main" val="27295156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3930456" y="2662099"/>
            <a:ext cx="414536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: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Please</a:t>
            </a:r>
            <a:r>
              <a:rPr lang="de-DE" dirty="0">
                <a:sym typeface="Wingdings" panose="05000000000000000000" pitchFamily="2" charset="2"/>
              </a:rPr>
              <a:t> check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User and PW</a:t>
            </a:r>
            <a:endParaRPr lang="de-DE" dirty="0"/>
          </a:p>
          <a:p>
            <a:endParaRPr lang="de-DE" dirty="0"/>
          </a:p>
          <a:p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Customer:</a:t>
            </a:r>
            <a:br>
              <a:rPr lang="de-DE" dirty="0"/>
            </a:br>
            <a:r>
              <a:rPr lang="de-DE" b="0" i="0" dirty="0">
                <a:effectLst/>
                <a:latin typeface="helvetica" panose="020B0604020202020204" pitchFamily="34" charset="0"/>
                <a:hlinkClick r:id="rId2"/>
              </a:rPr>
              <a:t>eazisol@gmail.com</a:t>
            </a:r>
            <a:br>
              <a:rPr lang="de-DE" dirty="0"/>
            </a:br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customer123@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9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8013290" y="5699363"/>
            <a:ext cx="408039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4878696" y="5445899"/>
            <a:ext cx="27806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Delete all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restart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170A976-F798-F2A4-0A9E-A35C90D0CF5E}"/>
              </a:ext>
            </a:extLst>
          </p:cNvPr>
          <p:cNvSpPr/>
          <p:nvPr/>
        </p:nvSpPr>
        <p:spPr>
          <a:xfrm>
            <a:off x="693175" y="1130712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535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E33A07C-6359-B891-2281-5A32336221FD}"/>
              </a:ext>
            </a:extLst>
          </p:cNvPr>
          <p:cNvGrpSpPr/>
          <p:nvPr/>
        </p:nvGrpSpPr>
        <p:grpSpPr>
          <a:xfrm>
            <a:off x="3441290" y="1646109"/>
            <a:ext cx="7234934" cy="1754326"/>
            <a:chOff x="2438400" y="1545812"/>
            <a:chExt cx="7234934" cy="175432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9CCEE4A-F10D-C04B-E188-14D8EAE28ED0}"/>
                </a:ext>
              </a:extLst>
            </p:cNvPr>
            <p:cNvSpPr txBox="1"/>
            <p:nvPr/>
          </p:nvSpPr>
          <p:spPr>
            <a:xfrm>
              <a:off x="3041582" y="1545812"/>
              <a:ext cx="6631752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switching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example</a:t>
              </a:r>
              <a:r>
                <a:rPr lang="de-DE" dirty="0"/>
                <a:t> dry </a:t>
              </a:r>
              <a:r>
                <a:rPr lang="de-DE" dirty="0" err="1"/>
                <a:t>area</a:t>
              </a:r>
              <a:r>
                <a:rPr lang="de-DE" dirty="0"/>
                <a:t> and </a:t>
              </a:r>
              <a:r>
                <a:rPr lang="de-DE" dirty="0" err="1"/>
                <a:t>then</a:t>
              </a:r>
              <a:r>
                <a:rPr lang="de-DE" dirty="0"/>
                <a:t> back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lawn</a:t>
              </a:r>
              <a:endParaRPr lang="de-DE" dirty="0"/>
            </a:p>
            <a:p>
              <a:r>
                <a:rPr lang="de-DE" dirty="0"/>
                <a:t>Button,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seemingly</a:t>
              </a:r>
              <a:r>
                <a:rPr lang="de-DE" dirty="0"/>
                <a:t> </a:t>
              </a:r>
              <a:r>
                <a:rPr lang="de-DE" dirty="0" err="1"/>
                <a:t>selects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r>
                <a:rPr lang="de-DE" dirty="0"/>
                <a:t> </a:t>
              </a:r>
              <a:r>
                <a:rPr lang="de-DE" dirty="0" err="1"/>
                <a:t>point</a:t>
              </a:r>
              <a:r>
                <a:rPr lang="de-DE" dirty="0"/>
                <a:t> outside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endParaRPr lang="de-DE" dirty="0"/>
            </a:p>
            <a:p>
              <a:r>
                <a:rPr lang="de-DE" dirty="0"/>
                <a:t>and </a:t>
              </a:r>
              <a:r>
                <a:rPr lang="de-DE" dirty="0" err="1"/>
                <a:t>then</a:t>
              </a:r>
              <a:r>
                <a:rPr lang="de-DE" dirty="0"/>
                <a:t> </a:t>
              </a:r>
              <a:r>
                <a:rPr lang="de-DE" dirty="0" err="1"/>
                <a:t>cannot</a:t>
              </a:r>
              <a:r>
                <a:rPr lang="de-DE" dirty="0"/>
                <a:t> </a:t>
              </a:r>
              <a:r>
                <a:rPr lang="de-DE" dirty="0" err="1"/>
                <a:t>stop</a:t>
              </a:r>
              <a:r>
                <a:rPr lang="de-DE" dirty="0"/>
                <a:t> </a:t>
              </a:r>
              <a:r>
                <a:rPr lang="de-DE" dirty="0" err="1"/>
                <a:t>drawing</a:t>
              </a:r>
              <a:r>
                <a:rPr lang="de-DE" dirty="0"/>
                <a:t>. </a:t>
              </a:r>
              <a:r>
                <a:rPr lang="de-DE" dirty="0" err="1"/>
                <a:t>Seems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a </a:t>
              </a:r>
              <a:r>
                <a:rPr lang="de-DE" dirty="0" err="1"/>
                <a:t>bug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only</a:t>
              </a:r>
              <a:r>
                <a:rPr lang="de-DE" dirty="0"/>
                <a:t> </a:t>
              </a:r>
              <a:r>
                <a:rPr lang="de-DE" dirty="0" err="1"/>
                <a:t>able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mouse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on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also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interrupt</a:t>
              </a:r>
              <a:r>
                <a:rPr lang="de-DE" dirty="0"/>
                <a:t> </a:t>
              </a:r>
              <a:r>
                <a:rPr lang="de-DE" dirty="0" err="1"/>
                <a:t>operation</a:t>
              </a:r>
              <a:r>
                <a:rPr lang="de-DE" dirty="0"/>
                <a:t> </a:t>
              </a:r>
              <a:r>
                <a:rPr lang="de-DE" dirty="0" err="1"/>
                <a:t>button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available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stopping</a:t>
              </a:r>
              <a:r>
                <a:rPr lang="de-DE" dirty="0"/>
                <a:t> </a:t>
              </a:r>
              <a:r>
                <a:rPr lang="de-DE" dirty="0" err="1"/>
                <a:t>unpredicted</a:t>
              </a:r>
              <a:r>
                <a:rPr lang="de-DE" dirty="0"/>
                <a:t> </a:t>
              </a:r>
              <a:r>
                <a:rPr lang="de-DE" dirty="0" err="1"/>
                <a:t>actions</a:t>
              </a:r>
              <a:r>
                <a:rPr lang="de-DE" dirty="0"/>
                <a:t>.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D25906E-8CDB-F5B9-4354-C19DB307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462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9CCEE4A-F10D-C04B-E188-14D8EAE28ED0}"/>
              </a:ext>
            </a:extLst>
          </p:cNvPr>
          <p:cNvSpPr txBox="1"/>
          <p:nvPr/>
        </p:nvSpPr>
        <p:spPr>
          <a:xfrm>
            <a:off x="4044472" y="1646109"/>
            <a:ext cx="6292428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br>
              <a:rPr lang="de-DE" dirty="0"/>
            </a:b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lawn</a:t>
            </a:r>
            <a:r>
              <a:rPr lang="de-DE" dirty="0"/>
              <a:t>,</a:t>
            </a:r>
          </a:p>
          <a:p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lawn</a:t>
            </a:r>
            <a:r>
              <a:rPr lang="de-DE" dirty="0"/>
              <a:t>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button</a:t>
            </a:r>
            <a:br>
              <a:rPr lang="de-DE" dirty="0"/>
            </a:br>
            <a:r>
              <a:rPr lang="de-DE" dirty="0"/>
              <a:t>like </a:t>
            </a:r>
            <a:r>
              <a:rPr lang="de-DE" dirty="0" err="1"/>
              <a:t>sprikler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hovering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it.</a:t>
            </a:r>
          </a:p>
          <a:p>
            <a:r>
              <a:rPr lang="de-DE" dirty="0"/>
              <a:t>Same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buttons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3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6C9062E-EF24-D1C4-66C5-9A096708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538"/>
            <a:ext cx="12192000" cy="5812924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1386349" y="1754860"/>
            <a:ext cx="3926034" cy="369332"/>
            <a:chOff x="1696063" y="1545812"/>
            <a:chExt cx="3926034" cy="36933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5805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Sprinkler Implementation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6063" y="1730478"/>
              <a:ext cx="12093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C847F6D-15D3-281D-F989-F8BEF806A97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0558CE2-D306-6C0D-A1D6-6320DEACDEBA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43B089-FA7F-D439-E989-B16C24CAE8E0}"/>
              </a:ext>
            </a:extLst>
          </p:cNvPr>
          <p:cNvSpPr txBox="1"/>
          <p:nvPr/>
        </p:nvSpPr>
        <p:spPr>
          <a:xfrm>
            <a:off x="6835373" y="1764068"/>
            <a:ext cx="2878898" cy="3985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/>
              <a:t>Actually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implementation</a:t>
            </a:r>
            <a:r>
              <a:rPr lang="de-DE" sz="1100" dirty="0"/>
              <a:t> </a:t>
            </a:r>
            <a:r>
              <a:rPr lang="de-DE" sz="1100" dirty="0" err="1"/>
              <a:t>containts</a:t>
            </a:r>
            <a:r>
              <a:rPr lang="de-DE" sz="1100" dirty="0"/>
              <a:t> </a:t>
            </a:r>
            <a:r>
              <a:rPr lang="de-DE" sz="1100" dirty="0" err="1"/>
              <a:t>drowdown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 and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has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select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knowing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right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him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 err="1"/>
              <a:t>Therefore</a:t>
            </a:r>
            <a:r>
              <a:rPr lang="de-DE" sz="1100" dirty="0"/>
              <a:t> I </a:t>
            </a:r>
            <a:r>
              <a:rPr lang="de-DE" sz="1100" dirty="0" err="1"/>
              <a:t>would</a:t>
            </a:r>
            <a:r>
              <a:rPr lang="de-DE" sz="1100" dirty="0"/>
              <a:t> </a:t>
            </a:r>
            <a:r>
              <a:rPr lang="de-DE" sz="1100" dirty="0" err="1"/>
              <a:t>prefer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definition</a:t>
            </a:r>
            <a:r>
              <a:rPr lang="de-DE" sz="1100" dirty="0"/>
              <a:t> and </a:t>
            </a:r>
            <a:r>
              <a:rPr lang="de-DE" sz="1100" dirty="0" err="1"/>
              <a:t>dropdown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/>
              <a:t>The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implements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and </a:t>
            </a:r>
            <a:r>
              <a:rPr lang="de-DE" sz="1100" dirty="0" err="1"/>
              <a:t>then</a:t>
            </a:r>
            <a:r>
              <a:rPr lang="de-DE" sz="1100" dirty="0"/>
              <a:t> </a:t>
            </a:r>
            <a:r>
              <a:rPr lang="de-DE" sz="1100" dirty="0" err="1"/>
              <a:t>adjusts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and angle he </a:t>
            </a:r>
            <a:r>
              <a:rPr lang="de-DE" sz="1100" dirty="0" err="1"/>
              <a:t>would</a:t>
            </a:r>
            <a:r>
              <a:rPr lang="de-DE" sz="1100" dirty="0"/>
              <a:t> like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and </a:t>
            </a:r>
            <a:r>
              <a:rPr lang="de-DE" sz="1100" dirty="0" err="1"/>
              <a:t>fits</a:t>
            </a:r>
            <a:r>
              <a:rPr lang="de-DE" sz="1100" dirty="0"/>
              <a:t>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lawn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.</a:t>
            </a:r>
          </a:p>
          <a:p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adjustment</a:t>
            </a:r>
            <a:r>
              <a:rPr lang="de-DE" sz="1100" dirty="0"/>
              <a:t> he </a:t>
            </a:r>
            <a:r>
              <a:rPr lang="de-DE" sz="1100" dirty="0" err="1"/>
              <a:t>gets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property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related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he </a:t>
            </a:r>
            <a:r>
              <a:rPr lang="de-DE" sz="1100" dirty="0" err="1"/>
              <a:t>needs</a:t>
            </a:r>
            <a:r>
              <a:rPr lang="de-DE" sz="1100" dirty="0"/>
              <a:t>. </a:t>
            </a:r>
          </a:p>
          <a:p>
            <a:r>
              <a:rPr lang="de-DE" sz="1100" dirty="0"/>
              <a:t>The </a:t>
            </a:r>
            <a:r>
              <a:rPr lang="de-DE" sz="1100" dirty="0" err="1"/>
              <a:t>limits</a:t>
            </a:r>
            <a:r>
              <a:rPr lang="de-DE" sz="1100" dirty="0"/>
              <a:t> (min.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lenght</a:t>
            </a:r>
            <a:r>
              <a:rPr lang="de-DE" sz="1100" dirty="0"/>
              <a:t>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)  </a:t>
            </a:r>
            <a:r>
              <a:rPr lang="de-DE" sz="1100" dirty="0" err="1"/>
              <a:t>herefore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properties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XLS </a:t>
            </a:r>
            <a:r>
              <a:rPr lang="de-DE" sz="1100" dirty="0" err="1"/>
              <a:t>file</a:t>
            </a:r>
            <a:r>
              <a:rPr lang="de-DE" sz="1100" dirty="0"/>
              <a:t> I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provided</a:t>
            </a:r>
            <a:r>
              <a:rPr lang="de-DE" sz="1100" dirty="0"/>
              <a:t>. </a:t>
            </a:r>
          </a:p>
          <a:p>
            <a:r>
              <a:rPr lang="de-DE" sz="1100" dirty="0"/>
              <a:t>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MP800 90-210°.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MP3500.</a:t>
            </a:r>
          </a:p>
          <a:p>
            <a:endParaRPr lang="de-DE" sz="1100" dirty="0"/>
          </a:p>
          <a:p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adjust</a:t>
            </a:r>
            <a:r>
              <a:rPr lang="de-DE" sz="1100" dirty="0"/>
              <a:t> </a:t>
            </a:r>
            <a:r>
              <a:rPr lang="de-DE" sz="1100" dirty="0" err="1"/>
              <a:t>smaller</a:t>
            </a:r>
            <a:r>
              <a:rPr lang="de-DE" sz="1100" dirty="0"/>
              <a:t> / </a:t>
            </a:r>
            <a:r>
              <a:rPr lang="de-DE" sz="1100" dirty="0" err="1"/>
              <a:t>higher</a:t>
            </a:r>
            <a:r>
              <a:rPr lang="de-DE" sz="1100" dirty="0"/>
              <a:t> </a:t>
            </a:r>
            <a:r>
              <a:rPr lang="de-DE" sz="1100" dirty="0" err="1"/>
              <a:t>than</a:t>
            </a:r>
            <a:r>
              <a:rPr lang="de-DE" sz="1100" dirty="0"/>
              <a:t> min.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width</a:t>
            </a:r>
            <a:r>
              <a:rPr lang="de-DE" sz="1100" dirty="0"/>
              <a:t>, he </a:t>
            </a:r>
            <a:r>
              <a:rPr lang="de-DE" sz="1100" dirty="0" err="1"/>
              <a:t>should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error</a:t>
            </a:r>
            <a:r>
              <a:rPr lang="de-DE" sz="1100" dirty="0"/>
              <a:t> </a:t>
            </a:r>
            <a:r>
              <a:rPr lang="de-DE" sz="1100" dirty="0" err="1"/>
              <a:t>message</a:t>
            </a:r>
            <a:r>
              <a:rPr lang="de-DE" sz="1100" dirty="0"/>
              <a:t> and </a:t>
            </a:r>
            <a:r>
              <a:rPr lang="de-DE" sz="1100" dirty="0" err="1"/>
              <a:t>adjustment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lenth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endParaRPr lang="de-DE" sz="1100" dirty="0"/>
          </a:p>
          <a:p>
            <a:r>
              <a:rPr lang="de-DE" sz="1100" dirty="0"/>
              <a:t>Limited </a:t>
            </a:r>
            <a:r>
              <a:rPr lang="de-DE" sz="1100" dirty="0" err="1"/>
              <a:t>accordingly</a:t>
            </a:r>
            <a:r>
              <a:rPr lang="de-DE" sz="1100" dirty="0"/>
              <a:t>.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C73F1A-AE99-35CA-9EF8-2252A4758183}"/>
              </a:ext>
            </a:extLst>
          </p:cNvPr>
          <p:cNvCxnSpPr/>
          <p:nvPr/>
        </p:nvCxnSpPr>
        <p:spPr>
          <a:xfrm flipH="1">
            <a:off x="963561" y="2242178"/>
            <a:ext cx="1209368" cy="310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801A317-7419-CF0B-FC17-50C73346EF01}"/>
              </a:ext>
            </a:extLst>
          </p:cNvPr>
          <p:cNvCxnSpPr>
            <a:cxnSpLocks/>
          </p:cNvCxnSpPr>
          <p:nvPr/>
        </p:nvCxnSpPr>
        <p:spPr>
          <a:xfrm>
            <a:off x="963561" y="2242178"/>
            <a:ext cx="1101213" cy="296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524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760FB8D-6B3D-8300-B414-0B490CEF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777"/>
            <a:ext cx="12192000" cy="576444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E291888-BE1A-56EE-A26D-D3CDBB46F711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E9C110-5DA2-1A12-6747-06B9DFE13E62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F9AF77F-0085-493C-170E-C9B6BA006E3B}"/>
              </a:ext>
            </a:extLst>
          </p:cNvPr>
          <p:cNvGrpSpPr/>
          <p:nvPr/>
        </p:nvGrpSpPr>
        <p:grpSpPr>
          <a:xfrm>
            <a:off x="3204794" y="3578942"/>
            <a:ext cx="4538037" cy="1756284"/>
            <a:chOff x="2718097" y="1224116"/>
            <a:chExt cx="4538037" cy="175628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9FD90E2-E3CE-F8E6-16A4-82DAEE34A607}"/>
                </a:ext>
              </a:extLst>
            </p:cNvPr>
            <p:cNvSpPr txBox="1"/>
            <p:nvPr/>
          </p:nvSpPr>
          <p:spPr>
            <a:xfrm>
              <a:off x="2718097" y="2026293"/>
              <a:ext cx="453803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While</a:t>
              </a:r>
              <a:r>
                <a:rPr lang="de-DE" sz="1400" dirty="0"/>
                <a:t> </a:t>
              </a:r>
              <a:r>
                <a:rPr lang="de-DE" sz="1400" dirty="0" err="1"/>
                <a:t>adjusting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end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angle </a:t>
              </a:r>
            </a:p>
            <a:p>
              <a:r>
                <a:rPr lang="de-DE" sz="1400" dirty="0"/>
                <a:t>The </a:t>
              </a:r>
              <a:r>
                <a:rPr lang="de-DE" sz="1400" dirty="0" err="1"/>
                <a:t>other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</a:t>
              </a:r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moves</a:t>
              </a:r>
              <a:r>
                <a:rPr lang="de-DE" sz="1400" dirty="0"/>
                <a:t> (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okay, but angle not)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stable</a:t>
              </a:r>
              <a:r>
                <a:rPr lang="de-DE" sz="1400" dirty="0">
                  <a:sym typeface="Wingdings" panose="05000000000000000000" pitchFamily="2" charset="2"/>
                </a:rPr>
                <a:t> after </a:t>
              </a:r>
              <a:r>
                <a:rPr lang="de-DE" sz="1400" dirty="0" err="1">
                  <a:sym typeface="Wingdings" panose="05000000000000000000" pitchFamily="2" charset="2"/>
                </a:rPr>
                <a:t>adjusting</a:t>
              </a:r>
              <a:r>
                <a:rPr lang="de-DE" sz="1400" dirty="0">
                  <a:sym typeface="Wingdings" panose="05000000000000000000" pitchFamily="2" charset="2"/>
                </a:rPr>
                <a:t> and not</a:t>
              </a:r>
            </a:p>
            <a:p>
              <a:r>
                <a:rPr lang="de-DE" sz="1400" dirty="0">
                  <a:sym typeface="Wingdings" panose="05000000000000000000" pitchFamily="2" charset="2"/>
                </a:rPr>
                <a:t>     </a:t>
              </a:r>
              <a:r>
                <a:rPr lang="de-DE" sz="1400" dirty="0" err="1">
                  <a:sym typeface="Wingdings" panose="05000000000000000000" pitchFamily="2" charset="2"/>
                </a:rPr>
                <a:t>changing</a:t>
              </a:r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433163B-4B15-20FC-F8E1-D13416879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509" y="1224116"/>
              <a:ext cx="1106129" cy="694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D87007A-E488-0E98-3692-F68C29856151}"/>
              </a:ext>
            </a:extLst>
          </p:cNvPr>
          <p:cNvSpPr/>
          <p:nvPr/>
        </p:nvSpPr>
        <p:spPr>
          <a:xfrm>
            <a:off x="10720576" y="2133401"/>
            <a:ext cx="901154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16AC841-0FBE-D838-558B-A647CDDD7AFE}"/>
              </a:ext>
            </a:extLst>
          </p:cNvPr>
          <p:cNvCxnSpPr>
            <a:cxnSpLocks/>
          </p:cNvCxnSpPr>
          <p:nvPr/>
        </p:nvCxnSpPr>
        <p:spPr>
          <a:xfrm flipV="1">
            <a:off x="4989871" y="2325230"/>
            <a:ext cx="5622550" cy="347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A37937A-6BDB-9E45-075D-1389E42A50C4}"/>
              </a:ext>
            </a:extLst>
          </p:cNvPr>
          <p:cNvSpPr txBox="1"/>
          <p:nvPr/>
        </p:nvSpPr>
        <p:spPr>
          <a:xfrm>
            <a:off x="6961558" y="2094616"/>
            <a:ext cx="228251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The Sprinkler type,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mentioned</a:t>
            </a:r>
            <a:r>
              <a:rPr lang="de-DE" sz="1400" dirty="0"/>
              <a:t> on </a:t>
            </a:r>
            <a:r>
              <a:rPr lang="de-DE" sz="1400" dirty="0" err="1"/>
              <a:t>page</a:t>
            </a:r>
            <a:r>
              <a:rPr lang="de-DE" sz="1400" dirty="0"/>
              <a:t> </a:t>
            </a:r>
            <a:r>
              <a:rPr lang="de-DE" sz="1400" dirty="0" err="1"/>
              <a:t>before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defined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 and angle </a:t>
            </a:r>
            <a:r>
              <a:rPr lang="de-DE" sz="1400" dirty="0" err="1"/>
              <a:t>adjusted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customer</a:t>
            </a:r>
            <a:endParaRPr lang="de-DE" sz="1400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5D1F697-AC09-E055-DA9C-857F28F6E154}"/>
              </a:ext>
            </a:extLst>
          </p:cNvPr>
          <p:cNvSpPr/>
          <p:nvPr/>
        </p:nvSpPr>
        <p:spPr>
          <a:xfrm>
            <a:off x="10469854" y="3787454"/>
            <a:ext cx="1269862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B4D71E-A7C3-43F4-70AF-76991CFCA431}"/>
              </a:ext>
            </a:extLst>
          </p:cNvPr>
          <p:cNvSpPr txBox="1"/>
          <p:nvPr/>
        </p:nvSpPr>
        <p:spPr>
          <a:xfrm>
            <a:off x="8102813" y="3642455"/>
            <a:ext cx="22825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 err="1"/>
              <a:t>Adjusment</a:t>
            </a:r>
            <a:r>
              <a:rPr lang="de-DE" sz="1400" dirty="0"/>
              <a:t> not </a:t>
            </a:r>
            <a:r>
              <a:rPr lang="de-DE" sz="1400" dirty="0" err="1"/>
              <a:t>working</a:t>
            </a:r>
            <a:r>
              <a:rPr lang="de-DE" sz="1400" dirty="0"/>
              <a:t> </a:t>
            </a:r>
            <a:r>
              <a:rPr lang="de-DE" sz="1400" dirty="0" err="1"/>
              <a:t>correct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works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always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into</a:t>
            </a:r>
            <a:r>
              <a:rPr lang="de-DE" sz="1400" dirty="0">
                <a:sym typeface="Wingdings" panose="05000000000000000000" pitchFamily="2" charset="2"/>
              </a:rPr>
              <a:t> positive </a:t>
            </a:r>
            <a:r>
              <a:rPr lang="de-DE" sz="1400" dirty="0" err="1">
                <a:sym typeface="Wingdings" panose="05000000000000000000" pitchFamily="2" charset="2"/>
              </a:rPr>
              <a:t>direction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even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trying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reduce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start</a:t>
            </a:r>
            <a:r>
              <a:rPr lang="de-DE" sz="1400" dirty="0">
                <a:sym typeface="Wingdings" panose="05000000000000000000" pitchFamily="2" charset="2"/>
              </a:rPr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94428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9DBA392-51AE-043B-9397-D881A0F5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956"/>
            <a:ext cx="12192000" cy="576408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1A4A298-D313-3B79-A3F4-9ADB305FB2F3}"/>
              </a:ext>
            </a:extLst>
          </p:cNvPr>
          <p:cNvGrpSpPr/>
          <p:nvPr/>
        </p:nvGrpSpPr>
        <p:grpSpPr>
          <a:xfrm>
            <a:off x="6331974" y="2057512"/>
            <a:ext cx="5510161" cy="2585323"/>
            <a:chOff x="2138516" y="1545812"/>
            <a:chExt cx="5510161" cy="258532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D76B494-5941-BED1-40E5-34708811F710}"/>
                </a:ext>
              </a:extLst>
            </p:cNvPr>
            <p:cNvSpPr txBox="1"/>
            <p:nvPr/>
          </p:nvSpPr>
          <p:spPr>
            <a:xfrm>
              <a:off x="3041582" y="1545812"/>
              <a:ext cx="4607095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implementing</a:t>
              </a:r>
              <a:endParaRPr lang="de-DE" dirty="0"/>
            </a:p>
            <a:p>
              <a:r>
                <a:rPr lang="de-DE" dirty="0"/>
                <a:t>Sprinkler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needs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adjustable</a:t>
              </a:r>
              <a:r>
                <a:rPr lang="de-DE" dirty="0"/>
                <a:t> </a:t>
              </a:r>
            </a:p>
            <a:p>
              <a:r>
                <a:rPr lang="de-DE" dirty="0"/>
                <a:t>By </a:t>
              </a:r>
              <a:r>
                <a:rPr lang="de-DE" dirty="0" err="1"/>
                <a:t>clicking</a:t>
              </a:r>
              <a:r>
                <a:rPr lang="de-DE" dirty="0"/>
                <a:t> on </a:t>
              </a:r>
              <a:r>
                <a:rPr lang="de-DE" dirty="0" err="1"/>
                <a:t>it</a:t>
              </a:r>
              <a:endParaRPr lang="de-DE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 err="1">
                  <a:sym typeface="Wingdings" panose="05000000000000000000" pitchFamily="2" charset="2"/>
                </a:rPr>
                <a:t>Actually</a:t>
              </a:r>
              <a:r>
                <a:rPr lang="de-DE" dirty="0">
                  <a:sym typeface="Wingdings" panose="05000000000000000000" pitchFamily="2" charset="2"/>
                </a:rPr>
                <a:t> not </a:t>
              </a:r>
              <a:r>
                <a:rPr lang="de-DE" dirty="0" err="1">
                  <a:sym typeface="Wingdings" panose="05000000000000000000" pitchFamily="2" charset="2"/>
                </a:rPr>
                <a:t>adjustable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Outer </a:t>
              </a:r>
              <a:r>
                <a:rPr lang="de-DE" dirty="0" err="1">
                  <a:sym typeface="Wingdings" panose="05000000000000000000" pitchFamily="2" charset="2"/>
                </a:rPr>
                <a:t>contour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</a:t>
              </a:r>
              <a:r>
                <a:rPr lang="de-DE" dirty="0">
                  <a:sym typeface="Wingdings" panose="05000000000000000000" pitchFamily="2" charset="2"/>
                </a:rPr>
                <a:t> a </a:t>
              </a:r>
              <a:r>
                <a:rPr lang="de-DE" dirty="0" err="1">
                  <a:sym typeface="Wingdings" panose="05000000000000000000" pitchFamily="2" charset="2"/>
                </a:rPr>
                <a:t>black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line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Center </a:t>
              </a:r>
              <a:r>
                <a:rPr lang="de-DE" dirty="0" err="1">
                  <a:sym typeface="Wingdings" panose="05000000000000000000" pitchFamily="2" charset="2"/>
                </a:rPr>
                <a:t>point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colour</a:t>
              </a:r>
              <a:r>
                <a:rPr lang="de-DE" dirty="0">
                  <a:sym typeface="Wingdings" panose="05000000000000000000" pitchFamily="2" charset="2"/>
                </a:rPr>
                <a:t> acc. 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XLS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types</a:t>
              </a:r>
              <a:r>
                <a:rPr lang="de-DE" dirty="0">
                  <a:sym typeface="Wingdings" panose="05000000000000000000" pitchFamily="2" charset="2"/>
                </a:rPr>
                <a:t> I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provided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later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better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understand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customer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where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install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which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type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661326E-920D-E724-BDD0-FFC3FF235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6" y="1918138"/>
              <a:ext cx="820993" cy="1757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14546B4-8FA2-5F67-D006-D58A227E3DE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A36D99-BF1C-8494-AFAA-AD5C1B9BBBF5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337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21540-E6F7-C491-EA62-2469A7AA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363"/>
            <a:ext cx="12192000" cy="579727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913C0AA-F221-D577-A635-DE6210C96D2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6E9855-A763-DE9B-8E8B-8AF9D1D899B5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B38CDFE-5427-95AA-4A94-A1D83869E867}"/>
              </a:ext>
            </a:extLst>
          </p:cNvPr>
          <p:cNvGrpSpPr/>
          <p:nvPr/>
        </p:nvGrpSpPr>
        <p:grpSpPr>
          <a:xfrm>
            <a:off x="3274142" y="1962407"/>
            <a:ext cx="5299838" cy="2031325"/>
            <a:chOff x="1882878" y="1545812"/>
            <a:chExt cx="5299838" cy="203132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23576C1-5A36-5B60-E282-CD8E1B8A84A6}"/>
                </a:ext>
              </a:extLst>
            </p:cNvPr>
            <p:cNvSpPr txBox="1"/>
            <p:nvPr/>
          </p:nvSpPr>
          <p:spPr>
            <a:xfrm>
              <a:off x="3041582" y="1545812"/>
              <a:ext cx="4141134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Rotation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square</a:t>
              </a:r>
              <a:r>
                <a:rPr lang="de-DE" sz="1400" dirty="0"/>
                <a:t> </a:t>
              </a:r>
              <a:r>
                <a:rPr lang="de-DE" sz="1400" dirty="0" err="1"/>
                <a:t>sprinkler</a:t>
              </a:r>
              <a:r>
                <a:rPr lang="de-DE" sz="1400" dirty="0"/>
                <a:t> </a:t>
              </a:r>
              <a:r>
                <a:rPr lang="de-DE" sz="1400" dirty="0" err="1"/>
                <a:t>happens</a:t>
              </a:r>
              <a:endParaRPr lang="de-DE" sz="1400" dirty="0"/>
            </a:p>
            <a:p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clicking</a:t>
              </a:r>
              <a:r>
                <a:rPr lang="de-DE" sz="1400" dirty="0"/>
                <a:t> </a:t>
              </a:r>
              <a:r>
                <a:rPr lang="de-DE" sz="1400" dirty="0" err="1"/>
                <a:t>onto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centre</a:t>
              </a:r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>
                  <a:sym typeface="Wingdings" panose="05000000000000000000" pitchFamily="2" charset="2"/>
                </a:rPr>
                <a:t>Not intuitive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Translating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right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left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up</a:t>
              </a:r>
              <a:r>
                <a:rPr lang="de-DE" sz="1400" dirty="0">
                  <a:sym typeface="Wingdings" panose="05000000000000000000" pitchFamily="2" charset="2"/>
                </a:rPr>
                <a:t>/down </a:t>
              </a: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Inner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geometry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also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filled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blue</a:t>
              </a:r>
              <a:r>
                <a:rPr lang="de-DE" sz="1400" dirty="0">
                  <a:sym typeface="Wingdings" panose="05000000000000000000" pitchFamily="2" charset="2"/>
                </a:rPr>
                <a:t> (</a:t>
              </a:r>
              <a:r>
                <a:rPr lang="de-DE" sz="1400" dirty="0" err="1">
                  <a:sym typeface="Wingdings" panose="05000000000000000000" pitchFamily="2" charset="2"/>
                </a:rPr>
                <a:t>water</a:t>
              </a:r>
              <a:r>
                <a:rPr lang="de-DE" sz="1400" dirty="0"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point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colour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acc. </a:t>
              </a:r>
              <a:r>
                <a:rPr lang="de-DE" sz="1400" dirty="0" err="1">
                  <a:sym typeface="Wingdings" panose="05000000000000000000" pitchFamily="2" charset="2"/>
                </a:rPr>
                <a:t>to</a:t>
              </a:r>
              <a:r>
                <a:rPr lang="de-DE" sz="1400" dirty="0">
                  <a:sym typeface="Wingdings" panose="05000000000000000000" pitchFamily="2" charset="2"/>
                </a:rPr>
                <a:t> XLS </a:t>
              </a:r>
              <a:r>
                <a:rPr lang="de-DE" sz="1400" dirty="0" err="1">
                  <a:sym typeface="Wingdings" panose="05000000000000000000" pitchFamily="2" charset="2"/>
                </a:rPr>
                <a:t>provided</a:t>
              </a: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094AB9BC-C666-E06F-F917-B289A64A9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2878" y="1918138"/>
              <a:ext cx="1076631" cy="2708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283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EA25612-AF29-AACE-928E-C384C9A8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599"/>
            <a:ext cx="12192000" cy="576480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CA46A4C-AD85-4B5F-2189-E0F6D5D0D40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C35CF03-A99D-C12F-09F0-664322982B6C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18A192F-F808-6A43-66B5-431084A5C218}"/>
              </a:ext>
            </a:extLst>
          </p:cNvPr>
          <p:cNvGrpSpPr/>
          <p:nvPr/>
        </p:nvGrpSpPr>
        <p:grpSpPr>
          <a:xfrm>
            <a:off x="2266336" y="1962407"/>
            <a:ext cx="4829724" cy="1020407"/>
            <a:chOff x="2438400" y="1545812"/>
            <a:chExt cx="4829724" cy="1020407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6076EC1-58DA-88E3-EE7C-333C0FB7ED08}"/>
                </a:ext>
              </a:extLst>
            </p:cNvPr>
            <p:cNvSpPr txBox="1"/>
            <p:nvPr/>
          </p:nvSpPr>
          <p:spPr>
            <a:xfrm>
              <a:off x="3041582" y="1545812"/>
              <a:ext cx="422654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square</a:t>
              </a:r>
              <a:r>
                <a:rPr lang="de-DE" sz="1200" dirty="0"/>
                <a:t> </a:t>
              </a:r>
              <a:r>
                <a:rPr lang="de-DE" sz="1200" dirty="0" err="1"/>
                <a:t>shaped</a:t>
              </a:r>
              <a:r>
                <a:rPr lang="de-DE" sz="1200" dirty="0"/>
                <a:t> </a:t>
              </a:r>
              <a:r>
                <a:rPr lang="de-DE" sz="1200" dirty="0" err="1"/>
                <a:t>sprinkler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would</a:t>
              </a:r>
              <a:r>
                <a:rPr lang="de-DE" sz="1200" dirty="0"/>
                <a:t> also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better</a:t>
              </a:r>
              <a:r>
                <a:rPr lang="de-DE" sz="1200" dirty="0"/>
                <a:t> not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have</a:t>
              </a:r>
              <a:r>
                <a:rPr lang="de-DE" sz="1200" dirty="0"/>
                <a:t> </a:t>
              </a:r>
            </a:p>
            <a:p>
              <a:r>
                <a:rPr lang="de-DE" sz="1200" dirty="0"/>
                <a:t>a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Better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be</a:t>
              </a:r>
              <a:r>
                <a:rPr lang="de-DE" sz="1200" dirty="0">
                  <a:sym typeface="Wingdings" panose="05000000000000000000" pitchFamily="2" charset="2"/>
                </a:rPr>
                <a:t> a </a:t>
              </a:r>
              <a:r>
                <a:rPr lang="de-DE" sz="1200" dirty="0" err="1">
                  <a:sym typeface="Wingdings" panose="05000000000000000000" pitchFamily="2" charset="2"/>
                </a:rPr>
                <a:t>drop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 on </a:t>
              </a:r>
              <a:r>
                <a:rPr lang="de-DE" sz="1200" dirty="0" err="1">
                  <a:sym typeface="Wingdings" panose="05000000000000000000" pitchFamily="2" charset="2"/>
                </a:rPr>
                <a:t>property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area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which</a:t>
              </a:r>
              <a:br>
                <a:rPr lang="de-DE" sz="1200" dirty="0">
                  <a:sym typeface="Wingdings" panose="05000000000000000000" pitchFamily="2" charset="2"/>
                </a:rPr>
              </a:br>
              <a:r>
                <a:rPr lang="de-DE" sz="1200" dirty="0" err="1">
                  <a:sym typeface="Wingdings" panose="05000000000000000000" pitchFamily="2" charset="2"/>
                </a:rPr>
                <a:t>is</a:t>
              </a:r>
              <a:r>
                <a:rPr lang="de-DE" sz="1200" dirty="0">
                  <a:sym typeface="Wingdings" panose="05000000000000000000" pitchFamily="2" charset="2"/>
                </a:rPr>
                <a:t>: </a:t>
              </a:r>
              <a:r>
                <a:rPr lang="de-DE" sz="1200" dirty="0" err="1">
                  <a:sym typeface="Wingdings" panose="05000000000000000000" pitchFamily="2" charset="2"/>
                </a:rPr>
                <a:t>left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right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centre</a:t>
              </a:r>
              <a:endParaRPr lang="de-DE" sz="1200" dirty="0">
                <a:sym typeface="Wingdings" panose="05000000000000000000" pitchFamily="2" charset="2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446C41E-FEDC-187B-699C-A4FBF608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4423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1094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Source Sans Pro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Heinz</dc:creator>
  <cp:lastModifiedBy>Muhammad Asad Bilal Arif</cp:lastModifiedBy>
  <cp:revision>50</cp:revision>
  <dcterms:created xsi:type="dcterms:W3CDTF">2022-12-23T11:01:10Z</dcterms:created>
  <dcterms:modified xsi:type="dcterms:W3CDTF">2023-02-22T15:01:46Z</dcterms:modified>
</cp:coreProperties>
</file>