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lvl="0">
      <a:defRPr lang="de-DE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3C22-59F0-4E2E-9AB3-6E26893003F7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37C80-74CE-4261-9EB3-3F69A2DA1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6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37C80-74CE-4261-9EB3-3F69A2DA18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855A5-24F4-CF17-AC5C-F9E4A045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79"/>
            <a:ext cx="12192000" cy="5831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36818" y="1616937"/>
            <a:ext cx="686784" cy="4727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D3796A-B847-CB85-ABC9-EA0BF5AF3FD5}"/>
              </a:ext>
            </a:extLst>
          </p:cNvPr>
          <p:cNvSpPr txBox="1"/>
          <p:nvPr/>
        </p:nvSpPr>
        <p:spPr>
          <a:xfrm>
            <a:off x="2071842" y="3256407"/>
            <a:ext cx="400218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The </a:t>
            </a:r>
            <a:r>
              <a:rPr lang="de-DE" sz="1400" dirty="0" err="1"/>
              <a:t>chronological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look</a:t>
            </a:r>
            <a:r>
              <a:rPr lang="de-DE" sz="1400" dirty="0"/>
              <a:t> like </a:t>
            </a:r>
            <a:r>
              <a:rPr lang="de-DE" sz="1400" dirty="0" err="1"/>
              <a:t>shown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endParaRPr lang="de-DE" sz="1400" dirty="0"/>
          </a:p>
          <a:p>
            <a:r>
              <a:rPr lang="de-DE" sz="1400" dirty="0"/>
              <a:t>and </a:t>
            </a:r>
            <a:r>
              <a:rPr lang="de-DE" sz="1400" dirty="0" err="1"/>
              <a:t>fits</a:t>
            </a:r>
            <a:r>
              <a:rPr lang="de-DE" sz="1400" dirty="0"/>
              <a:t> </a:t>
            </a: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calculations</a:t>
            </a:r>
            <a:r>
              <a:rPr lang="de-DE" sz="1400" dirty="0"/>
              <a:t>, </a:t>
            </a:r>
            <a:r>
              <a:rPr lang="de-DE" sz="1400" dirty="0" err="1"/>
              <a:t>needs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,</a:t>
            </a:r>
          </a:p>
          <a:p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/>
              <a:t>video</a:t>
            </a:r>
            <a:r>
              <a:rPr lang="de-DE" sz="1400" dirty="0"/>
              <a:t> </a:t>
            </a:r>
            <a:r>
              <a:rPr lang="de-DE" sz="1400" dirty="0" err="1"/>
              <a:t>explanation</a:t>
            </a:r>
            <a:r>
              <a:rPr lang="de-DE" sz="1400" dirty="0"/>
              <a:t>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32F6849-0105-A774-03BC-56C1C0D8E55E}"/>
              </a:ext>
            </a:extLst>
          </p:cNvPr>
          <p:cNvCxnSpPr>
            <a:cxnSpLocks/>
          </p:cNvCxnSpPr>
          <p:nvPr/>
        </p:nvCxnSpPr>
        <p:spPr>
          <a:xfrm flipH="1" flipV="1">
            <a:off x="1423602" y="2261419"/>
            <a:ext cx="648240" cy="13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34456A-209C-3FCC-C94B-E4EF7C17222B}"/>
              </a:ext>
            </a:extLst>
          </p:cNvPr>
          <p:cNvCxnSpPr>
            <a:cxnSpLocks/>
          </p:cNvCxnSpPr>
          <p:nvPr/>
        </p:nvCxnSpPr>
        <p:spPr>
          <a:xfrm>
            <a:off x="3094892" y="1202733"/>
            <a:ext cx="723482" cy="224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10B5903-E5CA-AEB9-D64C-ADCABB5048E3}"/>
              </a:ext>
            </a:extLst>
          </p:cNvPr>
          <p:cNvCxnSpPr>
            <a:cxnSpLocks/>
          </p:cNvCxnSpPr>
          <p:nvPr/>
        </p:nvCxnSpPr>
        <p:spPr>
          <a:xfrm flipV="1">
            <a:off x="3094892" y="1202733"/>
            <a:ext cx="723482" cy="224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EDDE88F-6B25-3F95-F7BF-AA4B775363E5}"/>
              </a:ext>
            </a:extLst>
          </p:cNvPr>
          <p:cNvSpPr txBox="1"/>
          <p:nvPr/>
        </p:nvSpPr>
        <p:spPr>
          <a:xfrm>
            <a:off x="4526134" y="1663476"/>
            <a:ext cx="1806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Option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deleted</a:t>
            </a:r>
            <a:endParaRPr lang="de-DE" sz="14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D885D7-311A-7FED-BE5A-AE55179C75C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912840" y="1458947"/>
            <a:ext cx="613294" cy="3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D5F5BE-1310-BEC3-2F09-672BEF351187}"/>
              </a:ext>
            </a:extLst>
          </p:cNvPr>
          <p:cNvSpPr txBox="1"/>
          <p:nvPr/>
        </p:nvSpPr>
        <p:spPr>
          <a:xfrm>
            <a:off x="8265795" y="2381355"/>
            <a:ext cx="22308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does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mean</a:t>
            </a:r>
            <a:r>
              <a:rPr lang="de-DE" sz="1400" dirty="0"/>
              <a:t>?</a:t>
            </a:r>
          </a:p>
          <a:p>
            <a:r>
              <a:rPr lang="de-DE" sz="1400" dirty="0"/>
              <a:t>Not </a:t>
            </a:r>
            <a:r>
              <a:rPr lang="de-DE" sz="1400" dirty="0" err="1"/>
              <a:t>sure</a:t>
            </a:r>
            <a:r>
              <a:rPr lang="de-DE" sz="1400" dirty="0"/>
              <a:t>,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endParaRPr lang="de-DE" sz="14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AA49AA0-6E7A-DF86-C829-1C3E5ACCAAE0}"/>
              </a:ext>
            </a:extLst>
          </p:cNvPr>
          <p:cNvCxnSpPr>
            <a:cxnSpLocks/>
          </p:cNvCxnSpPr>
          <p:nvPr/>
        </p:nvCxnSpPr>
        <p:spPr>
          <a:xfrm flipV="1">
            <a:off x="10072380" y="2052707"/>
            <a:ext cx="667316" cy="52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02CAFD6-52DE-F023-AB8F-99627196B799}"/>
              </a:ext>
            </a:extLst>
          </p:cNvPr>
          <p:cNvSpPr txBox="1"/>
          <p:nvPr/>
        </p:nvSpPr>
        <p:spPr>
          <a:xfrm>
            <a:off x="2548793" y="5280224"/>
            <a:ext cx="18065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Option </a:t>
            </a:r>
            <a:r>
              <a:rPr lang="de-DE" sz="1400" dirty="0" err="1"/>
              <a:t>must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hedge</a:t>
            </a:r>
            <a:r>
              <a:rPr lang="de-DE" sz="1400" dirty="0"/>
              <a:t> </a:t>
            </a:r>
            <a:r>
              <a:rPr lang="de-DE" sz="1400" dirty="0" err="1"/>
              <a:t>irrigation</a:t>
            </a:r>
            <a:endParaRPr lang="de-DE" sz="14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9885C3-74BA-5EE9-CB97-6FE800523A2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335024" y="5541834"/>
            <a:ext cx="1213769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A4E5E1-41FC-C8DB-5BA5-49E33899F490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92D0B55-F375-639D-863C-5F870EF3A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3C5DF88A-CEDD-D24B-D3F5-7D6378573CB3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CD15827-D16C-07CA-1E4F-AAAF7D2920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0EFA4764-ECA8-3BE3-9129-BE6F81A1B67C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9B21298-F759-9C65-E31A-ECA07553FC4C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C3CCBD94-8011-6B15-046E-819F1274AEE4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834515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320E99DC-B6AC-DA46-1931-DCFAFC399CBC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You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</a:t>
            </a:r>
            <a:r>
              <a:rPr lang="de-DE" sz="1400" b="1" dirty="0">
                <a:solidFill>
                  <a:schemeClr val="tx1"/>
                </a:solidFill>
              </a:rPr>
              <a:t> min. 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D2C9B4B-9A13-BB45-1735-A1066F0627E1}"/>
              </a:ext>
            </a:extLst>
          </p:cNvPr>
          <p:cNvSpPr/>
          <p:nvPr/>
        </p:nvSpPr>
        <p:spPr>
          <a:xfrm>
            <a:off x="2143760" y="674084"/>
            <a:ext cx="7945120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computer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8CE09FCE-C48A-BD64-6038-EDE857006675}"/>
              </a:ext>
            </a:extLst>
          </p:cNvPr>
          <p:cNvSpPr/>
          <p:nvPr/>
        </p:nvSpPr>
        <p:spPr>
          <a:xfrm>
            <a:off x="10363199" y="514993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current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BD04EE9-5CB6-503D-E6F6-601CD524A17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97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37712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wiring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wires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E49A4005-5F7E-B274-2B7B-69D0F87AE29C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6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487496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wire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7A7F777-92DD-5C5C-794B-54C380B7D4F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Drip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line</a:t>
            </a:r>
            <a:r>
              <a:rPr lang="de-DE" b="1" dirty="0">
                <a:solidFill>
                  <a:schemeClr val="tx1"/>
                </a:solidFill>
              </a:rPr>
              <a:t>“,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</p:spTree>
    <p:extLst>
      <p:ext uri="{BB962C8B-B14F-4D97-AF65-F5344CB8AC3E}">
        <p14:creationId xmlns:p14="http://schemas.microsoft.com/office/powerpoint/2010/main" val="19566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8A76A01-DD9B-1650-6C0D-9690838B4571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2D6147A7-A03A-B521-7386-27220B001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344C3C2-E9F5-4566-F48D-B1FF1F17056A}"/>
              </a:ext>
            </a:extLst>
          </p:cNvPr>
          <p:cNvSpPr/>
          <p:nvPr/>
        </p:nvSpPr>
        <p:spPr>
          <a:xfrm>
            <a:off x="3326004" y="2592475"/>
            <a:ext cx="2974312" cy="1999622"/>
          </a:xfrm>
          <a:custGeom>
            <a:avLst/>
            <a:gdLst>
              <a:gd name="connsiteX0" fmla="*/ 2974312 w 2974312"/>
              <a:gd name="connsiteY0" fmla="*/ 1798655 h 1999622"/>
              <a:gd name="connsiteX1" fmla="*/ 2230734 w 2974312"/>
              <a:gd name="connsiteY1" fmla="*/ 1788606 h 1999622"/>
              <a:gd name="connsiteX2" fmla="*/ 1225899 w 2974312"/>
              <a:gd name="connsiteY2" fmla="*/ 1999622 h 1999622"/>
              <a:gd name="connsiteX3" fmla="*/ 0 w 2974312"/>
              <a:gd name="connsiteY3" fmla="*/ 1989573 h 1999622"/>
              <a:gd name="connsiteX4" fmla="*/ 663192 w 2974312"/>
              <a:gd name="connsiteY4" fmla="*/ 1316334 h 1999622"/>
              <a:gd name="connsiteX5" fmla="*/ 30145 w 2974312"/>
              <a:gd name="connsiteY5" fmla="*/ 994787 h 1999622"/>
              <a:gd name="connsiteX6" fmla="*/ 0 w 2974312"/>
              <a:gd name="connsiteY6" fmla="*/ 0 h 1999622"/>
              <a:gd name="connsiteX7" fmla="*/ 1346480 w 2974312"/>
              <a:gd name="connsiteY7" fmla="*/ 20096 h 1999622"/>
              <a:gd name="connsiteX8" fmla="*/ 1326383 w 2974312"/>
              <a:gd name="connsiteY8" fmla="*/ 673239 h 1999622"/>
              <a:gd name="connsiteX9" fmla="*/ 1879042 w 2974312"/>
              <a:gd name="connsiteY9" fmla="*/ 1326382 h 1999622"/>
              <a:gd name="connsiteX10" fmla="*/ 2009671 w 2974312"/>
              <a:gd name="connsiteY10" fmla="*/ 1808703 h 199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4312" h="1999622">
                <a:moveTo>
                  <a:pt x="2974312" y="1798655"/>
                </a:moveTo>
                <a:lnTo>
                  <a:pt x="2230734" y="1788606"/>
                </a:lnTo>
                <a:lnTo>
                  <a:pt x="1225899" y="1999622"/>
                </a:lnTo>
                <a:lnTo>
                  <a:pt x="0" y="1989573"/>
                </a:lnTo>
                <a:lnTo>
                  <a:pt x="663192" y="1316334"/>
                </a:lnTo>
                <a:lnTo>
                  <a:pt x="30145" y="994787"/>
                </a:lnTo>
                <a:lnTo>
                  <a:pt x="0" y="0"/>
                </a:lnTo>
                <a:lnTo>
                  <a:pt x="1346480" y="20096"/>
                </a:lnTo>
                <a:lnTo>
                  <a:pt x="1326383" y="673239"/>
                </a:lnTo>
                <a:lnTo>
                  <a:pt x="1879042" y="1326382"/>
                </a:lnTo>
                <a:lnTo>
                  <a:pt x="2009671" y="180870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46F157D-67BF-3D81-2D54-D8EE0D6D734F}"/>
              </a:ext>
            </a:extLst>
          </p:cNvPr>
          <p:cNvSpPr/>
          <p:nvPr/>
        </p:nvSpPr>
        <p:spPr>
          <a:xfrm>
            <a:off x="5747657" y="3255666"/>
            <a:ext cx="1175657" cy="1346479"/>
          </a:xfrm>
          <a:custGeom>
            <a:avLst/>
            <a:gdLst>
              <a:gd name="connsiteX0" fmla="*/ 552659 w 1175657"/>
              <a:gd name="connsiteY0" fmla="*/ 1095270 h 1346479"/>
              <a:gd name="connsiteX1" fmla="*/ 291402 w 1175657"/>
              <a:gd name="connsiteY1" fmla="*/ 1095270 h 1346479"/>
              <a:gd name="connsiteX2" fmla="*/ 0 w 1175657"/>
              <a:gd name="connsiteY2" fmla="*/ 1336431 h 1346479"/>
              <a:gd name="connsiteX3" fmla="*/ 10048 w 1175657"/>
              <a:gd name="connsiteY3" fmla="*/ 60290 h 1346479"/>
              <a:gd name="connsiteX4" fmla="*/ 592853 w 1175657"/>
              <a:gd name="connsiteY4" fmla="*/ 693336 h 1346479"/>
              <a:gd name="connsiteX5" fmla="*/ 1175657 w 1175657"/>
              <a:gd name="connsiteY5" fmla="*/ 0 h 1346479"/>
              <a:gd name="connsiteX6" fmla="*/ 1175657 w 1175657"/>
              <a:gd name="connsiteY6" fmla="*/ 1346479 h 1346479"/>
              <a:gd name="connsiteX7" fmla="*/ 261257 w 1175657"/>
              <a:gd name="connsiteY7" fmla="*/ 1346479 h 1346479"/>
              <a:gd name="connsiteX8" fmla="*/ 150725 w 1175657"/>
              <a:gd name="connsiteY8" fmla="*/ 1205802 h 134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657" h="1346479">
                <a:moveTo>
                  <a:pt x="552659" y="1095270"/>
                </a:moveTo>
                <a:lnTo>
                  <a:pt x="291402" y="1095270"/>
                </a:lnTo>
                <a:lnTo>
                  <a:pt x="0" y="1336431"/>
                </a:lnTo>
                <a:cubicBezTo>
                  <a:pt x="3349" y="911051"/>
                  <a:pt x="6699" y="485670"/>
                  <a:pt x="10048" y="60290"/>
                </a:cubicBezTo>
                <a:lnTo>
                  <a:pt x="592853" y="693336"/>
                </a:lnTo>
                <a:lnTo>
                  <a:pt x="1175657" y="0"/>
                </a:lnTo>
                <a:lnTo>
                  <a:pt x="1175657" y="1346479"/>
                </a:lnTo>
                <a:lnTo>
                  <a:pt x="261257" y="1346479"/>
                </a:lnTo>
                <a:lnTo>
                  <a:pt x="150725" y="120580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863EBDD-B065-A1D8-9417-F34F73209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7" t="15516" r="18114" b="15346"/>
          <a:stretch/>
        </p:blipFill>
        <p:spPr>
          <a:xfrm>
            <a:off x="5265483" y="2777941"/>
            <a:ext cx="484205" cy="33193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FA140560-9EA8-F92A-D4C1-6F92ACEBC54E}"/>
              </a:ext>
            </a:extLst>
          </p:cNvPr>
          <p:cNvSpPr/>
          <p:nvPr/>
        </p:nvSpPr>
        <p:spPr>
          <a:xfrm>
            <a:off x="5740400" y="216408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CF436851-3EBC-62CD-3891-0681EA5C85DF}"/>
              </a:ext>
            </a:extLst>
          </p:cNvPr>
          <p:cNvSpPr/>
          <p:nvPr/>
        </p:nvSpPr>
        <p:spPr>
          <a:xfrm>
            <a:off x="4988560" y="309880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747189" y="5478776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840EF3BE-EC3F-6BBA-8F43-3B672AA4F88D}"/>
              </a:ext>
            </a:extLst>
          </p:cNvPr>
          <p:cNvSpPr/>
          <p:nvPr/>
        </p:nvSpPr>
        <p:spPr>
          <a:xfrm>
            <a:off x="3090441" y="268532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09E55EF-F1C4-3ECC-5692-EE546D8BDD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369066E2-DA3E-D627-BA6F-07536DD2615E}"/>
              </a:ext>
            </a:extLst>
          </p:cNvPr>
          <p:cNvSpPr/>
          <p:nvPr/>
        </p:nvSpPr>
        <p:spPr>
          <a:xfrm>
            <a:off x="5555848" y="4259484"/>
            <a:ext cx="694481" cy="520860"/>
          </a:xfrm>
          <a:custGeom>
            <a:avLst/>
            <a:gdLst>
              <a:gd name="connsiteX0" fmla="*/ 694481 w 694481"/>
              <a:gd name="connsiteY0" fmla="*/ 11574 h 520860"/>
              <a:gd name="connsiteX1" fmla="*/ 0 w 694481"/>
              <a:gd name="connsiteY1" fmla="*/ 0 h 520860"/>
              <a:gd name="connsiteX2" fmla="*/ 0 w 694481"/>
              <a:gd name="connsiteY2" fmla="*/ 520860 h 5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1" h="520860">
                <a:moveTo>
                  <a:pt x="694481" y="11574"/>
                </a:moveTo>
                <a:lnTo>
                  <a:pt x="0" y="0"/>
                </a:lnTo>
                <a:lnTo>
                  <a:pt x="0" y="52086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7B0ECBBD-5DDB-9E75-0772-6072FFE26E03}"/>
              </a:ext>
            </a:extLst>
          </p:cNvPr>
          <p:cNvSpPr/>
          <p:nvPr/>
        </p:nvSpPr>
        <p:spPr>
          <a:xfrm>
            <a:off x="795146" y="5497330"/>
            <a:ext cx="539878" cy="34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Drip</a:t>
            </a:r>
            <a:r>
              <a:rPr lang="de-DE" sz="1050" dirty="0"/>
              <a:t>-line</a:t>
            </a: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EC83542C-7760-8360-B19F-21ACA6C4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1840376" y="674084"/>
            <a:ext cx="8738886" cy="3838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Proceed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bill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material and </a:t>
            </a:r>
            <a:r>
              <a:rPr lang="de-DE" b="1" dirty="0" err="1">
                <a:solidFill>
                  <a:schemeClr val="tx1"/>
                </a:solidFill>
              </a:rPr>
              <a:t>order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„Save plan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PDF“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B91E6A-4C9B-6C86-FF12-6CE26DDE7D85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F8C8BD3-8612-5A25-2C3D-91E37A3C2078}"/>
              </a:ext>
            </a:extLst>
          </p:cNvPr>
          <p:cNvSpPr/>
          <p:nvPr/>
        </p:nvSpPr>
        <p:spPr>
          <a:xfrm>
            <a:off x="10353039" y="4988912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BCCE6B4-95B9-D5CC-DC83-51D7FD7CB752}"/>
              </a:ext>
            </a:extLst>
          </p:cNvPr>
          <p:cNvSpPr/>
          <p:nvPr/>
        </p:nvSpPr>
        <p:spPr>
          <a:xfrm>
            <a:off x="9871525" y="1168464"/>
            <a:ext cx="1297920" cy="3838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6004BEA5-5D94-D1F4-2EE7-18DC6C7FF22B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09E55EF-F1C4-3ECC-5692-EE546D8BDD5B}"/>
              </a:ext>
            </a:extLst>
          </p:cNvPr>
          <p:cNvSpPr/>
          <p:nvPr/>
        </p:nvSpPr>
        <p:spPr>
          <a:xfrm>
            <a:off x="10363199" y="2650570"/>
            <a:ext cx="1669913" cy="998817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Sketch </a:t>
            </a:r>
            <a:r>
              <a:rPr lang="de-DE" sz="1400" b="1" dirty="0" err="1">
                <a:solidFill>
                  <a:schemeClr val="tx1"/>
                </a:solidFill>
              </a:rPr>
              <a:t>connection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valve</a:t>
            </a:r>
            <a:r>
              <a:rPr lang="de-DE" sz="1400" b="1" dirty="0">
                <a:solidFill>
                  <a:schemeClr val="tx1"/>
                </a:solidFill>
              </a:rPr>
              <a:t> box </a:t>
            </a:r>
            <a:r>
              <a:rPr lang="de-DE" sz="1400" b="1" dirty="0" err="1">
                <a:solidFill>
                  <a:schemeClr val="tx1"/>
                </a:solidFill>
              </a:rPr>
              <a:t>first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00E340-6A4E-2639-5B5D-E4DDBD560C3B}"/>
              </a:ext>
            </a:extLst>
          </p:cNvPr>
          <p:cNvGrpSpPr/>
          <p:nvPr/>
        </p:nvGrpSpPr>
        <p:grpSpPr>
          <a:xfrm>
            <a:off x="736818" y="1616937"/>
            <a:ext cx="7104756" cy="4225062"/>
            <a:chOff x="736818" y="1616937"/>
            <a:chExt cx="7104756" cy="42250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8AB47F3-B773-577B-DA64-2BD3CBBC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18" y="1616937"/>
              <a:ext cx="686784" cy="51666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6278C53-4021-0567-1F46-338E7C0F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819" y="2141107"/>
              <a:ext cx="655036" cy="109605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10FF5E31-7B1C-92A0-97D1-E27382E3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18" y="3863318"/>
              <a:ext cx="598206" cy="422974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C0E08BA-51AB-51A6-D0C1-F58F9029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367" y="3310187"/>
              <a:ext cx="632515" cy="480102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EA5AF23-5D3D-1462-868D-50C77A39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747" y="4401208"/>
              <a:ext cx="661123" cy="4801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A4E8E20-BAAC-64C7-0DA3-36A43417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961" y="4904831"/>
              <a:ext cx="568063" cy="436439"/>
            </a:xfrm>
            <a:prstGeom prst="rect">
              <a:avLst/>
            </a:prstGeom>
          </p:spPr>
        </p:pic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72229AF-294C-44CA-6DAE-E4824E7B1306}"/>
                </a:ext>
              </a:extLst>
            </p:cNvPr>
            <p:cNvSpPr/>
            <p:nvPr/>
          </p:nvSpPr>
          <p:spPr>
            <a:xfrm>
              <a:off x="3313471" y="2605548"/>
              <a:ext cx="3628103" cy="1995949"/>
            </a:xfrm>
            <a:custGeom>
              <a:avLst/>
              <a:gdLst>
                <a:gd name="connsiteX0" fmla="*/ 0 w 3628103"/>
                <a:gd name="connsiteY0" fmla="*/ 0 h 1995949"/>
                <a:gd name="connsiteX1" fmla="*/ 19664 w 3628103"/>
                <a:gd name="connsiteY1" fmla="*/ 1995949 h 1995949"/>
                <a:gd name="connsiteX2" fmla="*/ 3618271 w 3628103"/>
                <a:gd name="connsiteY2" fmla="*/ 1995949 h 1995949"/>
                <a:gd name="connsiteX3" fmla="*/ 3628103 w 3628103"/>
                <a:gd name="connsiteY3" fmla="*/ 668594 h 1995949"/>
                <a:gd name="connsiteX4" fmla="*/ 1337187 w 3628103"/>
                <a:gd name="connsiteY4" fmla="*/ 688258 h 1995949"/>
                <a:gd name="connsiteX5" fmla="*/ 1337187 w 3628103"/>
                <a:gd name="connsiteY5" fmla="*/ 9833 h 1995949"/>
                <a:gd name="connsiteX6" fmla="*/ 0 w 3628103"/>
                <a:gd name="connsiteY6" fmla="*/ 0 h 199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03" h="1995949">
                  <a:moveTo>
                    <a:pt x="0" y="0"/>
                  </a:moveTo>
                  <a:lnTo>
                    <a:pt x="19664" y="1995949"/>
                  </a:lnTo>
                  <a:lnTo>
                    <a:pt x="3618271" y="1995949"/>
                  </a:lnTo>
                  <a:cubicBezTo>
                    <a:pt x="3621548" y="1553497"/>
                    <a:pt x="3624826" y="1111046"/>
                    <a:pt x="3628103" y="668594"/>
                  </a:cubicBezTo>
                  <a:lnTo>
                    <a:pt x="1337187" y="688258"/>
                  </a:lnTo>
                  <a:lnTo>
                    <a:pt x="1337187" y="9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5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3C76F37-6DA9-41D8-9353-0F916BF17205}"/>
                </a:ext>
              </a:extLst>
            </p:cNvPr>
            <p:cNvGrpSpPr/>
            <p:nvPr/>
          </p:nvGrpSpPr>
          <p:grpSpPr>
            <a:xfrm>
              <a:off x="2434459" y="3701497"/>
              <a:ext cx="1800000" cy="1800000"/>
              <a:chOff x="-1920493" y="-2310521"/>
              <a:chExt cx="11236136" cy="11628967"/>
            </a:xfrm>
          </p:grpSpPr>
          <p:sp>
            <p:nvSpPr>
              <p:cNvPr id="14" name="Kreis 454">
                <a:extLst>
                  <a:ext uri="{FF2B5EF4-FFF2-40B4-BE49-F238E27FC236}">
                    <a16:creationId xmlns:a16="http://schemas.microsoft.com/office/drawing/2014/main" id="{B74290C2-658B-72AC-0EB6-C83E3612BDF0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5295D6E-1F0D-1828-DC2B-5E14B3B0FBCD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6F99209-CA6B-F9BB-08B4-0C192BB04C8E}"/>
                </a:ext>
              </a:extLst>
            </p:cNvPr>
            <p:cNvGrpSpPr/>
            <p:nvPr/>
          </p:nvGrpSpPr>
          <p:grpSpPr>
            <a:xfrm rot="5400000">
              <a:off x="2413471" y="1705548"/>
              <a:ext cx="1800000" cy="1800000"/>
              <a:chOff x="-1920493" y="-2310521"/>
              <a:chExt cx="11236136" cy="11628967"/>
            </a:xfrm>
          </p:grpSpPr>
          <p:sp>
            <p:nvSpPr>
              <p:cNvPr id="22" name="Kreis 454">
                <a:extLst>
                  <a:ext uri="{FF2B5EF4-FFF2-40B4-BE49-F238E27FC236}">
                    <a16:creationId xmlns:a16="http://schemas.microsoft.com/office/drawing/2014/main" id="{A9F2340D-A69A-46F3-30BC-87B14F7D05C6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49042617-047B-5BB3-DBA7-8593D8F97C1F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5E1C26-2975-DA45-49D4-67DA9CEEDEC4}"/>
                </a:ext>
              </a:extLst>
            </p:cNvPr>
            <p:cNvGrpSpPr/>
            <p:nvPr/>
          </p:nvGrpSpPr>
          <p:grpSpPr>
            <a:xfrm rot="16200000" flipH="1">
              <a:off x="6031526" y="2367302"/>
              <a:ext cx="1800000" cy="1800000"/>
              <a:chOff x="-1920493" y="-2310521"/>
              <a:chExt cx="11236136" cy="11628967"/>
            </a:xfrm>
          </p:grpSpPr>
          <p:sp>
            <p:nvSpPr>
              <p:cNvPr id="25" name="Kreis 454">
                <a:extLst>
                  <a:ext uri="{FF2B5EF4-FFF2-40B4-BE49-F238E27FC236}">
                    <a16:creationId xmlns:a16="http://schemas.microsoft.com/office/drawing/2014/main" id="{0B7642E3-FD04-A50B-F614-B0EBA03DA682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E76205DD-5A49-0DBF-6E98-75B8A4E43D72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110B4964-DF05-5A7E-42FA-D97B606151CB}"/>
                </a:ext>
              </a:extLst>
            </p:cNvPr>
            <p:cNvGrpSpPr/>
            <p:nvPr/>
          </p:nvGrpSpPr>
          <p:grpSpPr>
            <a:xfrm flipH="1">
              <a:off x="6041574" y="3698984"/>
              <a:ext cx="1800000" cy="1800000"/>
              <a:chOff x="-1920493" y="-2310521"/>
              <a:chExt cx="11236136" cy="11628967"/>
            </a:xfrm>
          </p:grpSpPr>
          <p:sp>
            <p:nvSpPr>
              <p:cNvPr id="28" name="Kreis 454">
                <a:extLst>
                  <a:ext uri="{FF2B5EF4-FFF2-40B4-BE49-F238E27FC236}">
                    <a16:creationId xmlns:a16="http://schemas.microsoft.com/office/drawing/2014/main" id="{4371255D-0D19-54DE-B1BB-7DF9F6B3F994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EB594DFA-A193-2910-2FAD-049CD1742116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5D0AC8-2804-DD6C-B788-8A938718CC2D}"/>
                </a:ext>
              </a:extLst>
            </p:cNvPr>
            <p:cNvGrpSpPr/>
            <p:nvPr/>
          </p:nvGrpSpPr>
          <p:grpSpPr>
            <a:xfrm flipH="1">
              <a:off x="3636831" y="3700241"/>
              <a:ext cx="1800000" cy="1800000"/>
              <a:chOff x="-1920493" y="-2310521"/>
              <a:chExt cx="11236136" cy="11628967"/>
            </a:xfrm>
          </p:grpSpPr>
          <p:sp>
            <p:nvSpPr>
              <p:cNvPr id="31" name="Kreis 454">
                <a:extLst>
                  <a:ext uri="{FF2B5EF4-FFF2-40B4-BE49-F238E27FC236}">
                    <a16:creationId xmlns:a16="http://schemas.microsoft.com/office/drawing/2014/main" id="{221ACFD1-80F7-1FE9-EBD4-17BB62F8A6D7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AA1B59F-1C84-D0EB-E712-0CB5D32EE24F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F94A537-1A35-CD78-67CB-A36417DC251F}"/>
                </a:ext>
              </a:extLst>
            </p:cNvPr>
            <p:cNvGrpSpPr/>
            <p:nvPr/>
          </p:nvGrpSpPr>
          <p:grpSpPr>
            <a:xfrm flipH="1">
              <a:off x="4839203" y="3697727"/>
              <a:ext cx="1800000" cy="1800000"/>
              <a:chOff x="-1920493" y="-2310521"/>
              <a:chExt cx="11236136" cy="11628967"/>
            </a:xfrm>
          </p:grpSpPr>
          <p:sp>
            <p:nvSpPr>
              <p:cNvPr id="34" name="Kreis 454">
                <a:extLst>
                  <a:ext uri="{FF2B5EF4-FFF2-40B4-BE49-F238E27FC236}">
                    <a16:creationId xmlns:a16="http://schemas.microsoft.com/office/drawing/2014/main" id="{4754215A-C023-4BDF-A28F-4816792F3BAD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B154DD51-879F-1BFA-DC6F-259CFD803FBC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15D2CEF2-AA24-17A3-E9E9-CB477C3C7258}"/>
                </a:ext>
              </a:extLst>
            </p:cNvPr>
            <p:cNvGrpSpPr/>
            <p:nvPr/>
          </p:nvGrpSpPr>
          <p:grpSpPr>
            <a:xfrm flipH="1" flipV="1">
              <a:off x="4839204" y="2393725"/>
              <a:ext cx="1800000" cy="1800000"/>
              <a:chOff x="-1920493" y="-2310521"/>
              <a:chExt cx="11236136" cy="11628967"/>
            </a:xfrm>
          </p:grpSpPr>
          <p:sp>
            <p:nvSpPr>
              <p:cNvPr id="37" name="Kreis 454">
                <a:extLst>
                  <a:ext uri="{FF2B5EF4-FFF2-40B4-BE49-F238E27FC236}">
                    <a16:creationId xmlns:a16="http://schemas.microsoft.com/office/drawing/2014/main" id="{A86DDE55-108B-5476-34EC-61DD0BAFA4B1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AF3252E4-AF31-B3E7-E42A-A084482488ED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7119E6-90FA-3E63-E77F-7FC4E10872F8}"/>
                </a:ext>
              </a:extLst>
            </p:cNvPr>
            <p:cNvGrpSpPr/>
            <p:nvPr/>
          </p:nvGrpSpPr>
          <p:grpSpPr>
            <a:xfrm rot="16200000" flipH="1">
              <a:off x="3751076" y="1722101"/>
              <a:ext cx="1800000" cy="1800000"/>
              <a:chOff x="-1920493" y="-2310521"/>
              <a:chExt cx="11236136" cy="11628967"/>
            </a:xfrm>
          </p:grpSpPr>
          <p:sp>
            <p:nvSpPr>
              <p:cNvPr id="43" name="Kreis 454">
                <a:extLst>
                  <a:ext uri="{FF2B5EF4-FFF2-40B4-BE49-F238E27FC236}">
                    <a16:creationId xmlns:a16="http://schemas.microsoft.com/office/drawing/2014/main" id="{01ECBD6C-CB9B-3544-4A60-D1862E1D0524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5400000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BEF5A1C-30A6-9C24-A4FD-58F43775A4BA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F3FE30E6-868F-3874-E5C4-019B6BBC8CE8}"/>
                </a:ext>
              </a:extLst>
            </p:cNvPr>
            <p:cNvGrpSpPr/>
            <p:nvPr/>
          </p:nvGrpSpPr>
          <p:grpSpPr>
            <a:xfrm rot="5400000" flipH="1">
              <a:off x="2422749" y="2677387"/>
              <a:ext cx="1800000" cy="1800000"/>
              <a:chOff x="-1920493" y="-2310521"/>
              <a:chExt cx="11236136" cy="11628967"/>
            </a:xfrm>
          </p:grpSpPr>
          <p:sp>
            <p:nvSpPr>
              <p:cNvPr id="46" name="Kreis 454">
                <a:extLst>
                  <a:ext uri="{FF2B5EF4-FFF2-40B4-BE49-F238E27FC236}">
                    <a16:creationId xmlns:a16="http://schemas.microsoft.com/office/drawing/2014/main" id="{48727CD7-FEB1-5026-E2E3-0EE60D6854DF}"/>
                  </a:ext>
                </a:extLst>
              </p:cNvPr>
              <p:cNvSpPr/>
              <p:nvPr/>
            </p:nvSpPr>
            <p:spPr>
              <a:xfrm rot="10800000">
                <a:off x="-1920493" y="-2310521"/>
                <a:ext cx="11236136" cy="11628967"/>
              </a:xfrm>
              <a:prstGeom prst="pie">
                <a:avLst>
                  <a:gd name="adj1" fmla="val 23482"/>
                  <a:gd name="adj2" fmla="val 10747024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32FCA974-11DB-ADD3-673B-BE3DE1FBDEE3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C4ACA98B-EC23-08D6-6A41-4F14C7BC0758}"/>
                </a:ext>
              </a:extLst>
            </p:cNvPr>
            <p:cNvGrpSpPr/>
            <p:nvPr/>
          </p:nvGrpSpPr>
          <p:grpSpPr>
            <a:xfrm rot="5400000" flipH="1">
              <a:off x="4113483" y="2727301"/>
              <a:ext cx="1080000" cy="1080000"/>
              <a:chOff x="396267" y="-278"/>
              <a:chExt cx="6741682" cy="6977380"/>
            </a:xfrm>
          </p:grpSpPr>
          <p:sp>
            <p:nvSpPr>
              <p:cNvPr id="49" name="Kreis 454">
                <a:extLst>
                  <a:ext uri="{FF2B5EF4-FFF2-40B4-BE49-F238E27FC236}">
                    <a16:creationId xmlns:a16="http://schemas.microsoft.com/office/drawing/2014/main" id="{C6E9EF51-247C-B188-DAA7-7D89F7259682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pie">
                <a:avLst>
                  <a:gd name="adj1" fmla="val 23482"/>
                  <a:gd name="adj2" fmla="val 16155876"/>
                </a:avLst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47CA0F4-C215-73EF-6CDC-0789AACDF30C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F699A5F6-AF34-CFDC-286A-601D9C838BAA}"/>
                </a:ext>
              </a:extLst>
            </p:cNvPr>
            <p:cNvGrpSpPr/>
            <p:nvPr/>
          </p:nvGrpSpPr>
          <p:grpSpPr>
            <a:xfrm rot="5400000" flipH="1">
              <a:off x="3489585" y="3374895"/>
              <a:ext cx="1080000" cy="1080000"/>
              <a:chOff x="396267" y="-278"/>
              <a:chExt cx="6741682" cy="6977380"/>
            </a:xfrm>
          </p:grpSpPr>
          <p:sp>
            <p:nvSpPr>
              <p:cNvPr id="55" name="Kreis 454">
                <a:extLst>
                  <a:ext uri="{FF2B5EF4-FFF2-40B4-BE49-F238E27FC236}">
                    <a16:creationId xmlns:a16="http://schemas.microsoft.com/office/drawing/2014/main" id="{771BE28B-9673-D83A-BAC8-CB173375891E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967B9E0-9DBD-B759-2A92-224763680288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A23F19A7-51B5-F217-28B7-A381CA957FAA}"/>
                </a:ext>
              </a:extLst>
            </p:cNvPr>
            <p:cNvGrpSpPr/>
            <p:nvPr/>
          </p:nvGrpSpPr>
          <p:grpSpPr>
            <a:xfrm rot="5400000" flipH="1">
              <a:off x="4656691" y="3359171"/>
              <a:ext cx="1080000" cy="1080000"/>
              <a:chOff x="396267" y="-278"/>
              <a:chExt cx="6741682" cy="6977380"/>
            </a:xfrm>
          </p:grpSpPr>
          <p:sp>
            <p:nvSpPr>
              <p:cNvPr id="61" name="Kreis 454">
                <a:extLst>
                  <a:ext uri="{FF2B5EF4-FFF2-40B4-BE49-F238E27FC236}">
                    <a16:creationId xmlns:a16="http://schemas.microsoft.com/office/drawing/2014/main" id="{9D6D9A8C-6796-361E-9FA8-01AB44900818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DE0DBCC-310A-F7BB-B9A2-5D47F4489394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994466D-B858-1006-B23C-0EB115ECB923}"/>
                </a:ext>
              </a:extLst>
            </p:cNvPr>
            <p:cNvSpPr/>
            <p:nvPr/>
          </p:nvSpPr>
          <p:spPr>
            <a:xfrm>
              <a:off x="4652386" y="2595500"/>
              <a:ext cx="2289187" cy="704639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4">
              <a:extLst>
                <a:ext uri="{FF2B5EF4-FFF2-40B4-BE49-F238E27FC236}">
                  <a16:creationId xmlns:a16="http://schemas.microsoft.com/office/drawing/2014/main" id="{17E2E01A-36A4-9272-5E44-A32664074F55}"/>
                </a:ext>
              </a:extLst>
            </p:cNvPr>
            <p:cNvSpPr/>
            <p:nvPr/>
          </p:nvSpPr>
          <p:spPr>
            <a:xfrm>
              <a:off x="2872476" y="2605547"/>
              <a:ext cx="4080984" cy="2308097"/>
            </a:xfrm>
            <a:custGeom>
              <a:avLst/>
              <a:gdLst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0 w 433982"/>
                <a:gd name="connsiteY3" fmla="*/ 2299283 h 2299283"/>
                <a:gd name="connsiteX4" fmla="*/ 0 w 433982"/>
                <a:gd name="connsiteY4" fmla="*/ 0 h 2299283"/>
                <a:gd name="connsiteX0" fmla="*/ 0 w 433982"/>
                <a:gd name="connsiteY0" fmla="*/ 0 h 2299283"/>
                <a:gd name="connsiteX1" fmla="*/ 433982 w 433982"/>
                <a:gd name="connsiteY1" fmla="*/ 0 h 2299283"/>
                <a:gd name="connsiteX2" fmla="*/ 433982 w 433982"/>
                <a:gd name="connsiteY2" fmla="*/ 2299283 h 2299283"/>
                <a:gd name="connsiteX3" fmla="*/ 423384 w 433982"/>
                <a:gd name="connsiteY3" fmla="*/ 2277951 h 2299283"/>
                <a:gd name="connsiteX4" fmla="*/ 0 w 433982"/>
                <a:gd name="connsiteY4" fmla="*/ 2299283 h 2299283"/>
                <a:gd name="connsiteX5" fmla="*/ 0 w 433982"/>
                <a:gd name="connsiteY5" fmla="*/ 0 h 2299283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2299283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1076527"/>
                <a:gd name="connsiteY0" fmla="*/ 0 h 2951190"/>
                <a:gd name="connsiteX1" fmla="*/ 433982 w 1076527"/>
                <a:gd name="connsiteY1" fmla="*/ 0 h 2951190"/>
                <a:gd name="connsiteX2" fmla="*/ 433982 w 1076527"/>
                <a:gd name="connsiteY2" fmla="*/ 1997832 h 2951190"/>
                <a:gd name="connsiteX3" fmla="*/ 1076527 w 1076527"/>
                <a:gd name="connsiteY3" fmla="*/ 2951190 h 2951190"/>
                <a:gd name="connsiteX4" fmla="*/ 0 w 1076527"/>
                <a:gd name="connsiteY4" fmla="*/ 2299283 h 2951190"/>
                <a:gd name="connsiteX5" fmla="*/ 0 w 1076527"/>
                <a:gd name="connsiteY5" fmla="*/ 0 h 2951190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0 w 3518276"/>
                <a:gd name="connsiteY4" fmla="*/ 2299283 h 2639691"/>
                <a:gd name="connsiteX5" fmla="*/ 0 w 3518276"/>
                <a:gd name="connsiteY5" fmla="*/ 0 h 2639691"/>
                <a:gd name="connsiteX0" fmla="*/ 0 w 3518276"/>
                <a:gd name="connsiteY0" fmla="*/ 0 h 2639691"/>
                <a:gd name="connsiteX1" fmla="*/ 433982 w 3518276"/>
                <a:gd name="connsiteY1" fmla="*/ 0 h 2639691"/>
                <a:gd name="connsiteX2" fmla="*/ 433982 w 3518276"/>
                <a:gd name="connsiteY2" fmla="*/ 1997832 h 2639691"/>
                <a:gd name="connsiteX3" fmla="*/ 3518276 w 3518276"/>
                <a:gd name="connsiteY3" fmla="*/ 2639691 h 2639691"/>
                <a:gd name="connsiteX4" fmla="*/ 3488131 w 3518276"/>
                <a:gd name="connsiteY4" fmla="*/ 2619595 h 2639691"/>
                <a:gd name="connsiteX5" fmla="*/ 0 w 3518276"/>
                <a:gd name="connsiteY5" fmla="*/ 2299283 h 2639691"/>
                <a:gd name="connsiteX6" fmla="*/ 0 w 3518276"/>
                <a:gd name="connsiteY6" fmla="*/ 0 h 2639691"/>
                <a:gd name="connsiteX0" fmla="*/ 0 w 4101080"/>
                <a:gd name="connsiteY0" fmla="*/ 0 h 2639691"/>
                <a:gd name="connsiteX1" fmla="*/ 433982 w 4101080"/>
                <a:gd name="connsiteY1" fmla="*/ 0 h 2639691"/>
                <a:gd name="connsiteX2" fmla="*/ 433982 w 4101080"/>
                <a:gd name="connsiteY2" fmla="*/ 1997832 h 2639691"/>
                <a:gd name="connsiteX3" fmla="*/ 3518276 w 4101080"/>
                <a:gd name="connsiteY3" fmla="*/ 2639691 h 2639691"/>
                <a:gd name="connsiteX4" fmla="*/ 4101080 w 4101080"/>
                <a:gd name="connsiteY4" fmla="*/ 2016694 h 2639691"/>
                <a:gd name="connsiteX5" fmla="*/ 0 w 4101080"/>
                <a:gd name="connsiteY5" fmla="*/ 2299283 h 2639691"/>
                <a:gd name="connsiteX6" fmla="*/ 0 w 4101080"/>
                <a:gd name="connsiteY6" fmla="*/ 0 h 2639691"/>
                <a:gd name="connsiteX0" fmla="*/ 0 w 3518276"/>
                <a:gd name="connsiteY0" fmla="*/ 0 h 2991385"/>
                <a:gd name="connsiteX1" fmla="*/ 433982 w 3518276"/>
                <a:gd name="connsiteY1" fmla="*/ 0 h 2991385"/>
                <a:gd name="connsiteX2" fmla="*/ 433982 w 3518276"/>
                <a:gd name="connsiteY2" fmla="*/ 1997832 h 2991385"/>
                <a:gd name="connsiteX3" fmla="*/ 3518276 w 3518276"/>
                <a:gd name="connsiteY3" fmla="*/ 2639691 h 2991385"/>
                <a:gd name="connsiteX4" fmla="*/ 2553634 w 3518276"/>
                <a:gd name="connsiteY4" fmla="*/ 2991385 h 2991385"/>
                <a:gd name="connsiteX5" fmla="*/ 0 w 3518276"/>
                <a:gd name="connsiteY5" fmla="*/ 2299283 h 2991385"/>
                <a:gd name="connsiteX6" fmla="*/ 0 w 3518276"/>
                <a:gd name="connsiteY6" fmla="*/ 0 h 2991385"/>
                <a:gd name="connsiteX0" fmla="*/ 0 w 4080984"/>
                <a:gd name="connsiteY0" fmla="*/ 0 h 2991385"/>
                <a:gd name="connsiteX1" fmla="*/ 433982 w 4080984"/>
                <a:gd name="connsiteY1" fmla="*/ 0 h 2991385"/>
                <a:gd name="connsiteX2" fmla="*/ 433982 w 4080984"/>
                <a:gd name="connsiteY2" fmla="*/ 1997832 h 2991385"/>
                <a:gd name="connsiteX3" fmla="*/ 4080984 w 4080984"/>
                <a:gd name="connsiteY3" fmla="*/ 1996597 h 2991385"/>
                <a:gd name="connsiteX4" fmla="*/ 2553634 w 4080984"/>
                <a:gd name="connsiteY4" fmla="*/ 2991385 h 2991385"/>
                <a:gd name="connsiteX5" fmla="*/ 0 w 4080984"/>
                <a:gd name="connsiteY5" fmla="*/ 2299283 h 2991385"/>
                <a:gd name="connsiteX6" fmla="*/ 0 w 4080984"/>
                <a:gd name="connsiteY6" fmla="*/ 0 h 2991385"/>
                <a:gd name="connsiteX0" fmla="*/ 0 w 4080984"/>
                <a:gd name="connsiteY0" fmla="*/ 0 h 2338242"/>
                <a:gd name="connsiteX1" fmla="*/ 433982 w 4080984"/>
                <a:gd name="connsiteY1" fmla="*/ 0 h 2338242"/>
                <a:gd name="connsiteX2" fmla="*/ 433982 w 4080984"/>
                <a:gd name="connsiteY2" fmla="*/ 1997832 h 2338242"/>
                <a:gd name="connsiteX3" fmla="*/ 4080984 w 4080984"/>
                <a:gd name="connsiteY3" fmla="*/ 1996597 h 2338242"/>
                <a:gd name="connsiteX4" fmla="*/ 4060887 w 4080984"/>
                <a:gd name="connsiteY4" fmla="*/ 2338242 h 2338242"/>
                <a:gd name="connsiteX5" fmla="*/ 0 w 4080984"/>
                <a:gd name="connsiteY5" fmla="*/ 2299283 h 2338242"/>
                <a:gd name="connsiteX6" fmla="*/ 0 w 4080984"/>
                <a:gd name="connsiteY6" fmla="*/ 0 h 2338242"/>
                <a:gd name="connsiteX0" fmla="*/ 0 w 4080984"/>
                <a:gd name="connsiteY0" fmla="*/ 0 h 2308097"/>
                <a:gd name="connsiteX1" fmla="*/ 433982 w 4080984"/>
                <a:gd name="connsiteY1" fmla="*/ 0 h 2308097"/>
                <a:gd name="connsiteX2" fmla="*/ 433982 w 4080984"/>
                <a:gd name="connsiteY2" fmla="*/ 1997832 h 2308097"/>
                <a:gd name="connsiteX3" fmla="*/ 4080984 w 4080984"/>
                <a:gd name="connsiteY3" fmla="*/ 1996597 h 2308097"/>
                <a:gd name="connsiteX4" fmla="*/ 4070936 w 4080984"/>
                <a:gd name="connsiteY4" fmla="*/ 2308097 h 2308097"/>
                <a:gd name="connsiteX5" fmla="*/ 0 w 4080984"/>
                <a:gd name="connsiteY5" fmla="*/ 2299283 h 2308097"/>
                <a:gd name="connsiteX6" fmla="*/ 0 w 4080984"/>
                <a:gd name="connsiteY6" fmla="*/ 0 h 230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0984" h="2308097">
                  <a:moveTo>
                    <a:pt x="0" y="0"/>
                  </a:moveTo>
                  <a:lnTo>
                    <a:pt x="433982" y="0"/>
                  </a:lnTo>
                  <a:lnTo>
                    <a:pt x="433982" y="1997832"/>
                  </a:lnTo>
                  <a:lnTo>
                    <a:pt x="4080984" y="1996597"/>
                  </a:lnTo>
                  <a:lnTo>
                    <a:pt x="4070936" y="2308097"/>
                  </a:lnTo>
                  <a:lnTo>
                    <a:pt x="0" y="2299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D71D703-7603-C4BD-32C2-DDA2839B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9" t="18884" r="24397" b="11798"/>
            <a:stretch/>
          </p:blipFill>
          <p:spPr>
            <a:xfrm>
              <a:off x="4787454" y="2768749"/>
              <a:ext cx="431471" cy="358140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1331B49-BAF4-9355-3F20-F63220677D27}"/>
                </a:ext>
              </a:extLst>
            </p:cNvPr>
            <p:cNvGrpSpPr/>
            <p:nvPr/>
          </p:nvGrpSpPr>
          <p:grpSpPr>
            <a:xfrm rot="5400000" flipH="1">
              <a:off x="5823797" y="3397874"/>
              <a:ext cx="1080000" cy="1080000"/>
              <a:chOff x="396267" y="-278"/>
              <a:chExt cx="6741682" cy="6977380"/>
            </a:xfrm>
          </p:grpSpPr>
          <p:sp>
            <p:nvSpPr>
              <p:cNvPr id="39" name="Kreis 454">
                <a:extLst>
                  <a:ext uri="{FF2B5EF4-FFF2-40B4-BE49-F238E27FC236}">
                    <a16:creationId xmlns:a16="http://schemas.microsoft.com/office/drawing/2014/main" id="{BCEA55D1-1E0F-B21A-1521-A6745EA1F5A1}"/>
                  </a:ext>
                </a:extLst>
              </p:cNvPr>
              <p:cNvSpPr/>
              <p:nvPr/>
            </p:nvSpPr>
            <p:spPr>
              <a:xfrm>
                <a:off x="396267" y="-278"/>
                <a:ext cx="6741682" cy="697738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 w="12700">
                <a:solidFill>
                  <a:sysClr val="windowText" lastClr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68DD2AA-5859-80B0-317B-4BEBC7623AA6}"/>
                  </a:ext>
                </a:extLst>
              </p:cNvPr>
              <p:cNvSpPr/>
              <p:nvPr/>
            </p:nvSpPr>
            <p:spPr>
              <a:xfrm>
                <a:off x="3248130" y="3038804"/>
                <a:ext cx="898891" cy="93031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sz="1100" dirty="0"/>
              </a:p>
            </p:txBody>
          </p:sp>
        </p:grp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527432A-267D-12A8-D301-C3C43C4E5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082" t="16178" r="11518" b="12769"/>
            <a:stretch/>
          </p:blipFill>
          <p:spPr>
            <a:xfrm>
              <a:off x="6155966" y="4136262"/>
              <a:ext cx="483237" cy="341125"/>
            </a:xfrm>
            <a:prstGeom prst="rect">
              <a:avLst/>
            </a:prstGeom>
          </p:spPr>
        </p:pic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344C3C2-E9F5-4566-F48D-B1FF1F17056A}"/>
                </a:ext>
              </a:extLst>
            </p:cNvPr>
            <p:cNvSpPr/>
            <p:nvPr/>
          </p:nvSpPr>
          <p:spPr>
            <a:xfrm>
              <a:off x="3326004" y="2592475"/>
              <a:ext cx="2974312" cy="1999622"/>
            </a:xfrm>
            <a:custGeom>
              <a:avLst/>
              <a:gdLst>
                <a:gd name="connsiteX0" fmla="*/ 2974312 w 2974312"/>
                <a:gd name="connsiteY0" fmla="*/ 1798655 h 1999622"/>
                <a:gd name="connsiteX1" fmla="*/ 2230734 w 2974312"/>
                <a:gd name="connsiteY1" fmla="*/ 1788606 h 1999622"/>
                <a:gd name="connsiteX2" fmla="*/ 1225899 w 2974312"/>
                <a:gd name="connsiteY2" fmla="*/ 1999622 h 1999622"/>
                <a:gd name="connsiteX3" fmla="*/ 0 w 2974312"/>
                <a:gd name="connsiteY3" fmla="*/ 1989573 h 1999622"/>
                <a:gd name="connsiteX4" fmla="*/ 663192 w 2974312"/>
                <a:gd name="connsiteY4" fmla="*/ 1316334 h 1999622"/>
                <a:gd name="connsiteX5" fmla="*/ 30145 w 2974312"/>
                <a:gd name="connsiteY5" fmla="*/ 994787 h 1999622"/>
                <a:gd name="connsiteX6" fmla="*/ 0 w 2974312"/>
                <a:gd name="connsiteY6" fmla="*/ 0 h 1999622"/>
                <a:gd name="connsiteX7" fmla="*/ 1346480 w 2974312"/>
                <a:gd name="connsiteY7" fmla="*/ 20096 h 1999622"/>
                <a:gd name="connsiteX8" fmla="*/ 1326383 w 2974312"/>
                <a:gd name="connsiteY8" fmla="*/ 673239 h 1999622"/>
                <a:gd name="connsiteX9" fmla="*/ 1879042 w 2974312"/>
                <a:gd name="connsiteY9" fmla="*/ 1326382 h 1999622"/>
                <a:gd name="connsiteX10" fmla="*/ 2009671 w 2974312"/>
                <a:gd name="connsiteY10" fmla="*/ 1808703 h 19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4312" h="1999622">
                  <a:moveTo>
                    <a:pt x="2974312" y="1798655"/>
                  </a:moveTo>
                  <a:lnTo>
                    <a:pt x="2230734" y="1788606"/>
                  </a:lnTo>
                  <a:lnTo>
                    <a:pt x="1225899" y="1999622"/>
                  </a:lnTo>
                  <a:lnTo>
                    <a:pt x="0" y="1989573"/>
                  </a:lnTo>
                  <a:lnTo>
                    <a:pt x="663192" y="1316334"/>
                  </a:lnTo>
                  <a:lnTo>
                    <a:pt x="30145" y="994787"/>
                  </a:lnTo>
                  <a:lnTo>
                    <a:pt x="0" y="0"/>
                  </a:lnTo>
                  <a:lnTo>
                    <a:pt x="1346480" y="20096"/>
                  </a:lnTo>
                  <a:lnTo>
                    <a:pt x="1326383" y="673239"/>
                  </a:lnTo>
                  <a:lnTo>
                    <a:pt x="1879042" y="1326382"/>
                  </a:lnTo>
                  <a:lnTo>
                    <a:pt x="2009671" y="1808703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E46F157D-67BF-3D81-2D54-D8EE0D6D734F}"/>
                </a:ext>
              </a:extLst>
            </p:cNvPr>
            <p:cNvSpPr/>
            <p:nvPr/>
          </p:nvSpPr>
          <p:spPr>
            <a:xfrm>
              <a:off x="5747657" y="3255666"/>
              <a:ext cx="1175657" cy="1346479"/>
            </a:xfrm>
            <a:custGeom>
              <a:avLst/>
              <a:gdLst>
                <a:gd name="connsiteX0" fmla="*/ 552659 w 1175657"/>
                <a:gd name="connsiteY0" fmla="*/ 1095270 h 1346479"/>
                <a:gd name="connsiteX1" fmla="*/ 291402 w 1175657"/>
                <a:gd name="connsiteY1" fmla="*/ 1095270 h 1346479"/>
                <a:gd name="connsiteX2" fmla="*/ 0 w 1175657"/>
                <a:gd name="connsiteY2" fmla="*/ 1336431 h 1346479"/>
                <a:gd name="connsiteX3" fmla="*/ 10048 w 1175657"/>
                <a:gd name="connsiteY3" fmla="*/ 60290 h 1346479"/>
                <a:gd name="connsiteX4" fmla="*/ 592853 w 1175657"/>
                <a:gd name="connsiteY4" fmla="*/ 693336 h 1346479"/>
                <a:gd name="connsiteX5" fmla="*/ 1175657 w 1175657"/>
                <a:gd name="connsiteY5" fmla="*/ 0 h 1346479"/>
                <a:gd name="connsiteX6" fmla="*/ 1175657 w 1175657"/>
                <a:gd name="connsiteY6" fmla="*/ 1346479 h 1346479"/>
                <a:gd name="connsiteX7" fmla="*/ 261257 w 1175657"/>
                <a:gd name="connsiteY7" fmla="*/ 1346479 h 1346479"/>
                <a:gd name="connsiteX8" fmla="*/ 150725 w 1175657"/>
                <a:gd name="connsiteY8" fmla="*/ 1205802 h 134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657" h="1346479">
                  <a:moveTo>
                    <a:pt x="552659" y="1095270"/>
                  </a:moveTo>
                  <a:lnTo>
                    <a:pt x="291402" y="1095270"/>
                  </a:lnTo>
                  <a:lnTo>
                    <a:pt x="0" y="1336431"/>
                  </a:lnTo>
                  <a:cubicBezTo>
                    <a:pt x="3349" y="911051"/>
                    <a:pt x="6699" y="485670"/>
                    <a:pt x="10048" y="60290"/>
                  </a:cubicBezTo>
                  <a:lnTo>
                    <a:pt x="592853" y="693336"/>
                  </a:lnTo>
                  <a:lnTo>
                    <a:pt x="1175657" y="0"/>
                  </a:lnTo>
                  <a:lnTo>
                    <a:pt x="1175657" y="1346479"/>
                  </a:lnTo>
                  <a:lnTo>
                    <a:pt x="261257" y="1346479"/>
                  </a:lnTo>
                  <a:lnTo>
                    <a:pt x="150725" y="1205802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3863EBDD-B065-A1D8-9417-F34F73209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647" t="15516" r="18114" b="15346"/>
            <a:stretch/>
          </p:blipFill>
          <p:spPr>
            <a:xfrm>
              <a:off x="5265483" y="2777941"/>
              <a:ext cx="484205" cy="331933"/>
            </a:xfrm>
            <a:prstGeom prst="rect">
              <a:avLst/>
            </a:prstGeom>
          </p:spPr>
        </p:pic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A140560-9EA8-F92A-D4C1-6F92ACEBC54E}"/>
                </a:ext>
              </a:extLst>
            </p:cNvPr>
            <p:cNvSpPr/>
            <p:nvPr/>
          </p:nvSpPr>
          <p:spPr>
            <a:xfrm>
              <a:off x="5740400" y="2164080"/>
              <a:ext cx="1219200" cy="772160"/>
            </a:xfrm>
            <a:custGeom>
              <a:avLst/>
              <a:gdLst>
                <a:gd name="connsiteX0" fmla="*/ 0 w 1219200"/>
                <a:gd name="connsiteY0" fmla="*/ 772160 h 772160"/>
                <a:gd name="connsiteX1" fmla="*/ 375920 w 1219200"/>
                <a:gd name="connsiteY1" fmla="*/ 772160 h 772160"/>
                <a:gd name="connsiteX2" fmla="*/ 558800 w 1219200"/>
                <a:gd name="connsiteY2" fmla="*/ 10160 h 772160"/>
                <a:gd name="connsiteX3" fmla="*/ 1219200 w 1219200"/>
                <a:gd name="connsiteY3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772160">
                  <a:moveTo>
                    <a:pt x="0" y="772160"/>
                  </a:moveTo>
                  <a:lnTo>
                    <a:pt x="375920" y="772160"/>
                  </a:lnTo>
                  <a:lnTo>
                    <a:pt x="558800" y="10160"/>
                  </a:lnTo>
                  <a:lnTo>
                    <a:pt x="121920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CF436851-3EBC-62CD-3891-0681EA5C85DF}"/>
                </a:ext>
              </a:extLst>
            </p:cNvPr>
            <p:cNvSpPr/>
            <p:nvPr/>
          </p:nvSpPr>
          <p:spPr>
            <a:xfrm>
              <a:off x="4988560" y="3098800"/>
              <a:ext cx="1422400" cy="1117600"/>
            </a:xfrm>
            <a:custGeom>
              <a:avLst/>
              <a:gdLst>
                <a:gd name="connsiteX0" fmla="*/ 0 w 1422400"/>
                <a:gd name="connsiteY0" fmla="*/ 0 h 1117600"/>
                <a:gd name="connsiteX1" fmla="*/ 0 w 1422400"/>
                <a:gd name="connsiteY1" fmla="*/ 497840 h 1117600"/>
                <a:gd name="connsiteX2" fmla="*/ 1412240 w 1422400"/>
                <a:gd name="connsiteY2" fmla="*/ 995680 h 1117600"/>
                <a:gd name="connsiteX3" fmla="*/ 1422400 w 1422400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400" h="1117600">
                  <a:moveTo>
                    <a:pt x="0" y="0"/>
                  </a:moveTo>
                  <a:lnTo>
                    <a:pt x="0" y="497840"/>
                  </a:lnTo>
                  <a:lnTo>
                    <a:pt x="1412240" y="995680"/>
                  </a:lnTo>
                  <a:lnTo>
                    <a:pt x="1422400" y="111760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840EF3BE-EC3F-6BBA-8F43-3B672AA4F88D}"/>
                </a:ext>
              </a:extLst>
            </p:cNvPr>
            <p:cNvSpPr/>
            <p:nvPr/>
          </p:nvSpPr>
          <p:spPr>
            <a:xfrm>
              <a:off x="3090441" y="2685327"/>
              <a:ext cx="3750197" cy="2095017"/>
            </a:xfrm>
            <a:custGeom>
              <a:avLst/>
              <a:gdLst>
                <a:gd name="connsiteX0" fmla="*/ 0 w 3750197"/>
                <a:gd name="connsiteY0" fmla="*/ 0 h 2095017"/>
                <a:gd name="connsiteX1" fmla="*/ 0 w 3750197"/>
                <a:gd name="connsiteY1" fmla="*/ 2071868 h 2095017"/>
                <a:gd name="connsiteX2" fmla="*/ 3750197 w 3750197"/>
                <a:gd name="connsiteY2" fmla="*/ 2095017 h 209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0197" h="2095017">
                  <a:moveTo>
                    <a:pt x="0" y="0"/>
                  </a:moveTo>
                  <a:lnTo>
                    <a:pt x="0" y="2071868"/>
                  </a:lnTo>
                  <a:lnTo>
                    <a:pt x="3750197" y="2095017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369066E2-DA3E-D627-BA6F-07536DD2615E}"/>
                </a:ext>
              </a:extLst>
            </p:cNvPr>
            <p:cNvSpPr/>
            <p:nvPr/>
          </p:nvSpPr>
          <p:spPr>
            <a:xfrm>
              <a:off x="5555848" y="4259484"/>
              <a:ext cx="694481" cy="520860"/>
            </a:xfrm>
            <a:custGeom>
              <a:avLst/>
              <a:gdLst>
                <a:gd name="connsiteX0" fmla="*/ 694481 w 694481"/>
                <a:gd name="connsiteY0" fmla="*/ 11574 h 520860"/>
                <a:gd name="connsiteX1" fmla="*/ 0 w 694481"/>
                <a:gd name="connsiteY1" fmla="*/ 0 h 520860"/>
                <a:gd name="connsiteX2" fmla="*/ 0 w 694481"/>
                <a:gd name="connsiteY2" fmla="*/ 520860 h 5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481" h="520860">
                  <a:moveTo>
                    <a:pt x="694481" y="11574"/>
                  </a:moveTo>
                  <a:lnTo>
                    <a:pt x="0" y="0"/>
                  </a:lnTo>
                  <a:lnTo>
                    <a:pt x="0" y="52086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7B0ECBBD-5DDB-9E75-0772-6072FFE26E03}"/>
                </a:ext>
              </a:extLst>
            </p:cNvPr>
            <p:cNvSpPr/>
            <p:nvPr/>
          </p:nvSpPr>
          <p:spPr>
            <a:xfrm>
              <a:off x="795146" y="5497330"/>
              <a:ext cx="539878" cy="3446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/>
                <a:t>Drip</a:t>
              </a:r>
              <a:r>
                <a:rPr lang="de-DE" sz="1050" dirty="0"/>
                <a:t>-line</a:t>
              </a: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EC83542C-7760-8360-B19F-21ACA6C4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1" y="5925858"/>
            <a:ext cx="570501" cy="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4925A317-CA0A-F4AD-37BB-81ADD3BFB568}"/>
              </a:ext>
            </a:extLst>
          </p:cNvPr>
          <p:cNvSpPr/>
          <p:nvPr/>
        </p:nvSpPr>
        <p:spPr>
          <a:xfrm>
            <a:off x="1567897" y="228042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4AA3A89-CCA8-FEE5-C4DB-6A79F1E43177}"/>
              </a:ext>
            </a:extLst>
          </p:cNvPr>
          <p:cNvGrpSpPr/>
          <p:nvPr/>
        </p:nvGrpSpPr>
        <p:grpSpPr>
          <a:xfrm>
            <a:off x="688885" y="3376377"/>
            <a:ext cx="1800000" cy="1800000"/>
            <a:chOff x="-1920493" y="-2310521"/>
            <a:chExt cx="11236136" cy="11628967"/>
          </a:xfrm>
        </p:grpSpPr>
        <p:sp>
          <p:nvSpPr>
            <p:cNvPr id="125" name="Kreis 454">
              <a:extLst>
                <a:ext uri="{FF2B5EF4-FFF2-40B4-BE49-F238E27FC236}">
                  <a16:creationId xmlns:a16="http://schemas.microsoft.com/office/drawing/2014/main" id="{2C1D4DE9-BC03-1F56-C15F-E18D44F2A77B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E5B41BA7-7949-DD67-C68E-ED03189405D7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B8EFAEE-44EF-01BD-83EE-690863B716AA}"/>
              </a:ext>
            </a:extLst>
          </p:cNvPr>
          <p:cNvGrpSpPr/>
          <p:nvPr/>
        </p:nvGrpSpPr>
        <p:grpSpPr>
          <a:xfrm rot="5400000">
            <a:off x="667897" y="1380428"/>
            <a:ext cx="1800000" cy="1800000"/>
            <a:chOff x="-1920493" y="-2310521"/>
            <a:chExt cx="11236136" cy="11628967"/>
          </a:xfrm>
        </p:grpSpPr>
        <p:sp>
          <p:nvSpPr>
            <p:cNvPr id="123" name="Kreis 454">
              <a:extLst>
                <a:ext uri="{FF2B5EF4-FFF2-40B4-BE49-F238E27FC236}">
                  <a16:creationId xmlns:a16="http://schemas.microsoft.com/office/drawing/2014/main" id="{EC241FAC-96F9-B081-3EE0-F2979E1EF79A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0D92A50E-A7BA-CD85-F1C1-41FF3087A36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292F06E2-6833-AE1F-1467-23404A3E4410}"/>
              </a:ext>
            </a:extLst>
          </p:cNvPr>
          <p:cNvGrpSpPr/>
          <p:nvPr/>
        </p:nvGrpSpPr>
        <p:grpSpPr>
          <a:xfrm rot="16200000" flipH="1">
            <a:off x="4285952" y="2042182"/>
            <a:ext cx="1800000" cy="1800000"/>
            <a:chOff x="-1920493" y="-2310521"/>
            <a:chExt cx="11236136" cy="11628967"/>
          </a:xfrm>
        </p:grpSpPr>
        <p:sp>
          <p:nvSpPr>
            <p:cNvPr id="121" name="Kreis 454">
              <a:extLst>
                <a:ext uri="{FF2B5EF4-FFF2-40B4-BE49-F238E27FC236}">
                  <a16:creationId xmlns:a16="http://schemas.microsoft.com/office/drawing/2014/main" id="{E70384F7-CF85-0A8A-6CDD-950A1673F523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CC0A4A7E-8B1F-C648-1BF0-F9C3AB03AFD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5E18E486-1D27-B8EF-8A70-40E2D60B71BF}"/>
              </a:ext>
            </a:extLst>
          </p:cNvPr>
          <p:cNvGrpSpPr/>
          <p:nvPr/>
        </p:nvGrpSpPr>
        <p:grpSpPr>
          <a:xfrm flipH="1">
            <a:off x="4296000" y="3373864"/>
            <a:ext cx="1800000" cy="1800000"/>
            <a:chOff x="-1920493" y="-2310521"/>
            <a:chExt cx="11236136" cy="11628967"/>
          </a:xfrm>
        </p:grpSpPr>
        <p:sp>
          <p:nvSpPr>
            <p:cNvPr id="119" name="Kreis 454">
              <a:extLst>
                <a:ext uri="{FF2B5EF4-FFF2-40B4-BE49-F238E27FC236}">
                  <a16:creationId xmlns:a16="http://schemas.microsoft.com/office/drawing/2014/main" id="{E5A81DFB-AEB7-8121-A90C-D958F017E84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6E49BBC1-06EF-D8F5-DA10-472633B304B9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4DC185B6-39DA-03A7-353D-015F2B28652F}"/>
              </a:ext>
            </a:extLst>
          </p:cNvPr>
          <p:cNvGrpSpPr/>
          <p:nvPr/>
        </p:nvGrpSpPr>
        <p:grpSpPr>
          <a:xfrm flipH="1">
            <a:off x="1891257" y="3375121"/>
            <a:ext cx="1800000" cy="1800000"/>
            <a:chOff x="-1920493" y="-2310521"/>
            <a:chExt cx="11236136" cy="11628967"/>
          </a:xfrm>
        </p:grpSpPr>
        <p:sp>
          <p:nvSpPr>
            <p:cNvPr id="117" name="Kreis 454">
              <a:extLst>
                <a:ext uri="{FF2B5EF4-FFF2-40B4-BE49-F238E27FC236}">
                  <a16:creationId xmlns:a16="http://schemas.microsoft.com/office/drawing/2014/main" id="{D914C55E-057C-1071-2130-D2C7477C1DA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3228D165-3D08-4815-B62F-5AAA5ECF9EF9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C62390E-DD9B-10A9-874E-8A7566AAD915}"/>
              </a:ext>
            </a:extLst>
          </p:cNvPr>
          <p:cNvGrpSpPr/>
          <p:nvPr/>
        </p:nvGrpSpPr>
        <p:grpSpPr>
          <a:xfrm flipH="1">
            <a:off x="3093629" y="3372607"/>
            <a:ext cx="1800000" cy="1800000"/>
            <a:chOff x="-1920493" y="-2310521"/>
            <a:chExt cx="11236136" cy="11628967"/>
          </a:xfrm>
        </p:grpSpPr>
        <p:sp>
          <p:nvSpPr>
            <p:cNvPr id="115" name="Kreis 454">
              <a:extLst>
                <a:ext uri="{FF2B5EF4-FFF2-40B4-BE49-F238E27FC236}">
                  <a16:creationId xmlns:a16="http://schemas.microsoft.com/office/drawing/2014/main" id="{4B660CF7-C2F6-16BC-AC5B-667ED14D1E63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00571D7-5705-2261-56F9-0D1B28B1C21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255C938-4364-3BCA-AE1A-C3E050C9BBFD}"/>
              </a:ext>
            </a:extLst>
          </p:cNvPr>
          <p:cNvGrpSpPr/>
          <p:nvPr/>
        </p:nvGrpSpPr>
        <p:grpSpPr>
          <a:xfrm flipH="1" flipV="1">
            <a:off x="3093630" y="2068605"/>
            <a:ext cx="1800000" cy="1800000"/>
            <a:chOff x="-1920493" y="-2310521"/>
            <a:chExt cx="11236136" cy="11628967"/>
          </a:xfrm>
        </p:grpSpPr>
        <p:sp>
          <p:nvSpPr>
            <p:cNvPr id="113" name="Kreis 454">
              <a:extLst>
                <a:ext uri="{FF2B5EF4-FFF2-40B4-BE49-F238E27FC236}">
                  <a16:creationId xmlns:a16="http://schemas.microsoft.com/office/drawing/2014/main" id="{6C08CBEA-DCF0-511F-C886-3A23107F8CE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BFE1C43-D9ED-8061-06D9-1C3FF69FB2D7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AFAA76F-C21B-9B81-D954-98107E25DF91}"/>
              </a:ext>
            </a:extLst>
          </p:cNvPr>
          <p:cNvGrpSpPr/>
          <p:nvPr/>
        </p:nvGrpSpPr>
        <p:grpSpPr>
          <a:xfrm rot="16200000" flipH="1">
            <a:off x="2005502" y="1396981"/>
            <a:ext cx="1800000" cy="1800000"/>
            <a:chOff x="-1920493" y="-2310521"/>
            <a:chExt cx="11236136" cy="11628967"/>
          </a:xfrm>
        </p:grpSpPr>
        <p:sp>
          <p:nvSpPr>
            <p:cNvPr id="111" name="Kreis 454">
              <a:extLst>
                <a:ext uri="{FF2B5EF4-FFF2-40B4-BE49-F238E27FC236}">
                  <a16:creationId xmlns:a16="http://schemas.microsoft.com/office/drawing/2014/main" id="{4A574831-7FCF-7EF8-8328-9CDE30514CB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B4778E0-B04A-E14B-C7C6-6E8A700ACBD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2A88678-2B14-D419-8840-9A6D5F8F0BAF}"/>
              </a:ext>
            </a:extLst>
          </p:cNvPr>
          <p:cNvGrpSpPr/>
          <p:nvPr/>
        </p:nvGrpSpPr>
        <p:grpSpPr>
          <a:xfrm rot="5400000" flipH="1">
            <a:off x="677175" y="2352267"/>
            <a:ext cx="1800000" cy="1800000"/>
            <a:chOff x="-1920493" y="-2310521"/>
            <a:chExt cx="11236136" cy="11628967"/>
          </a:xfrm>
        </p:grpSpPr>
        <p:sp>
          <p:nvSpPr>
            <p:cNvPr id="109" name="Kreis 454">
              <a:extLst>
                <a:ext uri="{FF2B5EF4-FFF2-40B4-BE49-F238E27FC236}">
                  <a16:creationId xmlns:a16="http://schemas.microsoft.com/office/drawing/2014/main" id="{72B3B885-E668-3BAD-6137-9111EF2D930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97D86171-4755-B743-41D4-664598826D15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F70DA73-6E24-3638-F49A-77D5DA1403CC}"/>
              </a:ext>
            </a:extLst>
          </p:cNvPr>
          <p:cNvGrpSpPr/>
          <p:nvPr/>
        </p:nvGrpSpPr>
        <p:grpSpPr>
          <a:xfrm rot="5400000" flipH="1">
            <a:off x="2367909" y="2402181"/>
            <a:ext cx="1080000" cy="1080000"/>
            <a:chOff x="396267" y="-278"/>
            <a:chExt cx="6741682" cy="6977380"/>
          </a:xfrm>
        </p:grpSpPr>
        <p:sp>
          <p:nvSpPr>
            <p:cNvPr id="107" name="Kreis 454">
              <a:extLst>
                <a:ext uri="{FF2B5EF4-FFF2-40B4-BE49-F238E27FC236}">
                  <a16:creationId xmlns:a16="http://schemas.microsoft.com/office/drawing/2014/main" id="{F50C804C-0B70-7286-09E1-9B84C8B7626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343A538F-7BC8-FFFA-46B6-4D885005B5E9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DAEBE5B6-54AB-14D5-D9A6-0452C33CFFF9}"/>
              </a:ext>
            </a:extLst>
          </p:cNvPr>
          <p:cNvGrpSpPr/>
          <p:nvPr/>
        </p:nvGrpSpPr>
        <p:grpSpPr>
          <a:xfrm rot="5400000" flipH="1">
            <a:off x="1744011" y="3049775"/>
            <a:ext cx="1080000" cy="1080000"/>
            <a:chOff x="396267" y="-278"/>
            <a:chExt cx="6741682" cy="6977380"/>
          </a:xfrm>
        </p:grpSpPr>
        <p:sp>
          <p:nvSpPr>
            <p:cNvPr id="105" name="Kreis 454">
              <a:extLst>
                <a:ext uri="{FF2B5EF4-FFF2-40B4-BE49-F238E27FC236}">
                  <a16:creationId xmlns:a16="http://schemas.microsoft.com/office/drawing/2014/main" id="{A923AA89-3406-C9F1-00CF-0FBA027A1A85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0D08B4B9-CEAF-C54B-0380-94A02651753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8881C9DA-28AC-2E88-2600-97BCCBE506CB}"/>
              </a:ext>
            </a:extLst>
          </p:cNvPr>
          <p:cNvGrpSpPr/>
          <p:nvPr/>
        </p:nvGrpSpPr>
        <p:grpSpPr>
          <a:xfrm rot="5400000" flipH="1">
            <a:off x="2911117" y="3034051"/>
            <a:ext cx="1080000" cy="1080000"/>
            <a:chOff x="396267" y="-278"/>
            <a:chExt cx="6741682" cy="6977380"/>
          </a:xfrm>
        </p:grpSpPr>
        <p:sp>
          <p:nvSpPr>
            <p:cNvPr id="103" name="Kreis 454">
              <a:extLst>
                <a:ext uri="{FF2B5EF4-FFF2-40B4-BE49-F238E27FC236}">
                  <a16:creationId xmlns:a16="http://schemas.microsoft.com/office/drawing/2014/main" id="{C46353B1-FC0C-EF4B-909A-612166ADA666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D920EF7-219D-2C6F-A1B1-7A76ABA247C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FEE85BE2-8D4A-CC29-41EA-549A49A2007D}"/>
              </a:ext>
            </a:extLst>
          </p:cNvPr>
          <p:cNvSpPr/>
          <p:nvPr/>
        </p:nvSpPr>
        <p:spPr>
          <a:xfrm>
            <a:off x="2906812" y="227038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4">
            <a:extLst>
              <a:ext uri="{FF2B5EF4-FFF2-40B4-BE49-F238E27FC236}">
                <a16:creationId xmlns:a16="http://schemas.microsoft.com/office/drawing/2014/main" id="{80A6E75C-FDE8-D4D0-3378-79EAE9B418F3}"/>
              </a:ext>
            </a:extLst>
          </p:cNvPr>
          <p:cNvSpPr/>
          <p:nvPr/>
        </p:nvSpPr>
        <p:spPr>
          <a:xfrm>
            <a:off x="1126902" y="228042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07486418-68A9-D890-1683-49753A41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3041880" y="2443629"/>
            <a:ext cx="431471" cy="358140"/>
          </a:xfrm>
          <a:prstGeom prst="rect">
            <a:avLst/>
          </a:prstGeom>
        </p:spPr>
      </p:pic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EE48DE3B-2A32-B362-9E63-58A0617A5B65}"/>
              </a:ext>
            </a:extLst>
          </p:cNvPr>
          <p:cNvGrpSpPr/>
          <p:nvPr/>
        </p:nvGrpSpPr>
        <p:grpSpPr>
          <a:xfrm rot="5400000" flipH="1">
            <a:off x="4078223" y="3072754"/>
            <a:ext cx="1080000" cy="1080000"/>
            <a:chOff x="396267" y="-278"/>
            <a:chExt cx="6741682" cy="6977380"/>
          </a:xfrm>
        </p:grpSpPr>
        <p:sp>
          <p:nvSpPr>
            <p:cNvPr id="101" name="Kreis 454">
              <a:extLst>
                <a:ext uri="{FF2B5EF4-FFF2-40B4-BE49-F238E27FC236}">
                  <a16:creationId xmlns:a16="http://schemas.microsoft.com/office/drawing/2014/main" id="{BEF4ED59-889E-C460-CD20-2D0DAEA9EACB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4CC5655-1CCD-8C8E-715E-7BA30296539B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92" name="Grafik 91">
            <a:extLst>
              <a:ext uri="{FF2B5EF4-FFF2-40B4-BE49-F238E27FC236}">
                <a16:creationId xmlns:a16="http://schemas.microsoft.com/office/drawing/2014/main" id="{2CF888CF-A955-6862-415C-6B9D3C40C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82" t="16178" r="11518" b="12769"/>
          <a:stretch/>
        </p:blipFill>
        <p:spPr>
          <a:xfrm>
            <a:off x="4410392" y="3811142"/>
            <a:ext cx="483237" cy="341125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35923314-9C50-379B-3869-A2838556C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7" t="15516" r="18114" b="15346"/>
          <a:stretch/>
        </p:blipFill>
        <p:spPr>
          <a:xfrm>
            <a:off x="3519909" y="2452821"/>
            <a:ext cx="484205" cy="331933"/>
          </a:xfrm>
          <a:prstGeom prst="rect">
            <a:avLst/>
          </a:prstGeom>
        </p:spPr>
      </p:pic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4511FBDC-EDA0-B9AC-44C9-E59EFA53FBB4}"/>
              </a:ext>
            </a:extLst>
          </p:cNvPr>
          <p:cNvSpPr/>
          <p:nvPr/>
        </p:nvSpPr>
        <p:spPr>
          <a:xfrm>
            <a:off x="3994826" y="1838960"/>
            <a:ext cx="1219200" cy="772160"/>
          </a:xfrm>
          <a:custGeom>
            <a:avLst/>
            <a:gdLst>
              <a:gd name="connsiteX0" fmla="*/ 0 w 1219200"/>
              <a:gd name="connsiteY0" fmla="*/ 772160 h 772160"/>
              <a:gd name="connsiteX1" fmla="*/ 375920 w 1219200"/>
              <a:gd name="connsiteY1" fmla="*/ 772160 h 772160"/>
              <a:gd name="connsiteX2" fmla="*/ 558800 w 1219200"/>
              <a:gd name="connsiteY2" fmla="*/ 10160 h 772160"/>
              <a:gd name="connsiteX3" fmla="*/ 1219200 w 1219200"/>
              <a:gd name="connsiteY3" fmla="*/ 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72160">
                <a:moveTo>
                  <a:pt x="0" y="772160"/>
                </a:moveTo>
                <a:lnTo>
                  <a:pt x="375920" y="772160"/>
                </a:lnTo>
                <a:lnTo>
                  <a:pt x="558800" y="10160"/>
                </a:lnTo>
                <a:lnTo>
                  <a:pt x="1219200" y="0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7F21BB60-F8DB-2C9F-8169-376F8A01BCC2}"/>
              </a:ext>
            </a:extLst>
          </p:cNvPr>
          <p:cNvSpPr/>
          <p:nvPr/>
        </p:nvSpPr>
        <p:spPr>
          <a:xfrm>
            <a:off x="3242986" y="2773680"/>
            <a:ext cx="1422400" cy="1117600"/>
          </a:xfrm>
          <a:custGeom>
            <a:avLst/>
            <a:gdLst>
              <a:gd name="connsiteX0" fmla="*/ 0 w 1422400"/>
              <a:gd name="connsiteY0" fmla="*/ 0 h 1117600"/>
              <a:gd name="connsiteX1" fmla="*/ 0 w 1422400"/>
              <a:gd name="connsiteY1" fmla="*/ 497840 h 1117600"/>
              <a:gd name="connsiteX2" fmla="*/ 1412240 w 1422400"/>
              <a:gd name="connsiteY2" fmla="*/ 995680 h 1117600"/>
              <a:gd name="connsiteX3" fmla="*/ 1422400 w 14224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1117600">
                <a:moveTo>
                  <a:pt x="0" y="0"/>
                </a:moveTo>
                <a:lnTo>
                  <a:pt x="0" y="497840"/>
                </a:lnTo>
                <a:lnTo>
                  <a:pt x="1412240" y="995680"/>
                </a:lnTo>
                <a:lnTo>
                  <a:pt x="1422400" y="111760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7D37A064-AAD2-BFD8-2A96-29EAAC7BA79E}"/>
              </a:ext>
            </a:extLst>
          </p:cNvPr>
          <p:cNvSpPr/>
          <p:nvPr/>
        </p:nvSpPr>
        <p:spPr>
          <a:xfrm>
            <a:off x="1344867" y="2360207"/>
            <a:ext cx="3750197" cy="2095017"/>
          </a:xfrm>
          <a:custGeom>
            <a:avLst/>
            <a:gdLst>
              <a:gd name="connsiteX0" fmla="*/ 0 w 3750197"/>
              <a:gd name="connsiteY0" fmla="*/ 0 h 2095017"/>
              <a:gd name="connsiteX1" fmla="*/ 0 w 3750197"/>
              <a:gd name="connsiteY1" fmla="*/ 2071868 h 2095017"/>
              <a:gd name="connsiteX2" fmla="*/ 3750197 w 3750197"/>
              <a:gd name="connsiteY2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197" h="2095017">
                <a:moveTo>
                  <a:pt x="0" y="0"/>
                </a:moveTo>
                <a:lnTo>
                  <a:pt x="0" y="2071868"/>
                </a:lnTo>
                <a:lnTo>
                  <a:pt x="3750197" y="2095017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9E30D251-FD15-31E1-CB19-9C316F80D3A5}"/>
              </a:ext>
            </a:extLst>
          </p:cNvPr>
          <p:cNvSpPr/>
          <p:nvPr/>
        </p:nvSpPr>
        <p:spPr>
          <a:xfrm>
            <a:off x="3810274" y="3934364"/>
            <a:ext cx="694481" cy="520860"/>
          </a:xfrm>
          <a:custGeom>
            <a:avLst/>
            <a:gdLst>
              <a:gd name="connsiteX0" fmla="*/ 694481 w 694481"/>
              <a:gd name="connsiteY0" fmla="*/ 11574 h 520860"/>
              <a:gd name="connsiteX1" fmla="*/ 0 w 694481"/>
              <a:gd name="connsiteY1" fmla="*/ 0 h 520860"/>
              <a:gd name="connsiteX2" fmla="*/ 0 w 694481"/>
              <a:gd name="connsiteY2" fmla="*/ 520860 h 5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1" h="520860">
                <a:moveTo>
                  <a:pt x="694481" y="11574"/>
                </a:moveTo>
                <a:lnTo>
                  <a:pt x="0" y="0"/>
                </a:lnTo>
                <a:lnTo>
                  <a:pt x="0" y="52086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04CFD28-E6AD-08C5-B8F8-73F5B8A1B30E}"/>
              </a:ext>
            </a:extLst>
          </p:cNvPr>
          <p:cNvGrpSpPr/>
          <p:nvPr/>
        </p:nvGrpSpPr>
        <p:grpSpPr>
          <a:xfrm>
            <a:off x="7218806" y="387894"/>
            <a:ext cx="3698893" cy="307777"/>
            <a:chOff x="7218806" y="387894"/>
            <a:chExt cx="3698893" cy="307777"/>
          </a:xfrm>
        </p:grpSpPr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393C5A0-6A10-6D70-1DBB-25F9090CED59}"/>
                </a:ext>
              </a:extLst>
            </p:cNvPr>
            <p:cNvSpPr txBox="1"/>
            <p:nvPr/>
          </p:nvSpPr>
          <p:spPr>
            <a:xfrm>
              <a:off x="8800003" y="387894"/>
              <a:ext cx="21176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Logo at </a:t>
              </a:r>
              <a:r>
                <a:rPr lang="de-DE" sz="1400" dirty="0" err="1"/>
                <a:t>the</a:t>
              </a:r>
              <a:r>
                <a:rPr lang="de-DE" sz="1400" dirty="0"/>
                <a:t> top and </a:t>
              </a:r>
              <a:r>
                <a:rPr lang="de-DE" sz="1400" dirty="0" err="1"/>
                <a:t>center</a:t>
              </a:r>
              <a:endParaRPr lang="de-DE" sz="14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077ED453-D7EA-71D9-7A04-6BAEC6FBE6B7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 flipV="1">
              <a:off x="7218806" y="521444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fik 79">
            <a:extLst>
              <a:ext uri="{FF2B5EF4-FFF2-40B4-BE49-F238E27FC236}">
                <a16:creationId xmlns:a16="http://schemas.microsoft.com/office/drawing/2014/main" id="{CE7E7854-6D26-D267-4088-53D2FB8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08" y="352288"/>
            <a:ext cx="9239352" cy="6170449"/>
          </a:xfrm>
          <a:prstGeom prst="roundRect">
            <a:avLst>
              <a:gd name="adj" fmla="val 3410"/>
            </a:avLst>
          </a:prstGeom>
          <a:ln>
            <a:solidFill>
              <a:schemeClr val="tx1"/>
            </a:solidFill>
          </a:ln>
        </p:spPr>
      </p:pic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7D3CCDD-D3E2-2F68-543A-90D6056DAF9A}"/>
              </a:ext>
            </a:extLst>
          </p:cNvPr>
          <p:cNvCxnSpPr>
            <a:cxnSpLocks/>
          </p:cNvCxnSpPr>
          <p:nvPr/>
        </p:nvCxnSpPr>
        <p:spPr>
          <a:xfrm>
            <a:off x="6051866" y="0"/>
            <a:ext cx="1" cy="294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3DF8EBB6-EEE0-79C5-3FC0-C92094CC2C6F}"/>
              </a:ext>
            </a:extLst>
          </p:cNvPr>
          <p:cNvCxnSpPr>
            <a:cxnSpLocks/>
          </p:cNvCxnSpPr>
          <p:nvPr/>
        </p:nvCxnSpPr>
        <p:spPr>
          <a:xfrm>
            <a:off x="5914899" y="6563949"/>
            <a:ext cx="1" cy="294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F816753-7FAF-DE1B-306F-D22116C55D68}"/>
              </a:ext>
            </a:extLst>
          </p:cNvPr>
          <p:cNvGrpSpPr/>
          <p:nvPr/>
        </p:nvGrpSpPr>
        <p:grpSpPr>
          <a:xfrm>
            <a:off x="6140135" y="5373"/>
            <a:ext cx="2524725" cy="307777"/>
            <a:chOff x="7218806" y="399469"/>
            <a:chExt cx="2524725" cy="307777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65862261-DD7F-21BB-F4AC-0E7FC19BA90F}"/>
                </a:ext>
              </a:extLst>
            </p:cNvPr>
            <p:cNvSpPr txBox="1"/>
            <p:nvPr/>
          </p:nvSpPr>
          <p:spPr>
            <a:xfrm>
              <a:off x="8800003" y="399469"/>
              <a:ext cx="9435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Distance</a:t>
              </a:r>
              <a:r>
                <a:rPr lang="de-DE" sz="1400" dirty="0"/>
                <a:t> Y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69E84D4-FAB2-9921-9FE8-B271F6A73E26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7218806" y="533019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3B577A3-FC45-C87C-D519-C71DA115B56E}"/>
              </a:ext>
            </a:extLst>
          </p:cNvPr>
          <p:cNvGrpSpPr/>
          <p:nvPr/>
        </p:nvGrpSpPr>
        <p:grpSpPr>
          <a:xfrm>
            <a:off x="6458969" y="6543494"/>
            <a:ext cx="2524725" cy="307777"/>
            <a:chOff x="7218806" y="399469"/>
            <a:chExt cx="2524725" cy="307777"/>
          </a:xfrm>
        </p:grpSpPr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F6B73D3-1F73-A0F7-29BE-117B28DF15F0}"/>
                </a:ext>
              </a:extLst>
            </p:cNvPr>
            <p:cNvSpPr txBox="1"/>
            <p:nvPr/>
          </p:nvSpPr>
          <p:spPr>
            <a:xfrm>
              <a:off x="8800003" y="399469"/>
              <a:ext cx="9435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Distance</a:t>
              </a:r>
              <a:r>
                <a:rPr lang="de-DE" sz="1400" dirty="0"/>
                <a:t> Y</a:t>
              </a:r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5F096F6A-2F39-9845-6468-4758913DDF8A}"/>
                </a:ext>
              </a:extLst>
            </p:cNvPr>
            <p:cNvCxnSpPr>
              <a:cxnSpLocks/>
              <a:stCxn id="96" idx="1"/>
            </p:cNvCxnSpPr>
            <p:nvPr/>
          </p:nvCxnSpPr>
          <p:spPr>
            <a:xfrm flipH="1" flipV="1">
              <a:off x="7218806" y="533019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75A57D0-F4DC-4FD0-AF1E-D49A759139B9}"/>
              </a:ext>
            </a:extLst>
          </p:cNvPr>
          <p:cNvCxnSpPr>
            <a:cxnSpLocks/>
          </p:cNvCxnSpPr>
          <p:nvPr/>
        </p:nvCxnSpPr>
        <p:spPr>
          <a:xfrm flipH="1">
            <a:off x="11625160" y="3801368"/>
            <a:ext cx="566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6A1DC2B-289E-9307-E274-D726F4BB4990}"/>
              </a:ext>
            </a:extLst>
          </p:cNvPr>
          <p:cNvCxnSpPr>
            <a:cxnSpLocks/>
          </p:cNvCxnSpPr>
          <p:nvPr/>
        </p:nvCxnSpPr>
        <p:spPr>
          <a:xfrm flipH="1">
            <a:off x="1818969" y="3755167"/>
            <a:ext cx="5668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1D0B8C76-A775-724B-7B9F-C97ED2FD2521}"/>
              </a:ext>
            </a:extLst>
          </p:cNvPr>
          <p:cNvSpPr txBox="1"/>
          <p:nvPr/>
        </p:nvSpPr>
        <p:spPr>
          <a:xfrm>
            <a:off x="1810008" y="3389334"/>
            <a:ext cx="938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Distance</a:t>
            </a:r>
            <a:r>
              <a:rPr lang="de-DE" sz="1400" dirty="0"/>
              <a:t> X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31F7777-3578-F2E9-710B-CD8948244B87}"/>
              </a:ext>
            </a:extLst>
          </p:cNvPr>
          <p:cNvSpPr txBox="1"/>
          <p:nvPr/>
        </p:nvSpPr>
        <p:spPr>
          <a:xfrm>
            <a:off x="11433617" y="3334641"/>
            <a:ext cx="938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Distance</a:t>
            </a:r>
            <a:r>
              <a:rPr lang="de-DE" sz="1400" dirty="0"/>
              <a:t> X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7DC32-8764-CEDE-E602-3DF203498DDE}"/>
              </a:ext>
            </a:extLst>
          </p:cNvPr>
          <p:cNvGrpSpPr/>
          <p:nvPr/>
        </p:nvGrpSpPr>
        <p:grpSpPr bwMode="auto">
          <a:xfrm>
            <a:off x="10083478" y="1237919"/>
            <a:ext cx="1932133" cy="1815882"/>
            <a:chOff x="8252947" y="387894"/>
            <a:chExt cx="2465089" cy="1815882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0540982E-93E5-8195-CA05-6C6CF58B57F7}"/>
                </a:ext>
              </a:extLst>
            </p:cNvPr>
            <p:cNvSpPr txBox="1"/>
            <p:nvPr/>
          </p:nvSpPr>
          <p:spPr bwMode="auto">
            <a:xfrm>
              <a:off x="8800003" y="387894"/>
              <a:ext cx="1918033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Whole plan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shown</a:t>
              </a:r>
              <a:r>
                <a:rPr lang="de-DE" sz="1400" dirty="0"/>
                <a:t> </a:t>
              </a:r>
            </a:p>
            <a:p>
              <a:r>
                <a:rPr lang="de-DE" sz="1400" dirty="0" err="1"/>
                <a:t>zoomed</a:t>
              </a:r>
              <a:r>
                <a:rPr lang="de-DE" sz="1400" dirty="0"/>
                <a:t> in and limited </a:t>
              </a:r>
              <a:r>
                <a:rPr lang="de-DE" sz="1400" dirty="0" err="1"/>
                <a:t>by</a:t>
              </a:r>
              <a:endParaRPr lang="de-DE" sz="1400" dirty="0"/>
            </a:p>
            <a:p>
              <a:r>
                <a:rPr lang="de-DE" sz="1400" dirty="0"/>
                <a:t>Outer </a:t>
              </a:r>
              <a:r>
                <a:rPr lang="de-DE" sz="1400" dirty="0" err="1"/>
                <a:t>shape</a:t>
              </a:r>
              <a:r>
                <a:rPr lang="de-DE" sz="1400" dirty="0"/>
                <a:t> </a:t>
              </a:r>
              <a:r>
                <a:rPr lang="de-DE" sz="1400" dirty="0" err="1"/>
                <a:t>represented</a:t>
              </a:r>
              <a:r>
                <a:rPr lang="de-DE" sz="1400" dirty="0"/>
                <a:t> </a:t>
              </a:r>
              <a:r>
                <a:rPr lang="de-DE" sz="1400" dirty="0" err="1"/>
                <a:t>here</a:t>
              </a:r>
              <a:endParaRPr lang="de-DE" sz="1400" dirty="0"/>
            </a:p>
            <a:p>
              <a:r>
                <a:rPr lang="de-DE" sz="1400" dirty="0" err="1"/>
                <a:t>With</a:t>
              </a:r>
              <a:r>
                <a:rPr lang="de-DE" sz="1400" dirty="0"/>
                <a:t> </a:t>
              </a:r>
              <a:r>
                <a:rPr lang="de-DE" sz="1400" dirty="0" err="1"/>
                <a:t>black</a:t>
              </a:r>
              <a:r>
                <a:rPr lang="de-DE" sz="1400" dirty="0"/>
                <a:t> </a:t>
              </a:r>
              <a:r>
                <a:rPr lang="de-DE" sz="1400" dirty="0" err="1"/>
                <a:t>border</a:t>
              </a:r>
              <a:r>
                <a:rPr lang="de-DE" sz="1400" dirty="0"/>
                <a:t> </a:t>
              </a:r>
              <a:r>
                <a:rPr lang="de-DE" sz="1400" dirty="0" err="1"/>
                <a:t>line</a:t>
              </a:r>
              <a:endParaRPr lang="de-DE" sz="1400" dirty="0"/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F566C885-A945-6276-0C16-DD7FBEF0B487}"/>
                </a:ext>
              </a:extLst>
            </p:cNvPr>
            <p:cNvCxnSpPr>
              <a:cxnSpLocks/>
              <a:stCxn id="107" idx="1"/>
            </p:cNvCxnSpPr>
            <p:nvPr/>
          </p:nvCxnSpPr>
          <p:spPr bwMode="auto">
            <a:xfrm flipH="1">
              <a:off x="8252947" y="1295835"/>
              <a:ext cx="54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80CAAC65-01FA-29A1-EF14-00BDF792EFCA}"/>
              </a:ext>
            </a:extLst>
          </p:cNvPr>
          <p:cNvSpPr/>
          <p:nvPr/>
        </p:nvSpPr>
        <p:spPr>
          <a:xfrm>
            <a:off x="45926" y="1988253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 ___ m³/h</a:t>
            </a:r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5F693BE4-1D4E-02DB-BE58-58C4C591A879}"/>
              </a:ext>
            </a:extLst>
          </p:cNvPr>
          <p:cNvSpPr/>
          <p:nvPr/>
        </p:nvSpPr>
        <p:spPr>
          <a:xfrm>
            <a:off x="64368" y="2770047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Quantity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irrigation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B0F35F20-86A5-5395-33CD-8E4A82032078}"/>
              </a:ext>
            </a:extLst>
          </p:cNvPr>
          <p:cNvSpPr/>
          <p:nvPr/>
        </p:nvSpPr>
        <p:spPr>
          <a:xfrm>
            <a:off x="55234" y="3551841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Number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Sprinklers: ___ 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AC527003-BBCF-CC00-BA45-AF0E6C6E7DE9}"/>
              </a:ext>
            </a:extLst>
          </p:cNvPr>
          <p:cNvSpPr/>
          <p:nvPr/>
        </p:nvSpPr>
        <p:spPr>
          <a:xfrm>
            <a:off x="64367" y="4347126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PE </a:t>
            </a:r>
            <a:r>
              <a:rPr lang="de-DE" sz="1400" b="1" dirty="0" err="1">
                <a:solidFill>
                  <a:schemeClr val="tx1"/>
                </a:solidFill>
              </a:rPr>
              <a:t>pipeline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34B68A71-C1E8-9949-5C76-3F23044C4928}"/>
              </a:ext>
            </a:extLst>
          </p:cNvPr>
          <p:cNvSpPr/>
          <p:nvPr/>
        </p:nvSpPr>
        <p:spPr>
          <a:xfrm>
            <a:off x="64367" y="5115429"/>
            <a:ext cx="1669913" cy="706993"/>
          </a:xfrm>
          <a:prstGeom prst="roundRect">
            <a:avLst>
              <a:gd name="adj" fmla="val 7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Drip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line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length</a:t>
            </a:r>
            <a:r>
              <a:rPr lang="de-DE" sz="1400" b="1" dirty="0">
                <a:solidFill>
                  <a:schemeClr val="tx1"/>
                </a:solidFill>
              </a:rPr>
              <a:t>: ___ 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05070" y="112861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1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8945213-E713-A4D9-67F8-8E5A2A1C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68" y="432574"/>
            <a:ext cx="5801932" cy="61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99D594-13B2-DD7A-C578-465C27BA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59" y="795258"/>
            <a:ext cx="7990382" cy="50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Detail Circle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86C34-23F3-13A3-9AF1-155A1E87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99" y="969146"/>
            <a:ext cx="7720809" cy="4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1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78BACE4E-4211-34DB-6F8C-965AB552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20" y="404246"/>
            <a:ext cx="9239351" cy="6282758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8374FB4-6781-5F21-EA60-01F5AD469487}"/>
              </a:ext>
            </a:extLst>
          </p:cNvPr>
          <p:cNvCxnSpPr>
            <a:cxnSpLocks/>
          </p:cNvCxnSpPr>
          <p:nvPr/>
        </p:nvCxnSpPr>
        <p:spPr>
          <a:xfrm>
            <a:off x="4013200" y="1564640"/>
            <a:ext cx="24688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F83F953-11AA-94A4-7442-F91FEF5047F5}"/>
              </a:ext>
            </a:extLst>
          </p:cNvPr>
          <p:cNvCxnSpPr>
            <a:cxnSpLocks/>
          </p:cNvCxnSpPr>
          <p:nvPr/>
        </p:nvCxnSpPr>
        <p:spPr>
          <a:xfrm>
            <a:off x="3901440" y="1638497"/>
            <a:ext cx="0" cy="18385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344060-C4DB-6CA8-AD0E-0D8BB044B06B}"/>
              </a:ext>
            </a:extLst>
          </p:cNvPr>
          <p:cNvCxnSpPr>
            <a:cxnSpLocks/>
          </p:cNvCxnSpPr>
          <p:nvPr/>
        </p:nvCxnSpPr>
        <p:spPr>
          <a:xfrm flipH="1">
            <a:off x="3901440" y="4258834"/>
            <a:ext cx="1346200" cy="13190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CE6A369-8204-79C1-E554-96E2AB2E35AC}"/>
              </a:ext>
            </a:extLst>
          </p:cNvPr>
          <p:cNvCxnSpPr>
            <a:cxnSpLocks/>
          </p:cNvCxnSpPr>
          <p:nvPr/>
        </p:nvCxnSpPr>
        <p:spPr>
          <a:xfrm flipH="1">
            <a:off x="3925524" y="5577840"/>
            <a:ext cx="23330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B6E3B5E-079F-B15C-F225-122381A46BB4}"/>
              </a:ext>
            </a:extLst>
          </p:cNvPr>
          <p:cNvCxnSpPr>
            <a:cxnSpLocks/>
          </p:cNvCxnSpPr>
          <p:nvPr/>
        </p:nvCxnSpPr>
        <p:spPr>
          <a:xfrm flipH="1">
            <a:off x="3882614" y="3545625"/>
            <a:ext cx="18826" cy="19233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AF484E-532F-8C15-DD2E-3111C2337774}"/>
              </a:ext>
            </a:extLst>
          </p:cNvPr>
          <p:cNvCxnSpPr>
            <a:cxnSpLocks/>
          </p:cNvCxnSpPr>
          <p:nvPr/>
        </p:nvCxnSpPr>
        <p:spPr>
          <a:xfrm flipH="1">
            <a:off x="6482080" y="557784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97DB5D7-DEBB-2631-C936-E1BB34BC8EDD}"/>
              </a:ext>
            </a:extLst>
          </p:cNvPr>
          <p:cNvCxnSpPr>
            <a:cxnSpLocks/>
          </p:cNvCxnSpPr>
          <p:nvPr/>
        </p:nvCxnSpPr>
        <p:spPr>
          <a:xfrm>
            <a:off x="5332328" y="4257891"/>
            <a:ext cx="1020054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6151915-D943-E8EF-FFDB-282F1F71E0FB}"/>
              </a:ext>
            </a:extLst>
          </p:cNvPr>
          <p:cNvCxnSpPr>
            <a:cxnSpLocks/>
          </p:cNvCxnSpPr>
          <p:nvPr/>
        </p:nvCxnSpPr>
        <p:spPr>
          <a:xfrm flipH="1">
            <a:off x="6455512" y="4257891"/>
            <a:ext cx="1128928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9DEBBBC-A6F1-814E-77CC-57F6D7330314}"/>
              </a:ext>
            </a:extLst>
          </p:cNvPr>
          <p:cNvCxnSpPr>
            <a:cxnSpLocks/>
          </p:cNvCxnSpPr>
          <p:nvPr/>
        </p:nvCxnSpPr>
        <p:spPr>
          <a:xfrm>
            <a:off x="7757964" y="4218873"/>
            <a:ext cx="928836" cy="13589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E1B052C-CEE9-C17B-FCC2-FECCC060E0FA}"/>
              </a:ext>
            </a:extLst>
          </p:cNvPr>
          <p:cNvCxnSpPr>
            <a:cxnSpLocks/>
          </p:cNvCxnSpPr>
          <p:nvPr/>
        </p:nvCxnSpPr>
        <p:spPr>
          <a:xfrm flipH="1">
            <a:off x="8809160" y="4347126"/>
            <a:ext cx="1128928" cy="1211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5F45C6D-356F-5781-8483-0700452B5A38}"/>
              </a:ext>
            </a:extLst>
          </p:cNvPr>
          <p:cNvCxnSpPr>
            <a:cxnSpLocks/>
          </p:cNvCxnSpPr>
          <p:nvPr/>
        </p:nvCxnSpPr>
        <p:spPr>
          <a:xfrm>
            <a:off x="10092382" y="4347126"/>
            <a:ext cx="1050969" cy="116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6D1B12D-A8F3-11C4-8130-51627EF5BCC0}"/>
              </a:ext>
            </a:extLst>
          </p:cNvPr>
          <p:cNvCxnSpPr>
            <a:cxnSpLocks/>
          </p:cNvCxnSpPr>
          <p:nvPr/>
        </p:nvCxnSpPr>
        <p:spPr>
          <a:xfrm flipH="1">
            <a:off x="11143351" y="3035738"/>
            <a:ext cx="18826" cy="24813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CDB8077-F7F8-20F5-CEE1-8E11D7D61211}"/>
              </a:ext>
            </a:extLst>
          </p:cNvPr>
          <p:cNvCxnSpPr>
            <a:cxnSpLocks/>
          </p:cNvCxnSpPr>
          <p:nvPr/>
        </p:nvCxnSpPr>
        <p:spPr>
          <a:xfrm flipH="1">
            <a:off x="8938631" y="557784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D0F17A8-610C-0659-3802-D380849B1767}"/>
              </a:ext>
            </a:extLst>
          </p:cNvPr>
          <p:cNvCxnSpPr>
            <a:cxnSpLocks/>
          </p:cNvCxnSpPr>
          <p:nvPr/>
        </p:nvCxnSpPr>
        <p:spPr>
          <a:xfrm flipH="1">
            <a:off x="8848799" y="294640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DE3B66B-88C5-FC80-4DE0-6606E4B29947}"/>
              </a:ext>
            </a:extLst>
          </p:cNvPr>
          <p:cNvCxnSpPr>
            <a:cxnSpLocks/>
          </p:cNvCxnSpPr>
          <p:nvPr/>
        </p:nvCxnSpPr>
        <p:spPr>
          <a:xfrm flipH="1">
            <a:off x="6604440" y="2946400"/>
            <a:ext cx="220472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2C7F740-16C0-E638-0813-7BC867F17103}"/>
              </a:ext>
            </a:extLst>
          </p:cNvPr>
          <p:cNvCxnSpPr>
            <a:cxnSpLocks/>
          </p:cNvCxnSpPr>
          <p:nvPr/>
        </p:nvCxnSpPr>
        <p:spPr>
          <a:xfrm>
            <a:off x="6573960" y="1638497"/>
            <a:ext cx="0" cy="13079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82E3355-6361-C8B5-A5D9-13A8522F91CD}"/>
              </a:ext>
            </a:extLst>
          </p:cNvPr>
          <p:cNvSpPr txBox="1"/>
          <p:nvPr/>
        </p:nvSpPr>
        <p:spPr>
          <a:xfrm>
            <a:off x="4885471" y="137997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9731F18-9F8A-7CD5-08CA-02C69798793B}"/>
              </a:ext>
            </a:extLst>
          </p:cNvPr>
          <p:cNvSpPr txBox="1"/>
          <p:nvPr/>
        </p:nvSpPr>
        <p:spPr>
          <a:xfrm>
            <a:off x="4947001" y="537349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409DAB9-2DD2-3368-57D7-B3F6C58EAE75}"/>
              </a:ext>
            </a:extLst>
          </p:cNvPr>
          <p:cNvSpPr txBox="1"/>
          <p:nvPr/>
        </p:nvSpPr>
        <p:spPr>
          <a:xfrm>
            <a:off x="7349800" y="5393175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ECD172-9D8F-CF09-5D1E-27CF5C8E3FFA}"/>
              </a:ext>
            </a:extLst>
          </p:cNvPr>
          <p:cNvSpPr txBox="1"/>
          <p:nvPr/>
        </p:nvSpPr>
        <p:spPr>
          <a:xfrm>
            <a:off x="9778040" y="5415173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D8C6DA3-0D64-1438-AD0B-FC0DEE477E5A}"/>
              </a:ext>
            </a:extLst>
          </p:cNvPr>
          <p:cNvSpPr txBox="1"/>
          <p:nvPr/>
        </p:nvSpPr>
        <p:spPr>
          <a:xfrm>
            <a:off x="3647768" y="245175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C9DC75C-EE63-5813-A5B6-4EACBD87DCEA}"/>
              </a:ext>
            </a:extLst>
          </p:cNvPr>
          <p:cNvSpPr txBox="1"/>
          <p:nvPr/>
        </p:nvSpPr>
        <p:spPr>
          <a:xfrm>
            <a:off x="3637937" y="438471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96CC35-6ECE-9A13-5764-E477ADB34C85}"/>
              </a:ext>
            </a:extLst>
          </p:cNvPr>
          <p:cNvSpPr txBox="1"/>
          <p:nvPr/>
        </p:nvSpPr>
        <p:spPr>
          <a:xfrm>
            <a:off x="10860652" y="393319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A9CC7D9-F95B-1976-4F47-B2DB9BF7E835}"/>
              </a:ext>
            </a:extLst>
          </p:cNvPr>
          <p:cNvSpPr txBox="1"/>
          <p:nvPr/>
        </p:nvSpPr>
        <p:spPr>
          <a:xfrm>
            <a:off x="9609222" y="277701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D699F5C-B54B-D799-3BD4-F417E7AE8BBD}"/>
              </a:ext>
            </a:extLst>
          </p:cNvPr>
          <p:cNvSpPr txBox="1"/>
          <p:nvPr/>
        </p:nvSpPr>
        <p:spPr>
          <a:xfrm>
            <a:off x="7444456" y="2746046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3833211-CA43-F7F4-D778-479C1AD8A3F2}"/>
              </a:ext>
            </a:extLst>
          </p:cNvPr>
          <p:cNvSpPr txBox="1"/>
          <p:nvPr/>
        </p:nvSpPr>
        <p:spPr>
          <a:xfrm>
            <a:off x="4409432" y="4588460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AE9BF8-4689-3362-5906-BED04220D686}"/>
              </a:ext>
            </a:extLst>
          </p:cNvPr>
          <p:cNvSpPr txBox="1"/>
          <p:nvPr/>
        </p:nvSpPr>
        <p:spPr>
          <a:xfrm>
            <a:off x="5508593" y="4588460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02D6624-B6A5-27FF-613E-9D7F006764AB}"/>
              </a:ext>
            </a:extLst>
          </p:cNvPr>
          <p:cNvSpPr txBox="1"/>
          <p:nvPr/>
        </p:nvSpPr>
        <p:spPr>
          <a:xfrm>
            <a:off x="6796720" y="462046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6E349E9-8C8D-5679-DA72-240A09F86E7E}"/>
              </a:ext>
            </a:extLst>
          </p:cNvPr>
          <p:cNvSpPr txBox="1"/>
          <p:nvPr/>
        </p:nvSpPr>
        <p:spPr>
          <a:xfrm>
            <a:off x="7843405" y="462046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3ED94BF-B16E-BD75-3CF0-A890BF57D57A}"/>
              </a:ext>
            </a:extLst>
          </p:cNvPr>
          <p:cNvSpPr txBox="1"/>
          <p:nvPr/>
        </p:nvSpPr>
        <p:spPr>
          <a:xfrm>
            <a:off x="9184276" y="4629792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D919FAB-A217-F874-5F00-183966B00093}"/>
              </a:ext>
            </a:extLst>
          </p:cNvPr>
          <p:cNvSpPr txBox="1"/>
          <p:nvPr/>
        </p:nvSpPr>
        <p:spPr>
          <a:xfrm>
            <a:off x="10145368" y="4629792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CDCDE90-9789-D499-3DB2-74AA07DB050E}"/>
              </a:ext>
            </a:extLst>
          </p:cNvPr>
          <p:cNvSpPr txBox="1"/>
          <p:nvPr/>
        </p:nvSpPr>
        <p:spPr>
          <a:xfrm>
            <a:off x="6272435" y="210598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5E13DD7-7114-30E3-0E21-441C3667357D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Dimensions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4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78BACE4E-4211-34DB-6F8C-965AB552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20" y="404246"/>
            <a:ext cx="9239351" cy="6282758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B82E3355-6361-C8B5-A5D9-13A8522F91CD}"/>
              </a:ext>
            </a:extLst>
          </p:cNvPr>
          <p:cNvSpPr txBox="1"/>
          <p:nvPr/>
        </p:nvSpPr>
        <p:spPr>
          <a:xfrm>
            <a:off x="3179206" y="9691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5E13DD7-7114-30E3-0E21-441C3667357D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Sprinkler </a:t>
            </a:r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DD4795-E67F-C8D7-4141-7B707C6C62A8}"/>
              </a:ext>
            </a:extLst>
          </p:cNvPr>
          <p:cNvSpPr txBox="1"/>
          <p:nvPr/>
        </p:nvSpPr>
        <p:spPr>
          <a:xfrm>
            <a:off x="5790323" y="9691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96FDE0-A362-89E7-88B9-958BA62FE052}"/>
              </a:ext>
            </a:extLst>
          </p:cNvPr>
          <p:cNvSpPr txBox="1"/>
          <p:nvPr/>
        </p:nvSpPr>
        <p:spPr>
          <a:xfrm>
            <a:off x="3179206" y="289954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0B399C-5F7C-670C-765A-B83E064C1955}"/>
              </a:ext>
            </a:extLst>
          </p:cNvPr>
          <p:cNvSpPr txBox="1"/>
          <p:nvPr/>
        </p:nvSpPr>
        <p:spPr>
          <a:xfrm>
            <a:off x="3179206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FEB522-FCB9-B1F4-99FA-430CA4E2D8E2}"/>
              </a:ext>
            </a:extLst>
          </p:cNvPr>
          <p:cNvSpPr txBox="1"/>
          <p:nvPr/>
        </p:nvSpPr>
        <p:spPr>
          <a:xfrm>
            <a:off x="5750012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32D73D-AB04-55E4-0C3A-1B14DB2A622F}"/>
              </a:ext>
            </a:extLst>
          </p:cNvPr>
          <p:cNvSpPr txBox="1"/>
          <p:nvPr/>
        </p:nvSpPr>
        <p:spPr>
          <a:xfrm>
            <a:off x="8080005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963383-6DA7-B579-93E9-4A4A6582A10B}"/>
              </a:ext>
            </a:extLst>
          </p:cNvPr>
          <p:cNvSpPr txBox="1"/>
          <p:nvPr/>
        </p:nvSpPr>
        <p:spPr>
          <a:xfrm>
            <a:off x="10612368" y="4941706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636A3A-C4B8-9E1C-449C-A221C92DD840}"/>
              </a:ext>
            </a:extLst>
          </p:cNvPr>
          <p:cNvSpPr txBox="1"/>
          <p:nvPr/>
        </p:nvSpPr>
        <p:spPr>
          <a:xfrm>
            <a:off x="10612368" y="3196408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AD305C-118E-22BE-93BE-C072CCAF9857}"/>
              </a:ext>
            </a:extLst>
          </p:cNvPr>
          <p:cNvSpPr txBox="1"/>
          <p:nvPr/>
        </p:nvSpPr>
        <p:spPr>
          <a:xfrm>
            <a:off x="8080005" y="3176293"/>
            <a:ext cx="1255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MP3000 90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23AEEBE-72E1-B7AE-24C9-A4EE7D7A77E8}"/>
              </a:ext>
            </a:extLst>
          </p:cNvPr>
          <p:cNvSpPr txBox="1"/>
          <p:nvPr/>
        </p:nvSpPr>
        <p:spPr>
          <a:xfrm>
            <a:off x="6973164" y="3679610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8970E7-35B2-15BD-0163-8225B8BDC84A}"/>
              </a:ext>
            </a:extLst>
          </p:cNvPr>
          <p:cNvSpPr txBox="1"/>
          <p:nvPr/>
        </p:nvSpPr>
        <p:spPr>
          <a:xfrm>
            <a:off x="9335477" y="3735768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4B067-636A-0626-3B7E-6C96E655F7EA}"/>
              </a:ext>
            </a:extLst>
          </p:cNvPr>
          <p:cNvSpPr txBox="1"/>
          <p:nvPr/>
        </p:nvSpPr>
        <p:spPr>
          <a:xfrm>
            <a:off x="4643170" y="3679610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360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8D94B6D-1230-6E45-0BA4-BB788518EF22}"/>
              </a:ext>
            </a:extLst>
          </p:cNvPr>
          <p:cNvSpPr txBox="1"/>
          <p:nvPr/>
        </p:nvSpPr>
        <p:spPr>
          <a:xfrm>
            <a:off x="5882690" y="2358334"/>
            <a:ext cx="13724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MP2000 270</a:t>
            </a:r>
          </a:p>
        </p:txBody>
      </p:sp>
    </p:spTree>
    <p:extLst>
      <p:ext uri="{BB962C8B-B14F-4D97-AF65-F5344CB8AC3E}">
        <p14:creationId xmlns:p14="http://schemas.microsoft.com/office/powerpoint/2010/main" val="366743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04CFD28-E6AD-08C5-B8F8-73F5B8A1B30E}"/>
              </a:ext>
            </a:extLst>
          </p:cNvPr>
          <p:cNvGrpSpPr/>
          <p:nvPr/>
        </p:nvGrpSpPr>
        <p:grpSpPr>
          <a:xfrm>
            <a:off x="7218806" y="387894"/>
            <a:ext cx="3698893" cy="307777"/>
            <a:chOff x="7218806" y="387894"/>
            <a:chExt cx="3698893" cy="307777"/>
          </a:xfrm>
        </p:grpSpPr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393C5A0-6A10-6D70-1DBB-25F9090CED59}"/>
                </a:ext>
              </a:extLst>
            </p:cNvPr>
            <p:cNvSpPr txBox="1"/>
            <p:nvPr/>
          </p:nvSpPr>
          <p:spPr>
            <a:xfrm>
              <a:off x="8800003" y="387894"/>
              <a:ext cx="21176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Logo at </a:t>
              </a:r>
              <a:r>
                <a:rPr lang="de-DE" sz="1400" dirty="0" err="1"/>
                <a:t>the</a:t>
              </a:r>
              <a:r>
                <a:rPr lang="de-DE" sz="1400" dirty="0"/>
                <a:t> top and </a:t>
              </a:r>
              <a:r>
                <a:rPr lang="de-DE" sz="1400" dirty="0" err="1"/>
                <a:t>center</a:t>
              </a:r>
              <a:endParaRPr lang="de-DE" sz="14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077ED453-D7EA-71D9-7A04-6BAEC6FBE6B7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 flipV="1">
              <a:off x="7218806" y="521444"/>
              <a:ext cx="1581197" cy="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fik 79">
            <a:extLst>
              <a:ext uri="{FF2B5EF4-FFF2-40B4-BE49-F238E27FC236}">
                <a16:creationId xmlns:a16="http://schemas.microsoft.com/office/drawing/2014/main" id="{CE7E7854-6D26-D267-4088-53D2FB8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08" y="352288"/>
            <a:ext cx="9239352" cy="6170449"/>
          </a:xfrm>
          <a:prstGeom prst="roundRect">
            <a:avLst>
              <a:gd name="adj" fmla="val 3410"/>
            </a:avLst>
          </a:prstGeom>
          <a:ln>
            <a:solidFill>
              <a:schemeClr val="tx1"/>
            </a:solidFill>
          </a:ln>
        </p:spPr>
      </p:pic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Connector </a:t>
            </a:r>
            <a:r>
              <a:rPr lang="de-DE" sz="1400" b="1" dirty="0" err="1">
                <a:solidFill>
                  <a:schemeClr val="tx1"/>
                </a:solidFill>
              </a:rPr>
              <a:t>Overview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427548-A671-D5CA-9DA4-4DC912AC539F}"/>
              </a:ext>
            </a:extLst>
          </p:cNvPr>
          <p:cNvSpPr txBox="1"/>
          <p:nvPr/>
        </p:nvSpPr>
        <p:spPr>
          <a:xfrm>
            <a:off x="3341061" y="76057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F7BA1C-A3F8-3D42-DC3C-10D45BEA11A3}"/>
              </a:ext>
            </a:extLst>
          </p:cNvPr>
          <p:cNvSpPr txBox="1"/>
          <p:nvPr/>
        </p:nvSpPr>
        <p:spPr>
          <a:xfrm>
            <a:off x="6216341" y="76057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10B360-D27E-6E6D-4D7C-C7C409CB939F}"/>
              </a:ext>
            </a:extLst>
          </p:cNvPr>
          <p:cNvSpPr txBox="1"/>
          <p:nvPr/>
        </p:nvSpPr>
        <p:spPr>
          <a:xfrm>
            <a:off x="3341718" y="2770047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02B9A4-7EA6-9ED6-84CB-CD753AE5C28B}"/>
              </a:ext>
            </a:extLst>
          </p:cNvPr>
          <p:cNvSpPr txBox="1"/>
          <p:nvPr/>
        </p:nvSpPr>
        <p:spPr>
          <a:xfrm>
            <a:off x="4926021" y="3629231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BBF8FD-88C1-5AEB-CB67-F5CA99CCE34A}"/>
              </a:ext>
            </a:extLst>
          </p:cNvPr>
          <p:cNvSpPr txBox="1"/>
          <p:nvPr/>
        </p:nvSpPr>
        <p:spPr>
          <a:xfrm>
            <a:off x="3341061" y="505411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871CB-4679-25D4-28C8-DC778AF1A698}"/>
              </a:ext>
            </a:extLst>
          </p:cNvPr>
          <p:cNvSpPr txBox="1"/>
          <p:nvPr/>
        </p:nvSpPr>
        <p:spPr>
          <a:xfrm>
            <a:off x="5947562" y="505411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FA06EB-72F7-39E0-D8D1-F57C2EF8F6A4}"/>
              </a:ext>
            </a:extLst>
          </p:cNvPr>
          <p:cNvSpPr txBox="1"/>
          <p:nvPr/>
        </p:nvSpPr>
        <p:spPr>
          <a:xfrm>
            <a:off x="6196678" y="2157083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89554B5-7DB0-BE2F-B725-371BF131861E}"/>
              </a:ext>
            </a:extLst>
          </p:cNvPr>
          <p:cNvSpPr txBox="1"/>
          <p:nvPr/>
        </p:nvSpPr>
        <p:spPr>
          <a:xfrm>
            <a:off x="7384741" y="3579338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242EC3-1567-FB7C-46CB-54BACB0031B5}"/>
              </a:ext>
            </a:extLst>
          </p:cNvPr>
          <p:cNvSpPr txBox="1"/>
          <p:nvPr/>
        </p:nvSpPr>
        <p:spPr>
          <a:xfrm>
            <a:off x="8503127" y="232591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05A5DA-2FE1-6338-3A25-F18EB3365825}"/>
              </a:ext>
            </a:extLst>
          </p:cNvPr>
          <p:cNvSpPr txBox="1"/>
          <p:nvPr/>
        </p:nvSpPr>
        <p:spPr>
          <a:xfrm>
            <a:off x="11093141" y="2321250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F754F79-7D1C-6291-9A23-22D6842EEE69}"/>
              </a:ext>
            </a:extLst>
          </p:cNvPr>
          <p:cNvSpPr txBox="1"/>
          <p:nvPr/>
        </p:nvSpPr>
        <p:spPr>
          <a:xfrm>
            <a:off x="9820417" y="3720671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860D6D-EDA2-4A45-21A4-1D1518DF8BA5}"/>
              </a:ext>
            </a:extLst>
          </p:cNvPr>
          <p:cNvSpPr txBox="1"/>
          <p:nvPr/>
        </p:nvSpPr>
        <p:spPr>
          <a:xfrm>
            <a:off x="8503127" y="5115429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0D8820-09CD-5815-38C0-D308B081C44D}"/>
              </a:ext>
            </a:extLst>
          </p:cNvPr>
          <p:cNvSpPr txBox="1"/>
          <p:nvPr/>
        </p:nvSpPr>
        <p:spPr>
          <a:xfrm>
            <a:off x="11058692" y="5061522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347F91-1F1B-18BA-AF4D-F053FE77E959}"/>
              </a:ext>
            </a:extLst>
          </p:cNvPr>
          <p:cNvSpPr txBox="1"/>
          <p:nvPr/>
        </p:nvSpPr>
        <p:spPr>
          <a:xfrm>
            <a:off x="7681617" y="4709078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B46793-FA55-DA2A-F163-E6BD44C6650E}"/>
              </a:ext>
            </a:extLst>
          </p:cNvPr>
          <p:cNvSpPr txBox="1"/>
          <p:nvPr/>
        </p:nvSpPr>
        <p:spPr>
          <a:xfrm>
            <a:off x="8933746" y="4930763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1C287F-357E-B570-013A-7E28BB816A23}"/>
              </a:ext>
            </a:extLst>
          </p:cNvPr>
          <p:cNvSpPr txBox="1"/>
          <p:nvPr/>
        </p:nvSpPr>
        <p:spPr>
          <a:xfrm>
            <a:off x="2854038" y="143448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233557A-8D3C-5CA6-D5DF-63929EBB64E1}"/>
              </a:ext>
            </a:extLst>
          </p:cNvPr>
          <p:cNvSpPr txBox="1"/>
          <p:nvPr/>
        </p:nvSpPr>
        <p:spPr>
          <a:xfrm>
            <a:off x="10901408" y="5795434"/>
            <a:ext cx="2968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0AD456-936A-41DD-A3DD-97F83F372E6F}"/>
              </a:ext>
            </a:extLst>
          </p:cNvPr>
          <p:cNvSpPr txBox="1"/>
          <p:nvPr/>
        </p:nvSpPr>
        <p:spPr>
          <a:xfrm>
            <a:off x="8163092" y="5819382"/>
            <a:ext cx="2616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393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BE5912EB-10D2-CEF6-305A-37E520AAC7A9}"/>
              </a:ext>
            </a:extLst>
          </p:cNvPr>
          <p:cNvGrpSpPr/>
          <p:nvPr/>
        </p:nvGrpSpPr>
        <p:grpSpPr>
          <a:xfrm>
            <a:off x="0" y="0"/>
            <a:ext cx="12192000" cy="6871723"/>
            <a:chOff x="0" y="0"/>
            <a:chExt cx="12192000" cy="687172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12C3571-CBB8-9C05-0A90-87CF4E8C3398}"/>
                </a:ext>
              </a:extLst>
            </p:cNvPr>
            <p:cNvGrpSpPr/>
            <p:nvPr/>
          </p:nvGrpSpPr>
          <p:grpSpPr>
            <a:xfrm>
              <a:off x="0" y="0"/>
              <a:ext cx="12192000" cy="6871723"/>
              <a:chOff x="0" y="0"/>
              <a:chExt cx="12192000" cy="6871723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1D64D0EB-F43A-CDC0-27CA-51CE4C3E6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2214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773AE4F-710B-8C70-B6AB-2AE275ADB656}"/>
                  </a:ext>
                </a:extLst>
              </p:cNvPr>
              <p:cNvSpPr/>
              <p:nvPr/>
            </p:nvSpPr>
            <p:spPr>
              <a:xfrm>
                <a:off x="1" y="969146"/>
                <a:ext cx="1818968" cy="59025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02807812-3E67-3A28-C069-E0B716D58AC6}"/>
                </a:ext>
              </a:extLst>
            </p:cNvPr>
            <p:cNvSpPr/>
            <p:nvPr/>
          </p:nvSpPr>
          <p:spPr>
            <a:xfrm>
              <a:off x="1818969" y="0"/>
              <a:ext cx="10373031" cy="68512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1D756925-4D1F-2CAA-9D55-6BA17AFF18CA}"/>
              </a:ext>
            </a:extLst>
          </p:cNvPr>
          <p:cNvSpPr/>
          <p:nvPr/>
        </p:nvSpPr>
        <p:spPr>
          <a:xfrm>
            <a:off x="45925" y="1096823"/>
            <a:ext cx="1669913" cy="706993"/>
          </a:xfrm>
          <a:prstGeom prst="roundRect">
            <a:avLst>
              <a:gd name="adj" fmla="val 722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Offer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602017C-213C-8993-3DC0-92FBE783386A}"/>
              </a:ext>
            </a:extLst>
          </p:cNvPr>
          <p:cNvGrpSpPr/>
          <p:nvPr/>
        </p:nvGrpSpPr>
        <p:grpSpPr>
          <a:xfrm>
            <a:off x="4373696" y="78528"/>
            <a:ext cx="4237087" cy="6617934"/>
            <a:chOff x="4373696" y="78528"/>
            <a:chExt cx="4237087" cy="6617934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4231302A-8BC0-E293-C3E9-CFE9627A9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3696" y="78528"/>
              <a:ext cx="4237087" cy="489246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AF6E86E7-21A5-7E09-759C-0C9C1C89D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526"/>
            <a:stretch/>
          </p:blipFill>
          <p:spPr>
            <a:xfrm>
              <a:off x="4396560" y="4937759"/>
              <a:ext cx="4191363" cy="1758703"/>
            </a:xfrm>
            <a:prstGeom prst="rect">
              <a:avLst/>
            </a:prstGeom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A33592DC-9B59-CFC7-3D3A-578106E97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480" y="259035"/>
            <a:ext cx="230143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05070" y="1128612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6DF60E6-EBE9-B13E-1FEB-72841BDB0F8B}"/>
              </a:ext>
            </a:extLst>
          </p:cNvPr>
          <p:cNvSpPr/>
          <p:nvPr/>
        </p:nvSpPr>
        <p:spPr>
          <a:xfrm>
            <a:off x="3501527" y="674084"/>
            <a:ext cx="518894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7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03B78482-74BA-4372-8F3D-CC370C8D64FD}"/>
              </a:ext>
            </a:extLst>
          </p:cNvPr>
          <p:cNvSpPr/>
          <p:nvPr/>
        </p:nvSpPr>
        <p:spPr>
          <a:xfrm>
            <a:off x="1291810" y="1128612"/>
            <a:ext cx="1146590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346029E-41CC-ADD3-62A7-CAB41B5B56EA}"/>
              </a:ext>
            </a:extLst>
          </p:cNvPr>
          <p:cNvSpPr/>
          <p:nvPr/>
        </p:nvSpPr>
        <p:spPr>
          <a:xfrm>
            <a:off x="2542234" y="674084"/>
            <a:ext cx="7312966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source“</a:t>
            </a:r>
          </a:p>
        </p:txBody>
      </p:sp>
    </p:spTree>
    <p:extLst>
      <p:ext uri="{BB962C8B-B14F-4D97-AF65-F5344CB8AC3E}">
        <p14:creationId xmlns:p14="http://schemas.microsoft.com/office/powerpoint/2010/main" val="181039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5B5F5A5-4308-257F-BF45-D29CFC9369DC}"/>
              </a:ext>
            </a:extLst>
          </p:cNvPr>
          <p:cNvSpPr/>
          <p:nvPr/>
        </p:nvSpPr>
        <p:spPr>
          <a:xfrm>
            <a:off x="2438399" y="1130289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</a:t>
            </a:r>
            <a:r>
              <a:rPr lang="de-DE" b="1" dirty="0" err="1">
                <a:solidFill>
                  <a:schemeClr val="tx1"/>
                </a:solidFill>
              </a:rPr>
              <a:t>lawn</a:t>
            </a:r>
            <a:r>
              <a:rPr lang="de-DE" b="1" dirty="0">
                <a:solidFill>
                  <a:schemeClr val="tx1"/>
                </a:solidFill>
              </a:rPr>
              <a:t>“, „dry </a:t>
            </a:r>
            <a:r>
              <a:rPr lang="de-DE" b="1" dirty="0" err="1">
                <a:solidFill>
                  <a:schemeClr val="tx1"/>
                </a:solidFill>
              </a:rPr>
              <a:t>area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hedge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add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4691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30013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Well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and Rain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1,5m³/h – 3,0m³/h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F60A276-57DB-2EC1-EC27-7854680FDC40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well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„rain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 - </a:t>
            </a:r>
          </a:p>
        </p:txBody>
      </p:sp>
    </p:spTree>
    <p:extLst>
      <p:ext uri="{BB962C8B-B14F-4D97-AF65-F5344CB8AC3E}">
        <p14:creationId xmlns:p14="http://schemas.microsoft.com/office/powerpoint/2010/main" val="33281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DA3FCB-8B1B-865E-6996-27B8CECB9697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A0D140-D331-19FB-863B-8EF87509E84D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9A3A4D-A537-073B-BA72-E17E8EE44D79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571C510-C4D5-426F-98F4-5D9C4CF4C7F9}"/>
              </a:ext>
            </a:extLst>
          </p:cNvPr>
          <p:cNvSpPr/>
          <p:nvPr/>
        </p:nvSpPr>
        <p:spPr>
          <a:xfrm>
            <a:off x="760597" y="1629526"/>
            <a:ext cx="564379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B8B10C-9A3C-FAF8-B6C1-264A13B1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7AD07F-2A43-DC90-BD80-F60D5B28882C}"/>
              </a:ext>
            </a:extLst>
          </p:cNvPr>
          <p:cNvSpPr/>
          <p:nvPr/>
        </p:nvSpPr>
        <p:spPr>
          <a:xfrm>
            <a:off x="10353039" y="2141108"/>
            <a:ext cx="1669913" cy="98578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Put in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your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in ___ m³/h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80008B6-96F8-F6A4-1F7F-A7B4CDD3FFF6}"/>
              </a:ext>
            </a:extLst>
          </p:cNvPr>
          <p:cNvSpPr/>
          <p:nvPr/>
        </p:nvSpPr>
        <p:spPr>
          <a:xfrm>
            <a:off x="10353038" y="3188378"/>
            <a:ext cx="1669913" cy="158117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common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: 0,8m³/h - 2m³/h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D3418-B961-0EFA-7F93-8A3E2BBA99AF}"/>
              </a:ext>
            </a:extLst>
          </p:cNvPr>
          <p:cNvSpPr/>
          <p:nvPr/>
        </p:nvSpPr>
        <p:spPr>
          <a:xfrm>
            <a:off x="2542234" y="60918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customer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choose</a:t>
            </a:r>
            <a:r>
              <a:rPr lang="de-DE" b="1" dirty="0">
                <a:solidFill>
                  <a:schemeClr val="tx1"/>
                </a:solidFill>
              </a:rPr>
              <a:t> „</a:t>
            </a:r>
            <a:r>
              <a:rPr lang="de-DE" b="1" dirty="0" err="1">
                <a:solidFill>
                  <a:schemeClr val="tx1"/>
                </a:solidFill>
              </a:rPr>
              <a:t>drinking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water</a:t>
            </a:r>
            <a:r>
              <a:rPr lang="de-DE" b="1" dirty="0">
                <a:solidFill>
                  <a:schemeClr val="tx1"/>
                </a:solidFill>
              </a:rPr>
              <a:t>“- 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4B5A25-D601-4EB8-ADA6-B4730A8B7830}"/>
              </a:ext>
            </a:extLst>
          </p:cNvPr>
          <p:cNvSpPr/>
          <p:nvPr/>
        </p:nvSpPr>
        <p:spPr>
          <a:xfrm>
            <a:off x="10353037" y="4854474"/>
            <a:ext cx="1669913" cy="1353285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Attention:</a:t>
            </a:r>
          </a:p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source </a:t>
            </a:r>
            <a:r>
              <a:rPr lang="de-DE" sz="1400" b="1" dirty="0" err="1">
                <a:solidFill>
                  <a:schemeClr val="tx1"/>
                </a:solidFill>
              </a:rPr>
              <a:t>requires</a:t>
            </a:r>
            <a:r>
              <a:rPr lang="de-DE" sz="1400" b="1" dirty="0">
                <a:solidFill>
                  <a:schemeClr val="tx1"/>
                </a:solidFill>
              </a:rPr>
              <a:t> a </a:t>
            </a:r>
            <a:r>
              <a:rPr lang="de-DE" sz="1400" b="1" dirty="0" err="1">
                <a:solidFill>
                  <a:schemeClr val="tx1"/>
                </a:solidFill>
              </a:rPr>
              <a:t>drinking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water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separation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station</a:t>
            </a:r>
            <a:r>
              <a:rPr lang="de-DE" sz="1400" b="1" dirty="0">
                <a:solidFill>
                  <a:schemeClr val="tx1"/>
                </a:solidFill>
              </a:rPr>
              <a:t> acc. </a:t>
            </a:r>
            <a:r>
              <a:rPr lang="de-DE" sz="1400" b="1" dirty="0" err="1">
                <a:solidFill>
                  <a:schemeClr val="tx1"/>
                </a:solidFill>
              </a:rPr>
              <a:t>to</a:t>
            </a:r>
            <a:r>
              <a:rPr lang="de-DE" sz="1400" b="1" dirty="0">
                <a:solidFill>
                  <a:schemeClr val="tx1"/>
                </a:solidFill>
              </a:rPr>
              <a:t> DIN EN1717  </a:t>
            </a:r>
          </a:p>
        </p:txBody>
      </p:sp>
    </p:spTree>
    <p:extLst>
      <p:ext uri="{BB962C8B-B14F-4D97-AF65-F5344CB8AC3E}">
        <p14:creationId xmlns:p14="http://schemas.microsoft.com/office/powerpoint/2010/main" val="41921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7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215354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„Sprinkler“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position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sprinklers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push „</a:t>
            </a:r>
            <a:r>
              <a:rPr lang="de-DE" b="1" dirty="0" err="1">
                <a:solidFill>
                  <a:schemeClr val="tx1"/>
                </a:solidFill>
              </a:rPr>
              <a:t>valve</a:t>
            </a:r>
            <a:r>
              <a:rPr lang="de-DE" b="1" dirty="0">
                <a:solidFill>
                  <a:schemeClr val="tx1"/>
                </a:solidFill>
              </a:rPr>
              <a:t> box“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D1EE895-D9B0-0D9C-E790-143378F079F3}"/>
              </a:ext>
            </a:extLst>
          </p:cNvPr>
          <p:cNvSpPr/>
          <p:nvPr/>
        </p:nvSpPr>
        <p:spPr>
          <a:xfrm>
            <a:off x="10353039" y="2141108"/>
            <a:ext cx="1669913" cy="454392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Information: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61AB2BD-BB21-84D1-25E8-A73B3D251758}"/>
              </a:ext>
            </a:extLst>
          </p:cNvPr>
          <p:cNvSpPr/>
          <p:nvPr/>
        </p:nvSpPr>
        <p:spPr>
          <a:xfrm>
            <a:off x="10353039" y="2731850"/>
            <a:ext cx="1669913" cy="832969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Total </a:t>
            </a:r>
            <a:r>
              <a:rPr lang="de-DE" sz="1400" b="1" dirty="0" err="1">
                <a:solidFill>
                  <a:schemeClr val="tx1"/>
                </a:solidFill>
              </a:rPr>
              <a:t>output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sprinklers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_________m³/h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B24FB6F-0947-3BCD-AA5A-8DD6B4A0CE01}"/>
              </a:ext>
            </a:extLst>
          </p:cNvPr>
          <p:cNvSpPr/>
          <p:nvPr/>
        </p:nvSpPr>
        <p:spPr>
          <a:xfrm>
            <a:off x="10363199" y="3717370"/>
            <a:ext cx="1669913" cy="1291510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Min. </a:t>
            </a:r>
            <a:r>
              <a:rPr lang="de-DE" sz="1400" b="1" dirty="0" err="1">
                <a:solidFill>
                  <a:schemeClr val="tx1"/>
                </a:solidFill>
              </a:rPr>
              <a:t>quantity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irrigation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circles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needed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_________</a:t>
            </a:r>
          </a:p>
        </p:txBody>
      </p:sp>
    </p:spTree>
    <p:extLst>
      <p:ext uri="{BB962C8B-B14F-4D97-AF65-F5344CB8AC3E}">
        <p14:creationId xmlns:p14="http://schemas.microsoft.com/office/powerpoint/2010/main" val="19083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7E0EBE-A3BC-3006-AADC-1F9D53C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34"/>
            <a:ext cx="12192000" cy="5849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45262" y="3332100"/>
            <a:ext cx="598206" cy="480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2229AF-294C-44CA-6DAE-E4824E7B1306}"/>
              </a:ext>
            </a:extLst>
          </p:cNvPr>
          <p:cNvSpPr/>
          <p:nvPr/>
        </p:nvSpPr>
        <p:spPr>
          <a:xfrm>
            <a:off x="3313471" y="2605548"/>
            <a:ext cx="3628103" cy="1995949"/>
          </a:xfrm>
          <a:custGeom>
            <a:avLst/>
            <a:gdLst>
              <a:gd name="connsiteX0" fmla="*/ 0 w 3628103"/>
              <a:gd name="connsiteY0" fmla="*/ 0 h 1995949"/>
              <a:gd name="connsiteX1" fmla="*/ 19664 w 3628103"/>
              <a:gd name="connsiteY1" fmla="*/ 1995949 h 1995949"/>
              <a:gd name="connsiteX2" fmla="*/ 3618271 w 3628103"/>
              <a:gd name="connsiteY2" fmla="*/ 1995949 h 1995949"/>
              <a:gd name="connsiteX3" fmla="*/ 3628103 w 3628103"/>
              <a:gd name="connsiteY3" fmla="*/ 668594 h 1995949"/>
              <a:gd name="connsiteX4" fmla="*/ 1337187 w 3628103"/>
              <a:gd name="connsiteY4" fmla="*/ 688258 h 1995949"/>
              <a:gd name="connsiteX5" fmla="*/ 1337187 w 3628103"/>
              <a:gd name="connsiteY5" fmla="*/ 9833 h 1995949"/>
              <a:gd name="connsiteX6" fmla="*/ 0 w 3628103"/>
              <a:gd name="connsiteY6" fmla="*/ 0 h 19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8103" h="1995949">
                <a:moveTo>
                  <a:pt x="0" y="0"/>
                </a:moveTo>
                <a:lnTo>
                  <a:pt x="19664" y="1995949"/>
                </a:lnTo>
                <a:lnTo>
                  <a:pt x="3618271" y="1995949"/>
                </a:lnTo>
                <a:cubicBezTo>
                  <a:pt x="3621548" y="1553497"/>
                  <a:pt x="3624826" y="1111046"/>
                  <a:pt x="3628103" y="668594"/>
                </a:cubicBezTo>
                <a:lnTo>
                  <a:pt x="1337187" y="688258"/>
                </a:lnTo>
                <a:lnTo>
                  <a:pt x="1337187" y="9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C76F37-6DA9-41D8-9353-0F916BF17205}"/>
              </a:ext>
            </a:extLst>
          </p:cNvPr>
          <p:cNvGrpSpPr/>
          <p:nvPr/>
        </p:nvGrpSpPr>
        <p:grpSpPr>
          <a:xfrm>
            <a:off x="2434459" y="3701497"/>
            <a:ext cx="1800000" cy="1800000"/>
            <a:chOff x="-1920493" y="-2310521"/>
            <a:chExt cx="11236136" cy="11628967"/>
          </a:xfrm>
        </p:grpSpPr>
        <p:sp>
          <p:nvSpPr>
            <p:cNvPr id="14" name="Kreis 454">
              <a:extLst>
                <a:ext uri="{FF2B5EF4-FFF2-40B4-BE49-F238E27FC236}">
                  <a16:creationId xmlns:a16="http://schemas.microsoft.com/office/drawing/2014/main" id="{B74290C2-658B-72AC-0EB6-C83E3612BDF0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295D6E-1F0D-1828-DC2B-5E14B3B0FBC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6F99209-CA6B-F9BB-08B4-0C192BB04C8E}"/>
              </a:ext>
            </a:extLst>
          </p:cNvPr>
          <p:cNvGrpSpPr/>
          <p:nvPr/>
        </p:nvGrpSpPr>
        <p:grpSpPr>
          <a:xfrm rot="5400000">
            <a:off x="2413471" y="1705548"/>
            <a:ext cx="1800000" cy="1800000"/>
            <a:chOff x="-1920493" y="-2310521"/>
            <a:chExt cx="11236136" cy="11628967"/>
          </a:xfrm>
        </p:grpSpPr>
        <p:sp>
          <p:nvSpPr>
            <p:cNvPr id="22" name="Kreis 454">
              <a:extLst>
                <a:ext uri="{FF2B5EF4-FFF2-40B4-BE49-F238E27FC236}">
                  <a16:creationId xmlns:a16="http://schemas.microsoft.com/office/drawing/2014/main" id="{A9F2340D-A69A-46F3-30BC-87B14F7D05C6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042617-047B-5BB3-DBA7-8593D8F97C1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5E1C26-2975-DA45-49D4-67DA9CEEDEC4}"/>
              </a:ext>
            </a:extLst>
          </p:cNvPr>
          <p:cNvGrpSpPr/>
          <p:nvPr/>
        </p:nvGrpSpPr>
        <p:grpSpPr>
          <a:xfrm rot="16200000" flipH="1">
            <a:off x="6031526" y="2367302"/>
            <a:ext cx="1800000" cy="1800000"/>
            <a:chOff x="-1920493" y="-2310521"/>
            <a:chExt cx="11236136" cy="11628967"/>
          </a:xfrm>
        </p:grpSpPr>
        <p:sp>
          <p:nvSpPr>
            <p:cNvPr id="25" name="Kreis 454">
              <a:extLst>
                <a:ext uri="{FF2B5EF4-FFF2-40B4-BE49-F238E27FC236}">
                  <a16:creationId xmlns:a16="http://schemas.microsoft.com/office/drawing/2014/main" id="{0B7642E3-FD04-A50B-F614-B0EBA03DA682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76205DD-5A49-0DBF-6E98-75B8A4E43D72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10B4964-DF05-5A7E-42FA-D97B606151CB}"/>
              </a:ext>
            </a:extLst>
          </p:cNvPr>
          <p:cNvGrpSpPr/>
          <p:nvPr/>
        </p:nvGrpSpPr>
        <p:grpSpPr>
          <a:xfrm flipH="1">
            <a:off x="6041574" y="3698984"/>
            <a:ext cx="1800000" cy="1800000"/>
            <a:chOff x="-1920493" y="-2310521"/>
            <a:chExt cx="11236136" cy="11628967"/>
          </a:xfrm>
        </p:grpSpPr>
        <p:sp>
          <p:nvSpPr>
            <p:cNvPr id="28" name="Kreis 454">
              <a:extLst>
                <a:ext uri="{FF2B5EF4-FFF2-40B4-BE49-F238E27FC236}">
                  <a16:creationId xmlns:a16="http://schemas.microsoft.com/office/drawing/2014/main" id="{4371255D-0D19-54DE-B1BB-7DF9F6B3F99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594DFA-A193-2910-2FAD-049CD174211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C5D0AC8-2804-DD6C-B788-8A938718CC2D}"/>
              </a:ext>
            </a:extLst>
          </p:cNvPr>
          <p:cNvGrpSpPr/>
          <p:nvPr/>
        </p:nvGrpSpPr>
        <p:grpSpPr>
          <a:xfrm flipH="1">
            <a:off x="3636831" y="3700241"/>
            <a:ext cx="1800000" cy="1800000"/>
            <a:chOff x="-1920493" y="-2310521"/>
            <a:chExt cx="11236136" cy="11628967"/>
          </a:xfrm>
        </p:grpSpPr>
        <p:sp>
          <p:nvSpPr>
            <p:cNvPr id="31" name="Kreis 454">
              <a:extLst>
                <a:ext uri="{FF2B5EF4-FFF2-40B4-BE49-F238E27FC236}">
                  <a16:creationId xmlns:a16="http://schemas.microsoft.com/office/drawing/2014/main" id="{221ACFD1-80F7-1FE9-EBD4-17BB62F8A6D7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AA1B59F-1C84-D0EB-E712-0CB5D32EE24F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F94A537-1A35-CD78-67CB-A36417DC251F}"/>
              </a:ext>
            </a:extLst>
          </p:cNvPr>
          <p:cNvGrpSpPr/>
          <p:nvPr/>
        </p:nvGrpSpPr>
        <p:grpSpPr>
          <a:xfrm flipH="1">
            <a:off x="4839203" y="3697727"/>
            <a:ext cx="1800000" cy="1800000"/>
            <a:chOff x="-1920493" y="-2310521"/>
            <a:chExt cx="11236136" cy="11628967"/>
          </a:xfrm>
        </p:grpSpPr>
        <p:sp>
          <p:nvSpPr>
            <p:cNvPr id="34" name="Kreis 454">
              <a:extLst>
                <a:ext uri="{FF2B5EF4-FFF2-40B4-BE49-F238E27FC236}">
                  <a16:creationId xmlns:a16="http://schemas.microsoft.com/office/drawing/2014/main" id="{4754215A-C023-4BDF-A28F-4816792F3BAD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154DD51-879F-1BFA-DC6F-259CFD803FB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D2CEF2-AA24-17A3-E9E9-CB477C3C7258}"/>
              </a:ext>
            </a:extLst>
          </p:cNvPr>
          <p:cNvGrpSpPr/>
          <p:nvPr/>
        </p:nvGrpSpPr>
        <p:grpSpPr>
          <a:xfrm flipH="1" flipV="1">
            <a:off x="4839204" y="2393725"/>
            <a:ext cx="1800000" cy="1800000"/>
            <a:chOff x="-1920493" y="-2310521"/>
            <a:chExt cx="11236136" cy="11628967"/>
          </a:xfrm>
        </p:grpSpPr>
        <p:sp>
          <p:nvSpPr>
            <p:cNvPr id="37" name="Kreis 454">
              <a:extLst>
                <a:ext uri="{FF2B5EF4-FFF2-40B4-BE49-F238E27FC236}">
                  <a16:creationId xmlns:a16="http://schemas.microsoft.com/office/drawing/2014/main" id="{A86DDE55-108B-5476-34EC-61DD0BAFA4B1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F3252E4-AF31-B3E7-E42A-A084482488ED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E7119E6-90FA-3E63-E77F-7FC4E10872F8}"/>
              </a:ext>
            </a:extLst>
          </p:cNvPr>
          <p:cNvGrpSpPr/>
          <p:nvPr/>
        </p:nvGrpSpPr>
        <p:grpSpPr>
          <a:xfrm rot="16200000" flipH="1">
            <a:off x="3751076" y="1722101"/>
            <a:ext cx="1800000" cy="1800000"/>
            <a:chOff x="-1920493" y="-2310521"/>
            <a:chExt cx="11236136" cy="11628967"/>
          </a:xfrm>
        </p:grpSpPr>
        <p:sp>
          <p:nvSpPr>
            <p:cNvPr id="43" name="Kreis 454">
              <a:extLst>
                <a:ext uri="{FF2B5EF4-FFF2-40B4-BE49-F238E27FC236}">
                  <a16:creationId xmlns:a16="http://schemas.microsoft.com/office/drawing/2014/main" id="{01ECBD6C-CB9B-3544-4A60-D1862E1D0524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5400000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BEF5A1C-30A6-9C24-A4FD-58F43775A4BA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3FE30E6-868F-3874-E5C4-019B6BBC8CE8}"/>
              </a:ext>
            </a:extLst>
          </p:cNvPr>
          <p:cNvGrpSpPr/>
          <p:nvPr/>
        </p:nvGrpSpPr>
        <p:grpSpPr>
          <a:xfrm rot="5400000" flipH="1">
            <a:off x="2422749" y="2677387"/>
            <a:ext cx="1800000" cy="1800000"/>
            <a:chOff x="-1920493" y="-2310521"/>
            <a:chExt cx="11236136" cy="11628967"/>
          </a:xfrm>
        </p:grpSpPr>
        <p:sp>
          <p:nvSpPr>
            <p:cNvPr id="46" name="Kreis 454">
              <a:extLst>
                <a:ext uri="{FF2B5EF4-FFF2-40B4-BE49-F238E27FC236}">
                  <a16:creationId xmlns:a16="http://schemas.microsoft.com/office/drawing/2014/main" id="{48727CD7-FEB1-5026-E2E3-0EE60D6854DF}"/>
                </a:ext>
              </a:extLst>
            </p:cNvPr>
            <p:cNvSpPr/>
            <p:nvPr/>
          </p:nvSpPr>
          <p:spPr>
            <a:xfrm rot="10800000">
              <a:off x="-1920493" y="-2310521"/>
              <a:ext cx="11236136" cy="11628967"/>
            </a:xfrm>
            <a:prstGeom prst="pie">
              <a:avLst>
                <a:gd name="adj1" fmla="val 23482"/>
                <a:gd name="adj2" fmla="val 10747024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2FCA974-11DB-ADD3-673B-BE3DE1FBDEE3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4ACA98B-EC23-08D6-6A41-4F14C7BC0758}"/>
              </a:ext>
            </a:extLst>
          </p:cNvPr>
          <p:cNvGrpSpPr/>
          <p:nvPr/>
        </p:nvGrpSpPr>
        <p:grpSpPr>
          <a:xfrm rot="5400000" flipH="1">
            <a:off x="4113483" y="2727301"/>
            <a:ext cx="1080000" cy="1080000"/>
            <a:chOff x="396267" y="-278"/>
            <a:chExt cx="6741682" cy="6977380"/>
          </a:xfrm>
        </p:grpSpPr>
        <p:sp>
          <p:nvSpPr>
            <p:cNvPr id="49" name="Kreis 454">
              <a:extLst>
                <a:ext uri="{FF2B5EF4-FFF2-40B4-BE49-F238E27FC236}">
                  <a16:creationId xmlns:a16="http://schemas.microsoft.com/office/drawing/2014/main" id="{C6E9EF51-247C-B188-DAA7-7D89F7259682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pie">
              <a:avLst>
                <a:gd name="adj1" fmla="val 23482"/>
                <a:gd name="adj2" fmla="val 16155876"/>
              </a:avLst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7CA0F4-C215-73EF-6CDC-0789AACDF30C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99A5F6-AF34-CFDC-286A-601D9C838BAA}"/>
              </a:ext>
            </a:extLst>
          </p:cNvPr>
          <p:cNvGrpSpPr/>
          <p:nvPr/>
        </p:nvGrpSpPr>
        <p:grpSpPr>
          <a:xfrm rot="5400000" flipH="1">
            <a:off x="3489585" y="3374895"/>
            <a:ext cx="1080000" cy="1080000"/>
            <a:chOff x="396267" y="-278"/>
            <a:chExt cx="6741682" cy="6977380"/>
          </a:xfrm>
        </p:grpSpPr>
        <p:sp>
          <p:nvSpPr>
            <p:cNvPr id="55" name="Kreis 454">
              <a:extLst>
                <a:ext uri="{FF2B5EF4-FFF2-40B4-BE49-F238E27FC236}">
                  <a16:creationId xmlns:a16="http://schemas.microsoft.com/office/drawing/2014/main" id="{771BE28B-9673-D83A-BAC8-CB173375891E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967B9E0-9DBD-B759-2A92-224763680288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3F19A7-51B5-F217-28B7-A381CA957FAA}"/>
              </a:ext>
            </a:extLst>
          </p:cNvPr>
          <p:cNvGrpSpPr/>
          <p:nvPr/>
        </p:nvGrpSpPr>
        <p:grpSpPr>
          <a:xfrm rot="5400000" flipH="1">
            <a:off x="4656691" y="3359171"/>
            <a:ext cx="1080000" cy="1080000"/>
            <a:chOff x="396267" y="-278"/>
            <a:chExt cx="6741682" cy="6977380"/>
          </a:xfrm>
        </p:grpSpPr>
        <p:sp>
          <p:nvSpPr>
            <p:cNvPr id="61" name="Kreis 454">
              <a:extLst>
                <a:ext uri="{FF2B5EF4-FFF2-40B4-BE49-F238E27FC236}">
                  <a16:creationId xmlns:a16="http://schemas.microsoft.com/office/drawing/2014/main" id="{9D6D9A8C-6796-361E-9FA8-01AB44900818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DE0DBCC-310A-F7BB-B9A2-5D47F4489394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994466D-B858-1006-B23C-0EB115ECB923}"/>
              </a:ext>
            </a:extLst>
          </p:cNvPr>
          <p:cNvSpPr/>
          <p:nvPr/>
        </p:nvSpPr>
        <p:spPr>
          <a:xfrm>
            <a:off x="4652386" y="2595500"/>
            <a:ext cx="2289187" cy="704639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7E2E01A-36A4-9272-5E44-A32664074F55}"/>
              </a:ext>
            </a:extLst>
          </p:cNvPr>
          <p:cNvSpPr/>
          <p:nvPr/>
        </p:nvSpPr>
        <p:spPr>
          <a:xfrm>
            <a:off x="2872476" y="2605547"/>
            <a:ext cx="4080984" cy="2308097"/>
          </a:xfrm>
          <a:custGeom>
            <a:avLst/>
            <a:gdLst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0 w 433982"/>
              <a:gd name="connsiteY3" fmla="*/ 2299283 h 2299283"/>
              <a:gd name="connsiteX4" fmla="*/ 0 w 433982"/>
              <a:gd name="connsiteY4" fmla="*/ 0 h 2299283"/>
              <a:gd name="connsiteX0" fmla="*/ 0 w 433982"/>
              <a:gd name="connsiteY0" fmla="*/ 0 h 2299283"/>
              <a:gd name="connsiteX1" fmla="*/ 433982 w 433982"/>
              <a:gd name="connsiteY1" fmla="*/ 0 h 2299283"/>
              <a:gd name="connsiteX2" fmla="*/ 433982 w 433982"/>
              <a:gd name="connsiteY2" fmla="*/ 2299283 h 2299283"/>
              <a:gd name="connsiteX3" fmla="*/ 423384 w 433982"/>
              <a:gd name="connsiteY3" fmla="*/ 2277951 h 2299283"/>
              <a:gd name="connsiteX4" fmla="*/ 0 w 433982"/>
              <a:gd name="connsiteY4" fmla="*/ 2299283 h 2299283"/>
              <a:gd name="connsiteX5" fmla="*/ 0 w 433982"/>
              <a:gd name="connsiteY5" fmla="*/ 0 h 2299283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2299283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1076527"/>
              <a:gd name="connsiteY0" fmla="*/ 0 h 2951190"/>
              <a:gd name="connsiteX1" fmla="*/ 433982 w 1076527"/>
              <a:gd name="connsiteY1" fmla="*/ 0 h 2951190"/>
              <a:gd name="connsiteX2" fmla="*/ 433982 w 1076527"/>
              <a:gd name="connsiteY2" fmla="*/ 1997832 h 2951190"/>
              <a:gd name="connsiteX3" fmla="*/ 1076527 w 1076527"/>
              <a:gd name="connsiteY3" fmla="*/ 2951190 h 2951190"/>
              <a:gd name="connsiteX4" fmla="*/ 0 w 1076527"/>
              <a:gd name="connsiteY4" fmla="*/ 2299283 h 2951190"/>
              <a:gd name="connsiteX5" fmla="*/ 0 w 1076527"/>
              <a:gd name="connsiteY5" fmla="*/ 0 h 2951190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0 w 3518276"/>
              <a:gd name="connsiteY4" fmla="*/ 2299283 h 2639691"/>
              <a:gd name="connsiteX5" fmla="*/ 0 w 3518276"/>
              <a:gd name="connsiteY5" fmla="*/ 0 h 2639691"/>
              <a:gd name="connsiteX0" fmla="*/ 0 w 3518276"/>
              <a:gd name="connsiteY0" fmla="*/ 0 h 2639691"/>
              <a:gd name="connsiteX1" fmla="*/ 433982 w 3518276"/>
              <a:gd name="connsiteY1" fmla="*/ 0 h 2639691"/>
              <a:gd name="connsiteX2" fmla="*/ 433982 w 3518276"/>
              <a:gd name="connsiteY2" fmla="*/ 1997832 h 2639691"/>
              <a:gd name="connsiteX3" fmla="*/ 3518276 w 3518276"/>
              <a:gd name="connsiteY3" fmla="*/ 2639691 h 2639691"/>
              <a:gd name="connsiteX4" fmla="*/ 3488131 w 3518276"/>
              <a:gd name="connsiteY4" fmla="*/ 2619595 h 2639691"/>
              <a:gd name="connsiteX5" fmla="*/ 0 w 3518276"/>
              <a:gd name="connsiteY5" fmla="*/ 2299283 h 2639691"/>
              <a:gd name="connsiteX6" fmla="*/ 0 w 3518276"/>
              <a:gd name="connsiteY6" fmla="*/ 0 h 2639691"/>
              <a:gd name="connsiteX0" fmla="*/ 0 w 4101080"/>
              <a:gd name="connsiteY0" fmla="*/ 0 h 2639691"/>
              <a:gd name="connsiteX1" fmla="*/ 433982 w 4101080"/>
              <a:gd name="connsiteY1" fmla="*/ 0 h 2639691"/>
              <a:gd name="connsiteX2" fmla="*/ 433982 w 4101080"/>
              <a:gd name="connsiteY2" fmla="*/ 1997832 h 2639691"/>
              <a:gd name="connsiteX3" fmla="*/ 3518276 w 4101080"/>
              <a:gd name="connsiteY3" fmla="*/ 2639691 h 2639691"/>
              <a:gd name="connsiteX4" fmla="*/ 4101080 w 4101080"/>
              <a:gd name="connsiteY4" fmla="*/ 2016694 h 2639691"/>
              <a:gd name="connsiteX5" fmla="*/ 0 w 4101080"/>
              <a:gd name="connsiteY5" fmla="*/ 2299283 h 2639691"/>
              <a:gd name="connsiteX6" fmla="*/ 0 w 4101080"/>
              <a:gd name="connsiteY6" fmla="*/ 0 h 2639691"/>
              <a:gd name="connsiteX0" fmla="*/ 0 w 3518276"/>
              <a:gd name="connsiteY0" fmla="*/ 0 h 2991385"/>
              <a:gd name="connsiteX1" fmla="*/ 433982 w 3518276"/>
              <a:gd name="connsiteY1" fmla="*/ 0 h 2991385"/>
              <a:gd name="connsiteX2" fmla="*/ 433982 w 3518276"/>
              <a:gd name="connsiteY2" fmla="*/ 1997832 h 2991385"/>
              <a:gd name="connsiteX3" fmla="*/ 3518276 w 3518276"/>
              <a:gd name="connsiteY3" fmla="*/ 2639691 h 2991385"/>
              <a:gd name="connsiteX4" fmla="*/ 2553634 w 3518276"/>
              <a:gd name="connsiteY4" fmla="*/ 2991385 h 2991385"/>
              <a:gd name="connsiteX5" fmla="*/ 0 w 3518276"/>
              <a:gd name="connsiteY5" fmla="*/ 2299283 h 2991385"/>
              <a:gd name="connsiteX6" fmla="*/ 0 w 3518276"/>
              <a:gd name="connsiteY6" fmla="*/ 0 h 2991385"/>
              <a:gd name="connsiteX0" fmla="*/ 0 w 4080984"/>
              <a:gd name="connsiteY0" fmla="*/ 0 h 2991385"/>
              <a:gd name="connsiteX1" fmla="*/ 433982 w 4080984"/>
              <a:gd name="connsiteY1" fmla="*/ 0 h 2991385"/>
              <a:gd name="connsiteX2" fmla="*/ 433982 w 4080984"/>
              <a:gd name="connsiteY2" fmla="*/ 1997832 h 2991385"/>
              <a:gd name="connsiteX3" fmla="*/ 4080984 w 4080984"/>
              <a:gd name="connsiteY3" fmla="*/ 1996597 h 2991385"/>
              <a:gd name="connsiteX4" fmla="*/ 2553634 w 4080984"/>
              <a:gd name="connsiteY4" fmla="*/ 2991385 h 2991385"/>
              <a:gd name="connsiteX5" fmla="*/ 0 w 4080984"/>
              <a:gd name="connsiteY5" fmla="*/ 2299283 h 2991385"/>
              <a:gd name="connsiteX6" fmla="*/ 0 w 4080984"/>
              <a:gd name="connsiteY6" fmla="*/ 0 h 2991385"/>
              <a:gd name="connsiteX0" fmla="*/ 0 w 4080984"/>
              <a:gd name="connsiteY0" fmla="*/ 0 h 2338242"/>
              <a:gd name="connsiteX1" fmla="*/ 433982 w 4080984"/>
              <a:gd name="connsiteY1" fmla="*/ 0 h 2338242"/>
              <a:gd name="connsiteX2" fmla="*/ 433982 w 4080984"/>
              <a:gd name="connsiteY2" fmla="*/ 1997832 h 2338242"/>
              <a:gd name="connsiteX3" fmla="*/ 4080984 w 4080984"/>
              <a:gd name="connsiteY3" fmla="*/ 1996597 h 2338242"/>
              <a:gd name="connsiteX4" fmla="*/ 4060887 w 4080984"/>
              <a:gd name="connsiteY4" fmla="*/ 2338242 h 2338242"/>
              <a:gd name="connsiteX5" fmla="*/ 0 w 4080984"/>
              <a:gd name="connsiteY5" fmla="*/ 2299283 h 2338242"/>
              <a:gd name="connsiteX6" fmla="*/ 0 w 4080984"/>
              <a:gd name="connsiteY6" fmla="*/ 0 h 2338242"/>
              <a:gd name="connsiteX0" fmla="*/ 0 w 4080984"/>
              <a:gd name="connsiteY0" fmla="*/ 0 h 2308097"/>
              <a:gd name="connsiteX1" fmla="*/ 433982 w 4080984"/>
              <a:gd name="connsiteY1" fmla="*/ 0 h 2308097"/>
              <a:gd name="connsiteX2" fmla="*/ 433982 w 4080984"/>
              <a:gd name="connsiteY2" fmla="*/ 1997832 h 2308097"/>
              <a:gd name="connsiteX3" fmla="*/ 4080984 w 4080984"/>
              <a:gd name="connsiteY3" fmla="*/ 1996597 h 2308097"/>
              <a:gd name="connsiteX4" fmla="*/ 4070936 w 4080984"/>
              <a:gd name="connsiteY4" fmla="*/ 2308097 h 2308097"/>
              <a:gd name="connsiteX5" fmla="*/ 0 w 4080984"/>
              <a:gd name="connsiteY5" fmla="*/ 2299283 h 2308097"/>
              <a:gd name="connsiteX6" fmla="*/ 0 w 4080984"/>
              <a:gd name="connsiteY6" fmla="*/ 0 h 23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984" h="2308097">
                <a:moveTo>
                  <a:pt x="0" y="0"/>
                </a:moveTo>
                <a:lnTo>
                  <a:pt x="433982" y="0"/>
                </a:lnTo>
                <a:lnTo>
                  <a:pt x="433982" y="1997832"/>
                </a:lnTo>
                <a:lnTo>
                  <a:pt x="4080984" y="1996597"/>
                </a:lnTo>
                <a:lnTo>
                  <a:pt x="4070936" y="2308097"/>
                </a:lnTo>
                <a:lnTo>
                  <a:pt x="0" y="22992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E994750-862B-8AF4-32F0-5EEB99EA8448}"/>
              </a:ext>
            </a:extLst>
          </p:cNvPr>
          <p:cNvSpPr/>
          <p:nvPr/>
        </p:nvSpPr>
        <p:spPr>
          <a:xfrm>
            <a:off x="2542234" y="674084"/>
            <a:ext cx="7184571" cy="358391"/>
          </a:xfrm>
          <a:prstGeom prst="roundRect">
            <a:avLst>
              <a:gd name="adj" fmla="val 72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Push „PE Pipeline“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sketch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the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irrigation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circles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1D703-7603-C4BD-32C2-DDA2839BA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9" t="18884" r="24397" b="11798"/>
          <a:stretch/>
        </p:blipFill>
        <p:spPr>
          <a:xfrm>
            <a:off x="4787454" y="2768749"/>
            <a:ext cx="431471" cy="35814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1331B49-BAF4-9355-3F20-F63220677D27}"/>
              </a:ext>
            </a:extLst>
          </p:cNvPr>
          <p:cNvGrpSpPr/>
          <p:nvPr/>
        </p:nvGrpSpPr>
        <p:grpSpPr>
          <a:xfrm rot="5400000" flipH="1">
            <a:off x="5823797" y="3397874"/>
            <a:ext cx="1080000" cy="1080000"/>
            <a:chOff x="396267" y="-278"/>
            <a:chExt cx="6741682" cy="6977380"/>
          </a:xfrm>
        </p:grpSpPr>
        <p:sp>
          <p:nvSpPr>
            <p:cNvPr id="39" name="Kreis 454">
              <a:extLst>
                <a:ext uri="{FF2B5EF4-FFF2-40B4-BE49-F238E27FC236}">
                  <a16:creationId xmlns:a16="http://schemas.microsoft.com/office/drawing/2014/main" id="{BCEA55D1-1E0F-B21A-1521-A6745EA1F5A1}"/>
                </a:ext>
              </a:extLst>
            </p:cNvPr>
            <p:cNvSpPr/>
            <p:nvPr/>
          </p:nvSpPr>
          <p:spPr>
            <a:xfrm>
              <a:off x="396267" y="-278"/>
              <a:ext cx="6741682" cy="697738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12700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68DD2AA-5859-80B0-317B-4BEBC7623AA6}"/>
                </a:ext>
              </a:extLst>
            </p:cNvPr>
            <p:cNvSpPr/>
            <p:nvPr/>
          </p:nvSpPr>
          <p:spPr>
            <a:xfrm>
              <a:off x="3248130" y="3038804"/>
              <a:ext cx="898891" cy="930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sz="110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527432A-267D-12A8-D301-C3C43C4E5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2" t="16178" r="11518" b="12769"/>
          <a:stretch/>
        </p:blipFill>
        <p:spPr>
          <a:xfrm>
            <a:off x="6155966" y="4136262"/>
            <a:ext cx="483237" cy="3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171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Asad Bilal Arif</cp:lastModifiedBy>
  <cp:revision>1</cp:revision>
  <dcterms:modified xsi:type="dcterms:W3CDTF">2023-02-23T15:58:55Z</dcterms:modified>
</cp:coreProperties>
</file>