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E2696-6BD3-4FCC-8813-4664A0F287A2}" v="21" dt="2023-01-26T21:15:07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einz" userId="0b966bd3a4741b37" providerId="LiveId" clId="{44C01C7E-22AB-4394-9460-399B7FB2528D}"/>
    <pc:docChg chg="undo custSel addSld modSld">
      <pc:chgData name="Alexander Heinz" userId="0b966bd3a4741b37" providerId="LiveId" clId="{44C01C7E-22AB-4394-9460-399B7FB2528D}" dt="2022-12-23T11:38:12.578" v="1153" actId="20577"/>
      <pc:docMkLst>
        <pc:docMk/>
      </pc:docMkLst>
      <pc:sldChg chg="addSp delSp modSp new mod">
        <pc:chgData name="Alexander Heinz" userId="0b966bd3a4741b37" providerId="LiveId" clId="{44C01C7E-22AB-4394-9460-399B7FB2528D}" dt="2022-12-23T11:21:52.087" v="678" actId="207"/>
        <pc:sldMkLst>
          <pc:docMk/>
          <pc:sldMk cId="733798787" sldId="256"/>
        </pc:sldMkLst>
        <pc:spChg chg="del">
          <ac:chgData name="Alexander Heinz" userId="0b966bd3a4741b37" providerId="LiveId" clId="{44C01C7E-22AB-4394-9460-399B7FB2528D}" dt="2022-12-23T11:02:27.045" v="1" actId="478"/>
          <ac:spMkLst>
            <pc:docMk/>
            <pc:sldMk cId="733798787" sldId="256"/>
            <ac:spMk id="2" creationId="{4C43D8E6-1F96-2097-2AC3-DC3D12AF8C33}"/>
          </ac:spMkLst>
        </pc:spChg>
        <pc:spChg chg="del">
          <ac:chgData name="Alexander Heinz" userId="0b966bd3a4741b37" providerId="LiveId" clId="{44C01C7E-22AB-4394-9460-399B7FB2528D}" dt="2022-12-23T11:02:29.038" v="2" actId="478"/>
          <ac:spMkLst>
            <pc:docMk/>
            <pc:sldMk cId="733798787" sldId="256"/>
            <ac:spMk id="3" creationId="{356020DF-FDA0-F32D-546A-F96F379E6561}"/>
          </ac:spMkLst>
        </pc:spChg>
        <pc:spChg chg="add mod">
          <ac:chgData name="Alexander Heinz" userId="0b966bd3a4741b37" providerId="LiveId" clId="{44C01C7E-22AB-4394-9460-399B7FB2528D}" dt="2022-12-23T11:03:21.646" v="15" actId="1038"/>
          <ac:spMkLst>
            <pc:docMk/>
            <pc:sldMk cId="733798787" sldId="256"/>
            <ac:spMk id="6" creationId="{5D343521-5C90-E2C7-2D4E-647F6B36AD2A}"/>
          </ac:spMkLst>
        </pc:spChg>
        <pc:spChg chg="add mod">
          <ac:chgData name="Alexander Heinz" userId="0b966bd3a4741b37" providerId="LiveId" clId="{44C01C7E-22AB-4394-9460-399B7FB2528D}" dt="2022-12-23T11:21:52.087" v="678" actId="207"/>
          <ac:spMkLst>
            <pc:docMk/>
            <pc:sldMk cId="733798787" sldId="256"/>
            <ac:spMk id="10" creationId="{45EA130B-7F61-962B-132C-4EED87C71297}"/>
          </ac:spMkLst>
        </pc:spChg>
        <pc:picChg chg="add">
          <ac:chgData name="Alexander Heinz" userId="0b966bd3a4741b37" providerId="LiveId" clId="{44C01C7E-22AB-4394-9460-399B7FB2528D}" dt="2022-12-23T11:02:30.101" v="3" actId="22"/>
          <ac:picMkLst>
            <pc:docMk/>
            <pc:sldMk cId="733798787" sldId="256"/>
            <ac:picMk id="5" creationId="{830F633A-6CEE-6F46-6280-9EF9D1D5445A}"/>
          </ac:picMkLst>
        </pc:picChg>
        <pc:picChg chg="add mod">
          <ac:chgData name="Alexander Heinz" userId="0b966bd3a4741b37" providerId="LiveId" clId="{44C01C7E-22AB-4394-9460-399B7FB2528D}" dt="2022-12-23T11:05:36.569" v="61" actId="11530"/>
          <ac:picMkLst>
            <pc:docMk/>
            <pc:sldMk cId="733798787" sldId="256"/>
            <ac:picMk id="12" creationId="{1294FC78-3355-754F-7943-BF9AB1C72E29}"/>
          </ac:picMkLst>
        </pc:picChg>
        <pc:cxnChg chg="add mod">
          <ac:chgData name="Alexander Heinz" userId="0b966bd3a4741b37" providerId="LiveId" clId="{44C01C7E-22AB-4394-9460-399B7FB2528D}" dt="2022-12-23T11:03:33.340" v="18" actId="208"/>
          <ac:cxnSpMkLst>
            <pc:docMk/>
            <pc:sldMk cId="733798787" sldId="256"/>
            <ac:cxnSpMk id="8" creationId="{9C0F235C-6438-820E-6811-B34F76574231}"/>
          </ac:cxnSpMkLst>
        </pc:cxnChg>
      </pc:sldChg>
      <pc:sldChg chg="addSp delSp modSp new mod">
        <pc:chgData name="Alexander Heinz" userId="0b966bd3a4741b37" providerId="LiveId" clId="{44C01C7E-22AB-4394-9460-399B7FB2528D}" dt="2022-12-23T11:23:30.042" v="708" actId="20577"/>
        <pc:sldMkLst>
          <pc:docMk/>
          <pc:sldMk cId="2638140413" sldId="257"/>
        </pc:sldMkLst>
        <pc:spChg chg="del">
          <ac:chgData name="Alexander Heinz" userId="0b966bd3a4741b37" providerId="LiveId" clId="{44C01C7E-22AB-4394-9460-399B7FB2528D}" dt="2022-12-23T11:02:41.056" v="5" actId="478"/>
          <ac:spMkLst>
            <pc:docMk/>
            <pc:sldMk cId="2638140413" sldId="257"/>
            <ac:spMk id="2" creationId="{926590E6-8F26-7DBF-156C-D3ACB26A6230}"/>
          </ac:spMkLst>
        </pc:spChg>
        <pc:spChg chg="del">
          <ac:chgData name="Alexander Heinz" userId="0b966bd3a4741b37" providerId="LiveId" clId="{44C01C7E-22AB-4394-9460-399B7FB2528D}" dt="2022-12-23T11:02:43.684" v="6" actId="478"/>
          <ac:spMkLst>
            <pc:docMk/>
            <pc:sldMk cId="2638140413" sldId="257"/>
            <ac:spMk id="3" creationId="{3A3FE307-51A5-DBC6-12D6-9C585CD4F34F}"/>
          </ac:spMkLst>
        </pc:spChg>
        <pc:spChg chg="add mod">
          <ac:chgData name="Alexander Heinz" userId="0b966bd3a4741b37" providerId="LiveId" clId="{44C01C7E-22AB-4394-9460-399B7FB2528D}" dt="2022-12-23T11:07:05.867" v="81" actId="1037"/>
          <ac:spMkLst>
            <pc:docMk/>
            <pc:sldMk cId="2638140413" sldId="257"/>
            <ac:spMk id="6" creationId="{2E315272-80DF-B4C0-86C5-F23E6142F9B1}"/>
          </ac:spMkLst>
        </pc:spChg>
        <pc:spChg chg="add mod">
          <ac:chgData name="Alexander Heinz" userId="0b966bd3a4741b37" providerId="LiveId" clId="{44C01C7E-22AB-4394-9460-399B7FB2528D}" dt="2022-12-23T11:23:30.042" v="708" actId="20577"/>
          <ac:spMkLst>
            <pc:docMk/>
            <pc:sldMk cId="2638140413" sldId="257"/>
            <ac:spMk id="8" creationId="{EE53525C-4928-95F8-8ED2-0CCF53CC3593}"/>
          </ac:spMkLst>
        </pc:spChg>
        <pc:spChg chg="add mod">
          <ac:chgData name="Alexander Heinz" userId="0b966bd3a4741b37" providerId="LiveId" clId="{44C01C7E-22AB-4394-9460-399B7FB2528D}" dt="2022-12-23T11:12:08.767" v="154" actId="14100"/>
          <ac:spMkLst>
            <pc:docMk/>
            <pc:sldMk cId="2638140413" sldId="257"/>
            <ac:spMk id="13" creationId="{4FCF1D92-019D-9B79-4A2A-EB4BEC02BFEB}"/>
          </ac:spMkLst>
        </pc:spChg>
        <pc:spChg chg="add mod">
          <ac:chgData name="Alexander Heinz" userId="0b966bd3a4741b37" providerId="LiveId" clId="{44C01C7E-22AB-4394-9460-399B7FB2528D}" dt="2022-12-23T11:19:20.214" v="551" actId="20577"/>
          <ac:spMkLst>
            <pc:docMk/>
            <pc:sldMk cId="2638140413" sldId="257"/>
            <ac:spMk id="14" creationId="{FE8F0501-9E53-7D4F-CA02-FD35C54D1F89}"/>
          </ac:spMkLst>
        </pc:spChg>
        <pc:picChg chg="add mod">
          <ac:chgData name="Alexander Heinz" userId="0b966bd3a4741b37" providerId="LiveId" clId="{44C01C7E-22AB-4394-9460-399B7FB2528D}" dt="2022-12-23T11:12:17.501" v="157" actId="1076"/>
          <ac:picMkLst>
            <pc:docMk/>
            <pc:sldMk cId="2638140413" sldId="257"/>
            <ac:picMk id="5" creationId="{4774ADA4-9352-988A-3E54-BDA3566E1104}"/>
          </ac:picMkLst>
        </pc:picChg>
        <pc:picChg chg="add del mod modCrop">
          <ac:chgData name="Alexander Heinz" userId="0b966bd3a4741b37" providerId="LiveId" clId="{44C01C7E-22AB-4394-9460-399B7FB2528D}" dt="2022-12-23T11:10:21.028" v="110" actId="478"/>
          <ac:picMkLst>
            <pc:docMk/>
            <pc:sldMk cId="2638140413" sldId="257"/>
            <ac:picMk id="9" creationId="{8F7F7AF2-37F4-AFB4-3577-09E25468E048}"/>
          </ac:picMkLst>
        </pc:picChg>
        <pc:cxnChg chg="add mod">
          <ac:chgData name="Alexander Heinz" userId="0b966bd3a4741b37" providerId="LiveId" clId="{44C01C7E-22AB-4394-9460-399B7FB2528D}" dt="2022-12-23T11:10:53.249" v="117" actId="14100"/>
          <ac:cxnSpMkLst>
            <pc:docMk/>
            <pc:sldMk cId="2638140413" sldId="257"/>
            <ac:cxnSpMk id="7" creationId="{A1BD7B98-39CF-262B-8678-C394CAB15B14}"/>
          </ac:cxnSpMkLst>
        </pc:cxnChg>
      </pc:sldChg>
      <pc:sldChg chg="addSp delSp modSp new mod">
        <pc:chgData name="Alexander Heinz" userId="0b966bd3a4741b37" providerId="LiveId" clId="{44C01C7E-22AB-4394-9460-399B7FB2528D}" dt="2022-12-23T11:27:03.929" v="814" actId="20577"/>
        <pc:sldMkLst>
          <pc:docMk/>
          <pc:sldMk cId="2406555352" sldId="258"/>
        </pc:sldMkLst>
        <pc:spChg chg="del">
          <ac:chgData name="Alexander Heinz" userId="0b966bd3a4741b37" providerId="LiveId" clId="{44C01C7E-22AB-4394-9460-399B7FB2528D}" dt="2022-12-23T11:25:02.825" v="709" actId="478"/>
          <ac:spMkLst>
            <pc:docMk/>
            <pc:sldMk cId="2406555352" sldId="258"/>
            <ac:spMk id="2" creationId="{4B9FC8AD-C934-BE48-8FB1-22C39892312F}"/>
          </ac:spMkLst>
        </pc:spChg>
        <pc:spChg chg="del">
          <ac:chgData name="Alexander Heinz" userId="0b966bd3a4741b37" providerId="LiveId" clId="{44C01C7E-22AB-4394-9460-399B7FB2528D}" dt="2022-12-23T11:25:04.839" v="710" actId="478"/>
          <ac:spMkLst>
            <pc:docMk/>
            <pc:sldMk cId="2406555352" sldId="258"/>
            <ac:spMk id="3" creationId="{C5E34960-3D26-3000-6457-563B7FB39F29}"/>
          </ac:spMkLst>
        </pc:spChg>
        <pc:spChg chg="add mod">
          <ac:chgData name="Alexander Heinz" userId="0b966bd3a4741b37" providerId="LiveId" clId="{44C01C7E-22AB-4394-9460-399B7FB2528D}" dt="2022-12-23T11:25:15.061" v="712"/>
          <ac:spMkLst>
            <pc:docMk/>
            <pc:sldMk cId="2406555352" sldId="258"/>
            <ac:spMk id="6" creationId="{B8851106-394D-F3D6-0558-047123E903F6}"/>
          </ac:spMkLst>
        </pc:spChg>
        <pc:spChg chg="add mod">
          <ac:chgData name="Alexander Heinz" userId="0b966bd3a4741b37" providerId="LiveId" clId="{44C01C7E-22AB-4394-9460-399B7FB2528D}" dt="2022-12-23T11:27:03.929" v="814" actId="20577"/>
          <ac:spMkLst>
            <pc:docMk/>
            <pc:sldMk cId="2406555352" sldId="258"/>
            <ac:spMk id="7" creationId="{B4C0D3F1-FBD4-4414-5DE7-C72F308F9CBD}"/>
          </ac:spMkLst>
        </pc:spChg>
        <pc:picChg chg="add">
          <ac:chgData name="Alexander Heinz" userId="0b966bd3a4741b37" providerId="LiveId" clId="{44C01C7E-22AB-4394-9460-399B7FB2528D}" dt="2022-12-23T11:25:05.665" v="711" actId="22"/>
          <ac:picMkLst>
            <pc:docMk/>
            <pc:sldMk cId="2406555352" sldId="258"/>
            <ac:picMk id="5" creationId="{5DE7D2E2-9032-6C1A-E240-3C7422FC5FCB}"/>
          </ac:picMkLst>
        </pc:picChg>
      </pc:sldChg>
      <pc:sldChg chg="delSp modSp new mod">
        <pc:chgData name="Alexander Heinz" userId="0b966bd3a4741b37" providerId="LiveId" clId="{44C01C7E-22AB-4394-9460-399B7FB2528D}" dt="2022-12-23T11:38:12.578" v="1153" actId="20577"/>
        <pc:sldMkLst>
          <pc:docMk/>
          <pc:sldMk cId="692807250" sldId="259"/>
        </pc:sldMkLst>
        <pc:spChg chg="del">
          <ac:chgData name="Alexander Heinz" userId="0b966bd3a4741b37" providerId="LiveId" clId="{44C01C7E-22AB-4394-9460-399B7FB2528D}" dt="2022-12-23T11:28:13.473" v="816" actId="478"/>
          <ac:spMkLst>
            <pc:docMk/>
            <pc:sldMk cId="692807250" sldId="259"/>
            <ac:spMk id="2" creationId="{79A3A733-8743-400B-F1FF-4833B5B4FD3E}"/>
          </ac:spMkLst>
        </pc:spChg>
        <pc:spChg chg="mod">
          <ac:chgData name="Alexander Heinz" userId="0b966bd3a4741b37" providerId="LiveId" clId="{44C01C7E-22AB-4394-9460-399B7FB2528D}" dt="2022-12-23T11:38:12.578" v="1153" actId="20577"/>
          <ac:spMkLst>
            <pc:docMk/>
            <pc:sldMk cId="692807250" sldId="259"/>
            <ac:spMk id="3" creationId="{54437374-5687-35A8-C582-B2CECC630C57}"/>
          </ac:spMkLst>
        </pc:spChg>
      </pc:sldChg>
      <pc:sldChg chg="addSp modSp new mod">
        <pc:chgData name="Alexander Heinz" userId="0b966bd3a4741b37" providerId="LiveId" clId="{44C01C7E-22AB-4394-9460-399B7FB2528D}" dt="2022-12-23T11:37:06.818" v="1093" actId="6549"/>
        <pc:sldMkLst>
          <pc:docMk/>
          <pc:sldMk cId="363071785" sldId="260"/>
        </pc:sldMkLst>
        <pc:spChg chg="add mod">
          <ac:chgData name="Alexander Heinz" userId="0b966bd3a4741b37" providerId="LiveId" clId="{44C01C7E-22AB-4394-9460-399B7FB2528D}" dt="2022-12-23T11:34:51.315" v="995" actId="14100"/>
          <ac:spMkLst>
            <pc:docMk/>
            <pc:sldMk cId="363071785" sldId="260"/>
            <ac:spMk id="6" creationId="{A8D377D5-1860-3B4A-D536-9FFEAED14B9B}"/>
          </ac:spMkLst>
        </pc:spChg>
        <pc:spChg chg="add mod">
          <ac:chgData name="Alexander Heinz" userId="0b966bd3a4741b37" providerId="LiveId" clId="{44C01C7E-22AB-4394-9460-399B7FB2528D}" dt="2022-12-23T11:37:06.818" v="1093" actId="6549"/>
          <ac:spMkLst>
            <pc:docMk/>
            <pc:sldMk cId="363071785" sldId="260"/>
            <ac:spMk id="7" creationId="{06C8647A-54D3-731A-48CE-B4EBCAC5C194}"/>
          </ac:spMkLst>
        </pc:spChg>
        <pc:spChg chg="add mod">
          <ac:chgData name="Alexander Heinz" userId="0b966bd3a4741b37" providerId="LiveId" clId="{44C01C7E-22AB-4394-9460-399B7FB2528D}" dt="2022-12-23T11:36:57.292" v="1092" actId="208"/>
          <ac:spMkLst>
            <pc:docMk/>
            <pc:sldMk cId="363071785" sldId="260"/>
            <ac:spMk id="8" creationId="{007DDC04-8E0B-E072-11F1-FC06FDC6DB59}"/>
          </ac:spMkLst>
        </pc:spChg>
        <pc:picChg chg="add">
          <ac:chgData name="Alexander Heinz" userId="0b966bd3a4741b37" providerId="LiveId" clId="{44C01C7E-22AB-4394-9460-399B7FB2528D}" dt="2022-12-23T11:34:24.682" v="982" actId="22"/>
          <ac:picMkLst>
            <pc:docMk/>
            <pc:sldMk cId="363071785" sldId="260"/>
            <ac:picMk id="5" creationId="{A3CB5548-F0D1-318E-EC01-B81368888C6A}"/>
          </ac:picMkLst>
        </pc:picChg>
      </pc:sldChg>
    </pc:docChg>
  </pc:docChgLst>
  <pc:docChgLst>
    <pc:chgData name="Alexander Heinz" userId="0b966bd3a4741b37" providerId="LiveId" clId="{B79D75C3-62FF-41EA-85BA-ADFFF2EDB789}"/>
    <pc:docChg chg="modSld">
      <pc:chgData name="Alexander Heinz" userId="0b966bd3a4741b37" providerId="LiveId" clId="{B79D75C3-62FF-41EA-85BA-ADFFF2EDB789}" dt="2023-01-26T21:21:29.253" v="44" actId="20577"/>
      <pc:docMkLst>
        <pc:docMk/>
      </pc:docMkLst>
      <pc:sldChg chg="modSp mod">
        <pc:chgData name="Alexander Heinz" userId="0b966bd3a4741b37" providerId="LiveId" clId="{B79D75C3-62FF-41EA-85BA-ADFFF2EDB789}" dt="2023-01-26T21:21:29.253" v="44" actId="20577"/>
        <pc:sldMkLst>
          <pc:docMk/>
          <pc:sldMk cId="2638140413" sldId="257"/>
        </pc:sldMkLst>
        <pc:spChg chg="mod">
          <ac:chgData name="Alexander Heinz" userId="0b966bd3a4741b37" providerId="LiveId" clId="{B79D75C3-62FF-41EA-85BA-ADFFF2EDB789}" dt="2023-01-26T21:21:29.253" v="44" actId="20577"/>
          <ac:spMkLst>
            <pc:docMk/>
            <pc:sldMk cId="2638140413" sldId="257"/>
            <ac:spMk id="4" creationId="{B38482AD-7231-F00F-FB7E-E9120F7AEA47}"/>
          </ac:spMkLst>
        </pc:spChg>
      </pc:sldChg>
    </pc:docChg>
  </pc:docChgLst>
  <pc:docChgLst>
    <pc:chgData name="Alexander Heinz" userId="0b966bd3a4741b37" providerId="LiveId" clId="{B2FE2696-6BD3-4FCC-8813-4664A0F287A2}"/>
    <pc:docChg chg="undo custSel addSld delSld modSld">
      <pc:chgData name="Alexander Heinz" userId="0b966bd3a4741b37" providerId="LiveId" clId="{B2FE2696-6BD3-4FCC-8813-4664A0F287A2}" dt="2023-01-26T21:19:10.609" v="949" actId="47"/>
      <pc:docMkLst>
        <pc:docMk/>
      </pc:docMkLst>
      <pc:sldChg chg="del">
        <pc:chgData name="Alexander Heinz" userId="0b966bd3a4741b37" providerId="LiveId" clId="{B2FE2696-6BD3-4FCC-8813-4664A0F287A2}" dt="2023-01-26T20:54:26.436" v="0" actId="47"/>
        <pc:sldMkLst>
          <pc:docMk/>
          <pc:sldMk cId="733798787" sldId="256"/>
        </pc:sldMkLst>
      </pc:sldChg>
      <pc:sldChg chg="addSp delSp modSp mod">
        <pc:chgData name="Alexander Heinz" userId="0b966bd3a4741b37" providerId="LiveId" clId="{B2FE2696-6BD3-4FCC-8813-4664A0F287A2}" dt="2023-01-26T20:58:34.344" v="189" actId="207"/>
        <pc:sldMkLst>
          <pc:docMk/>
          <pc:sldMk cId="2638140413" sldId="257"/>
        </pc:sldMkLst>
        <pc:spChg chg="add mod">
          <ac:chgData name="Alexander Heinz" userId="0b966bd3a4741b37" providerId="LiveId" clId="{B2FE2696-6BD3-4FCC-8813-4664A0F287A2}" dt="2023-01-26T20:57:03.582" v="162" actId="1076"/>
          <ac:spMkLst>
            <pc:docMk/>
            <pc:sldMk cId="2638140413" sldId="257"/>
            <ac:spMk id="4" creationId="{B38482AD-7231-F00F-FB7E-E9120F7AEA47}"/>
          </ac:spMkLst>
        </pc:spChg>
        <pc:spChg chg="del">
          <ac:chgData name="Alexander Heinz" userId="0b966bd3a4741b37" providerId="LiveId" clId="{B2FE2696-6BD3-4FCC-8813-4664A0F287A2}" dt="2023-01-26T20:54:32.428" v="3" actId="478"/>
          <ac:spMkLst>
            <pc:docMk/>
            <pc:sldMk cId="2638140413" sldId="257"/>
            <ac:spMk id="6" creationId="{2E315272-80DF-B4C0-86C5-F23E6142F9B1}"/>
          </ac:spMkLst>
        </pc:spChg>
        <pc:spChg chg="del">
          <ac:chgData name="Alexander Heinz" userId="0b966bd3a4741b37" providerId="LiveId" clId="{B2FE2696-6BD3-4FCC-8813-4664A0F287A2}" dt="2023-01-26T20:54:36.801" v="4" actId="478"/>
          <ac:spMkLst>
            <pc:docMk/>
            <pc:sldMk cId="2638140413" sldId="257"/>
            <ac:spMk id="8" creationId="{EE53525C-4928-95F8-8ED2-0CCF53CC3593}"/>
          </ac:spMkLst>
        </pc:spChg>
        <pc:spChg chg="add mod">
          <ac:chgData name="Alexander Heinz" userId="0b966bd3a4741b37" providerId="LiveId" clId="{B2FE2696-6BD3-4FCC-8813-4664A0F287A2}" dt="2023-01-26T20:58:14.229" v="182" actId="20577"/>
          <ac:spMkLst>
            <pc:docMk/>
            <pc:sldMk cId="2638140413" sldId="257"/>
            <ac:spMk id="11" creationId="{3F8DF285-B581-BB95-3358-5DC30C678A02}"/>
          </ac:spMkLst>
        </pc:spChg>
        <pc:spChg chg="add del mod">
          <ac:chgData name="Alexander Heinz" userId="0b966bd3a4741b37" providerId="LiveId" clId="{B2FE2696-6BD3-4FCC-8813-4664A0F287A2}" dt="2023-01-26T20:57:43.230" v="170"/>
          <ac:spMkLst>
            <pc:docMk/>
            <pc:sldMk cId="2638140413" sldId="257"/>
            <ac:spMk id="12" creationId="{3CF05EF3-23FA-2E9D-D6A2-B6DBE16F3AC7}"/>
          </ac:spMkLst>
        </pc:spChg>
        <pc:spChg chg="del">
          <ac:chgData name="Alexander Heinz" userId="0b966bd3a4741b37" providerId="LiveId" clId="{B2FE2696-6BD3-4FCC-8813-4664A0F287A2}" dt="2023-01-26T20:54:37.904" v="5" actId="478"/>
          <ac:spMkLst>
            <pc:docMk/>
            <pc:sldMk cId="2638140413" sldId="257"/>
            <ac:spMk id="13" creationId="{4FCF1D92-019D-9B79-4A2A-EB4BEC02BFEB}"/>
          </ac:spMkLst>
        </pc:spChg>
        <pc:spChg chg="del">
          <ac:chgData name="Alexander Heinz" userId="0b966bd3a4741b37" providerId="LiveId" clId="{B2FE2696-6BD3-4FCC-8813-4664A0F287A2}" dt="2023-01-26T20:54:39.445" v="6" actId="478"/>
          <ac:spMkLst>
            <pc:docMk/>
            <pc:sldMk cId="2638140413" sldId="257"/>
            <ac:spMk id="14" creationId="{FE8F0501-9E53-7D4F-CA02-FD35C54D1F89}"/>
          </ac:spMkLst>
        </pc:spChg>
        <pc:spChg chg="add mod">
          <ac:chgData name="Alexander Heinz" userId="0b966bd3a4741b37" providerId="LiveId" clId="{B2FE2696-6BD3-4FCC-8813-4664A0F287A2}" dt="2023-01-26T20:58:16.526" v="183" actId="20577"/>
          <ac:spMkLst>
            <pc:docMk/>
            <pc:sldMk cId="2638140413" sldId="257"/>
            <ac:spMk id="15" creationId="{A3136DDE-81F6-7627-6E09-4241419F89F2}"/>
          </ac:spMkLst>
        </pc:spChg>
        <pc:spChg chg="add mod">
          <ac:chgData name="Alexander Heinz" userId="0b966bd3a4741b37" providerId="LiveId" clId="{B2FE2696-6BD3-4FCC-8813-4664A0F287A2}" dt="2023-01-26T20:58:18.420" v="184" actId="20577"/>
          <ac:spMkLst>
            <pc:docMk/>
            <pc:sldMk cId="2638140413" sldId="257"/>
            <ac:spMk id="16" creationId="{D35B65BA-6362-FEDE-032F-C9E58BAE9A55}"/>
          </ac:spMkLst>
        </pc:spChg>
        <pc:spChg chg="add mod">
          <ac:chgData name="Alexander Heinz" userId="0b966bd3a4741b37" providerId="LiveId" clId="{B2FE2696-6BD3-4FCC-8813-4664A0F287A2}" dt="2023-01-26T20:58:20.334" v="185" actId="20577"/>
          <ac:spMkLst>
            <pc:docMk/>
            <pc:sldMk cId="2638140413" sldId="257"/>
            <ac:spMk id="17" creationId="{0BABCC22-3887-FDE1-0FA8-04289CF44298}"/>
          </ac:spMkLst>
        </pc:spChg>
        <pc:spChg chg="add mod">
          <ac:chgData name="Alexander Heinz" userId="0b966bd3a4741b37" providerId="LiveId" clId="{B2FE2696-6BD3-4FCC-8813-4664A0F287A2}" dt="2023-01-26T20:58:34.344" v="189" actId="207"/>
          <ac:spMkLst>
            <pc:docMk/>
            <pc:sldMk cId="2638140413" sldId="257"/>
            <ac:spMk id="18" creationId="{3987CA5F-2044-51B9-6E3E-C70AA58D34DC}"/>
          </ac:spMkLst>
        </pc:spChg>
        <pc:picChg chg="add">
          <ac:chgData name="Alexander Heinz" userId="0b966bd3a4741b37" providerId="LiveId" clId="{B2FE2696-6BD3-4FCC-8813-4664A0F287A2}" dt="2023-01-26T20:55:30.792" v="7" actId="22"/>
          <ac:picMkLst>
            <pc:docMk/>
            <pc:sldMk cId="2638140413" sldId="257"/>
            <ac:picMk id="3" creationId="{8397C579-54BD-DA88-5777-9E1589ACCE85}"/>
          </ac:picMkLst>
        </pc:picChg>
        <pc:picChg chg="del">
          <ac:chgData name="Alexander Heinz" userId="0b966bd3a4741b37" providerId="LiveId" clId="{B2FE2696-6BD3-4FCC-8813-4664A0F287A2}" dt="2023-01-26T20:54:29.789" v="1" actId="478"/>
          <ac:picMkLst>
            <pc:docMk/>
            <pc:sldMk cId="2638140413" sldId="257"/>
            <ac:picMk id="5" creationId="{4774ADA4-9352-988A-3E54-BDA3566E1104}"/>
          </ac:picMkLst>
        </pc:picChg>
        <pc:cxnChg chg="del">
          <ac:chgData name="Alexander Heinz" userId="0b966bd3a4741b37" providerId="LiveId" clId="{B2FE2696-6BD3-4FCC-8813-4664A0F287A2}" dt="2023-01-26T20:54:31.812" v="2" actId="478"/>
          <ac:cxnSpMkLst>
            <pc:docMk/>
            <pc:sldMk cId="2638140413" sldId="257"/>
            <ac:cxnSpMk id="7" creationId="{A1BD7B98-39CF-262B-8678-C394CAB15B14}"/>
          </ac:cxnSpMkLst>
        </pc:cxnChg>
        <pc:cxnChg chg="add mod">
          <ac:chgData name="Alexander Heinz" userId="0b966bd3a4741b37" providerId="LiveId" clId="{B2FE2696-6BD3-4FCC-8813-4664A0F287A2}" dt="2023-01-26T20:57:29.231" v="165" actId="14100"/>
          <ac:cxnSpMkLst>
            <pc:docMk/>
            <pc:sldMk cId="2638140413" sldId="257"/>
            <ac:cxnSpMk id="9" creationId="{2C723FF7-236B-BD17-0CBE-79BEBEA4C699}"/>
          </ac:cxnSpMkLst>
        </pc:cxnChg>
      </pc:sldChg>
      <pc:sldChg chg="del">
        <pc:chgData name="Alexander Heinz" userId="0b966bd3a4741b37" providerId="LiveId" clId="{B2FE2696-6BD3-4FCC-8813-4664A0F287A2}" dt="2023-01-26T21:19:10.609" v="949" actId="47"/>
        <pc:sldMkLst>
          <pc:docMk/>
          <pc:sldMk cId="2406555352" sldId="258"/>
        </pc:sldMkLst>
      </pc:sldChg>
      <pc:sldChg chg="del">
        <pc:chgData name="Alexander Heinz" userId="0b966bd3a4741b37" providerId="LiveId" clId="{B2FE2696-6BD3-4FCC-8813-4664A0F287A2}" dt="2023-01-26T21:19:10.609" v="949" actId="47"/>
        <pc:sldMkLst>
          <pc:docMk/>
          <pc:sldMk cId="692807250" sldId="259"/>
        </pc:sldMkLst>
      </pc:sldChg>
      <pc:sldChg chg="del">
        <pc:chgData name="Alexander Heinz" userId="0b966bd3a4741b37" providerId="LiveId" clId="{B2FE2696-6BD3-4FCC-8813-4664A0F287A2}" dt="2023-01-26T21:19:10.609" v="949" actId="47"/>
        <pc:sldMkLst>
          <pc:docMk/>
          <pc:sldMk cId="363071785" sldId="260"/>
        </pc:sldMkLst>
      </pc:sldChg>
      <pc:sldChg chg="addSp delSp modSp add mod">
        <pc:chgData name="Alexander Heinz" userId="0b966bd3a4741b37" providerId="LiveId" clId="{B2FE2696-6BD3-4FCC-8813-4664A0F287A2}" dt="2023-01-26T21:18:38.516" v="948" actId="1036"/>
        <pc:sldMkLst>
          <pc:docMk/>
          <pc:sldMk cId="3747411192" sldId="261"/>
        </pc:sldMkLst>
        <pc:spChg chg="mod">
          <ac:chgData name="Alexander Heinz" userId="0b966bd3a4741b37" providerId="LiveId" clId="{B2FE2696-6BD3-4FCC-8813-4664A0F287A2}" dt="2023-01-26T21:03:30.844" v="306" actId="1076"/>
          <ac:spMkLst>
            <pc:docMk/>
            <pc:sldMk cId="3747411192" sldId="261"/>
            <ac:spMk id="4" creationId="{B38482AD-7231-F00F-FB7E-E9120F7AEA47}"/>
          </ac:spMkLst>
        </pc:spChg>
        <pc:spChg chg="add mod">
          <ac:chgData name="Alexander Heinz" userId="0b966bd3a4741b37" providerId="LiveId" clId="{B2FE2696-6BD3-4FCC-8813-4664A0F287A2}" dt="2023-01-26T21:11:58.310" v="683" actId="1036"/>
          <ac:spMkLst>
            <pc:docMk/>
            <pc:sldMk cId="3747411192" sldId="261"/>
            <ac:spMk id="10" creationId="{C867E87E-899C-F821-D46A-A5DD33D1FE6C}"/>
          </ac:spMkLst>
        </pc:spChg>
        <pc:spChg chg="del">
          <ac:chgData name="Alexander Heinz" userId="0b966bd3a4741b37" providerId="LiveId" clId="{B2FE2696-6BD3-4FCC-8813-4664A0F287A2}" dt="2023-01-26T21:02:12.120" v="192" actId="478"/>
          <ac:spMkLst>
            <pc:docMk/>
            <pc:sldMk cId="3747411192" sldId="261"/>
            <ac:spMk id="11" creationId="{3F8DF285-B581-BB95-3358-5DC30C678A02}"/>
          </ac:spMkLst>
        </pc:spChg>
        <pc:spChg chg="del">
          <ac:chgData name="Alexander Heinz" userId="0b966bd3a4741b37" providerId="LiveId" clId="{B2FE2696-6BD3-4FCC-8813-4664A0F287A2}" dt="2023-01-26T21:02:12.120" v="192" actId="478"/>
          <ac:spMkLst>
            <pc:docMk/>
            <pc:sldMk cId="3747411192" sldId="261"/>
            <ac:spMk id="15" creationId="{A3136DDE-81F6-7627-6E09-4241419F89F2}"/>
          </ac:spMkLst>
        </pc:spChg>
        <pc:spChg chg="del">
          <ac:chgData name="Alexander Heinz" userId="0b966bd3a4741b37" providerId="LiveId" clId="{B2FE2696-6BD3-4FCC-8813-4664A0F287A2}" dt="2023-01-26T21:02:12.120" v="192" actId="478"/>
          <ac:spMkLst>
            <pc:docMk/>
            <pc:sldMk cId="3747411192" sldId="261"/>
            <ac:spMk id="16" creationId="{D35B65BA-6362-FEDE-032F-C9E58BAE9A55}"/>
          </ac:spMkLst>
        </pc:spChg>
        <pc:spChg chg="del">
          <ac:chgData name="Alexander Heinz" userId="0b966bd3a4741b37" providerId="LiveId" clId="{B2FE2696-6BD3-4FCC-8813-4664A0F287A2}" dt="2023-01-26T21:03:21.426" v="302" actId="478"/>
          <ac:spMkLst>
            <pc:docMk/>
            <pc:sldMk cId="3747411192" sldId="261"/>
            <ac:spMk id="17" creationId="{0BABCC22-3887-FDE1-0FA8-04289CF44298}"/>
          </ac:spMkLst>
        </pc:spChg>
        <pc:spChg chg="del">
          <ac:chgData name="Alexander Heinz" userId="0b966bd3a4741b37" providerId="LiveId" clId="{B2FE2696-6BD3-4FCC-8813-4664A0F287A2}" dt="2023-01-26T21:03:22.734" v="303" actId="478"/>
          <ac:spMkLst>
            <pc:docMk/>
            <pc:sldMk cId="3747411192" sldId="261"/>
            <ac:spMk id="18" creationId="{3987CA5F-2044-51B9-6E3E-C70AA58D34DC}"/>
          </ac:spMkLst>
        </pc:spChg>
        <pc:spChg chg="add mod">
          <ac:chgData name="Alexander Heinz" userId="0b966bd3a4741b37" providerId="LiveId" clId="{B2FE2696-6BD3-4FCC-8813-4664A0F287A2}" dt="2023-01-26T21:18:25" v="933" actId="1035"/>
          <ac:spMkLst>
            <pc:docMk/>
            <pc:sldMk cId="3747411192" sldId="261"/>
            <ac:spMk id="32" creationId="{9F0D81B9-AF0C-8894-4C0B-FE3F88894377}"/>
          </ac:spMkLst>
        </pc:spChg>
        <pc:spChg chg="add mod">
          <ac:chgData name="Alexander Heinz" userId="0b966bd3a4741b37" providerId="LiveId" clId="{B2FE2696-6BD3-4FCC-8813-4664A0F287A2}" dt="2023-01-26T21:18:25" v="933" actId="1035"/>
          <ac:spMkLst>
            <pc:docMk/>
            <pc:sldMk cId="3747411192" sldId="261"/>
            <ac:spMk id="36" creationId="{9B1E5488-CD69-3852-9B5A-9D7DB3CA5D18}"/>
          </ac:spMkLst>
        </pc:spChg>
        <pc:spChg chg="add mod">
          <ac:chgData name="Alexander Heinz" userId="0b966bd3a4741b37" providerId="LiveId" clId="{B2FE2696-6BD3-4FCC-8813-4664A0F287A2}" dt="2023-01-26T21:18:25" v="933" actId="1035"/>
          <ac:spMkLst>
            <pc:docMk/>
            <pc:sldMk cId="3747411192" sldId="261"/>
            <ac:spMk id="37" creationId="{29E6DA27-A8FE-2D6D-1515-256F1B3BA2E2}"/>
          </ac:spMkLst>
        </pc:spChg>
        <pc:spChg chg="add mod">
          <ac:chgData name="Alexander Heinz" userId="0b966bd3a4741b37" providerId="LiveId" clId="{B2FE2696-6BD3-4FCC-8813-4664A0F287A2}" dt="2023-01-26T21:18:38.516" v="948" actId="1036"/>
          <ac:spMkLst>
            <pc:docMk/>
            <pc:sldMk cId="3747411192" sldId="261"/>
            <ac:spMk id="42" creationId="{F992704F-B0F3-6D7E-3D2A-2DF845C13083}"/>
          </ac:spMkLst>
        </pc:spChg>
        <pc:graphicFrameChg chg="add del mod modGraphic">
          <ac:chgData name="Alexander Heinz" userId="0b966bd3a4741b37" providerId="LiveId" clId="{B2FE2696-6BD3-4FCC-8813-4664A0F287A2}" dt="2023-01-26T21:09:37.821" v="625" actId="478"/>
          <ac:graphicFrameMkLst>
            <pc:docMk/>
            <pc:sldMk cId="3747411192" sldId="261"/>
            <ac:graphicFrameMk id="33" creationId="{3A968A38-ADBA-AAEA-EE4A-006C297A4AEF}"/>
          </ac:graphicFrameMkLst>
        </pc:graphicFrameChg>
        <pc:graphicFrameChg chg="add mod modGraphic">
          <ac:chgData name="Alexander Heinz" userId="0b966bd3a4741b37" providerId="LiveId" clId="{B2FE2696-6BD3-4FCC-8813-4664A0F287A2}" dt="2023-01-26T21:18:32.903" v="941" actId="1036"/>
          <ac:graphicFrameMkLst>
            <pc:docMk/>
            <pc:sldMk cId="3747411192" sldId="261"/>
            <ac:graphicFrameMk id="34" creationId="{FFDA75F7-E244-8DD8-36DA-EF2DB6626441}"/>
          </ac:graphicFrameMkLst>
        </pc:graphicFrameChg>
        <pc:graphicFrameChg chg="add mod modGraphic">
          <ac:chgData name="Alexander Heinz" userId="0b966bd3a4741b37" providerId="LiveId" clId="{B2FE2696-6BD3-4FCC-8813-4664A0F287A2}" dt="2023-01-26T21:18:32.903" v="941" actId="1036"/>
          <ac:graphicFrameMkLst>
            <pc:docMk/>
            <pc:sldMk cId="3747411192" sldId="261"/>
            <ac:graphicFrameMk id="35" creationId="{78BCEF83-D301-B48B-2BE7-5D53DEFA714D}"/>
          </ac:graphicFrameMkLst>
        </pc:graphicFrameChg>
        <pc:picChg chg="del">
          <ac:chgData name="Alexander Heinz" userId="0b966bd3a4741b37" providerId="LiveId" clId="{B2FE2696-6BD3-4FCC-8813-4664A0F287A2}" dt="2023-01-26T21:02:08.621" v="191" actId="478"/>
          <ac:picMkLst>
            <pc:docMk/>
            <pc:sldMk cId="3747411192" sldId="261"/>
            <ac:picMk id="3" creationId="{8397C579-54BD-DA88-5777-9E1589ACCE85}"/>
          </ac:picMkLst>
        </pc:picChg>
        <pc:picChg chg="add mod ord">
          <ac:chgData name="Alexander Heinz" userId="0b966bd3a4741b37" providerId="LiveId" clId="{B2FE2696-6BD3-4FCC-8813-4664A0F287A2}" dt="2023-01-26T21:17:59.928" v="907" actId="1076"/>
          <ac:picMkLst>
            <pc:docMk/>
            <pc:sldMk cId="3747411192" sldId="261"/>
            <ac:picMk id="5" creationId="{F600DE74-0C2C-AFC1-99A8-13D16B9EBACD}"/>
          </ac:picMkLst>
        </pc:picChg>
        <pc:picChg chg="add mod">
          <ac:chgData name="Alexander Heinz" userId="0b966bd3a4741b37" providerId="LiveId" clId="{B2FE2696-6BD3-4FCC-8813-4664A0F287A2}" dt="2023-01-26T21:11:58.310" v="683" actId="1036"/>
          <ac:picMkLst>
            <pc:docMk/>
            <pc:sldMk cId="3747411192" sldId="261"/>
            <ac:picMk id="8" creationId="{98F73935-BC8A-D635-C802-EAAD2183C21B}"/>
          </ac:picMkLst>
        </pc:picChg>
        <pc:picChg chg="add mod">
          <ac:chgData name="Alexander Heinz" userId="0b966bd3a4741b37" providerId="LiveId" clId="{B2FE2696-6BD3-4FCC-8813-4664A0F287A2}" dt="2023-01-26T21:18:25" v="933" actId="1035"/>
          <ac:picMkLst>
            <pc:docMk/>
            <pc:sldMk cId="3747411192" sldId="261"/>
            <ac:picMk id="31" creationId="{7A3AAB0B-DD2F-F1BE-59D4-BB92D4953066}"/>
          </ac:picMkLst>
        </pc:picChg>
        <pc:cxnChg chg="mod">
          <ac:chgData name="Alexander Heinz" userId="0b966bd3a4741b37" providerId="LiveId" clId="{B2FE2696-6BD3-4FCC-8813-4664A0F287A2}" dt="2023-01-26T21:18:06.994" v="909" actId="14100"/>
          <ac:cxnSpMkLst>
            <pc:docMk/>
            <pc:sldMk cId="3747411192" sldId="261"/>
            <ac:cxnSpMk id="9" creationId="{2C723FF7-236B-BD17-0CBE-79BEBEA4C699}"/>
          </ac:cxnSpMkLst>
        </pc:cxnChg>
        <pc:cxnChg chg="add mod">
          <ac:chgData name="Alexander Heinz" userId="0b966bd3a4741b37" providerId="LiveId" clId="{B2FE2696-6BD3-4FCC-8813-4664A0F287A2}" dt="2023-01-26T21:11:58.310" v="683" actId="1036"/>
          <ac:cxnSpMkLst>
            <pc:docMk/>
            <pc:sldMk cId="3747411192" sldId="261"/>
            <ac:cxnSpMk id="12" creationId="{D54A7AF7-7519-6F48-03A9-104B9B1C3884}"/>
          </ac:cxnSpMkLst>
        </pc:cxnChg>
        <pc:cxnChg chg="add mod">
          <ac:chgData name="Alexander Heinz" userId="0b966bd3a4741b37" providerId="LiveId" clId="{B2FE2696-6BD3-4FCC-8813-4664A0F287A2}" dt="2023-01-26T21:11:58.310" v="683" actId="1036"/>
          <ac:cxnSpMkLst>
            <pc:docMk/>
            <pc:sldMk cId="3747411192" sldId="261"/>
            <ac:cxnSpMk id="14" creationId="{417EDB05-E785-6540-7243-3CDC030A16D3}"/>
          </ac:cxnSpMkLst>
        </pc:cxnChg>
        <pc:cxnChg chg="add mod">
          <ac:chgData name="Alexander Heinz" userId="0b966bd3a4741b37" providerId="LiveId" clId="{B2FE2696-6BD3-4FCC-8813-4664A0F287A2}" dt="2023-01-26T21:11:58.310" v="683" actId="1036"/>
          <ac:cxnSpMkLst>
            <pc:docMk/>
            <pc:sldMk cId="3747411192" sldId="261"/>
            <ac:cxnSpMk id="20" creationId="{C8F265AD-4733-74C0-5598-95803A7AB3DF}"/>
          </ac:cxnSpMkLst>
        </pc:cxnChg>
        <pc:cxnChg chg="add mod">
          <ac:chgData name="Alexander Heinz" userId="0b966bd3a4741b37" providerId="LiveId" clId="{B2FE2696-6BD3-4FCC-8813-4664A0F287A2}" dt="2023-01-26T21:11:58.310" v="683" actId="1036"/>
          <ac:cxnSpMkLst>
            <pc:docMk/>
            <pc:sldMk cId="3747411192" sldId="261"/>
            <ac:cxnSpMk id="24" creationId="{9ED68A0B-29B3-DBB5-C6CD-5FDA37BA9C51}"/>
          </ac:cxnSpMkLst>
        </pc:cxnChg>
        <pc:cxnChg chg="add mod">
          <ac:chgData name="Alexander Heinz" userId="0b966bd3a4741b37" providerId="LiveId" clId="{B2FE2696-6BD3-4FCC-8813-4664A0F287A2}" dt="2023-01-26T21:11:58.310" v="683" actId="1036"/>
          <ac:cxnSpMkLst>
            <pc:docMk/>
            <pc:sldMk cId="3747411192" sldId="261"/>
            <ac:cxnSpMk id="25" creationId="{18B801C8-B9A0-2D02-A6B2-6B6C051A23FF}"/>
          </ac:cxnSpMkLst>
        </pc:cxnChg>
        <pc:cxnChg chg="add mod">
          <ac:chgData name="Alexander Heinz" userId="0b966bd3a4741b37" providerId="LiveId" clId="{B2FE2696-6BD3-4FCC-8813-4664A0F287A2}" dt="2023-01-26T21:18:25" v="933" actId="1035"/>
          <ac:cxnSpMkLst>
            <pc:docMk/>
            <pc:sldMk cId="3747411192" sldId="261"/>
            <ac:cxnSpMk id="38" creationId="{827FC561-5247-8007-8E84-DB0696E7A6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397C579-54BD-DA88-5777-9E1589AC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769"/>
            <a:ext cx="12192000" cy="594846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38482AD-7231-F00F-FB7E-E9120F7AEA47}"/>
              </a:ext>
            </a:extLst>
          </p:cNvPr>
          <p:cNvSpPr txBox="1"/>
          <p:nvPr/>
        </p:nvSpPr>
        <p:spPr>
          <a:xfrm>
            <a:off x="3041582" y="1545812"/>
            <a:ext cx="71186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sketching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lawn</a:t>
            </a:r>
            <a:r>
              <a:rPr lang="de-DE" dirty="0"/>
              <a:t>, and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4th </a:t>
            </a:r>
            <a:r>
              <a:rPr lang="de-DE" dirty="0" err="1"/>
              <a:t>point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last </a:t>
            </a:r>
            <a:r>
              <a:rPr lang="de-DE" dirty="0" err="1"/>
              <a:t>point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find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1st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lawn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723FF7-236B-BD17-0CBE-79BEBEA4C699}"/>
              </a:ext>
            </a:extLst>
          </p:cNvPr>
          <p:cNvCxnSpPr>
            <a:cxnSpLocks/>
          </p:cNvCxnSpPr>
          <p:nvPr/>
        </p:nvCxnSpPr>
        <p:spPr>
          <a:xfrm flipH="1">
            <a:off x="2438400" y="1918138"/>
            <a:ext cx="521109" cy="648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F8DF285-B581-BB95-3358-5DC30C678A02}"/>
              </a:ext>
            </a:extLst>
          </p:cNvPr>
          <p:cNvSpPr txBox="1"/>
          <p:nvPr/>
        </p:nvSpPr>
        <p:spPr>
          <a:xfrm>
            <a:off x="1925621" y="273059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136DDE-81F6-7627-6E09-4241419F89F2}"/>
              </a:ext>
            </a:extLst>
          </p:cNvPr>
          <p:cNvSpPr txBox="1"/>
          <p:nvPr/>
        </p:nvSpPr>
        <p:spPr>
          <a:xfrm>
            <a:off x="1838988" y="406287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35B65BA-6362-FEDE-032F-C9E58BAE9A55}"/>
              </a:ext>
            </a:extLst>
          </p:cNvPr>
          <p:cNvSpPr txBox="1"/>
          <p:nvPr/>
        </p:nvSpPr>
        <p:spPr>
          <a:xfrm>
            <a:off x="5501504" y="406287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ABCC22-3887-FDE1-0FA8-04289CF44298}"/>
              </a:ext>
            </a:extLst>
          </p:cNvPr>
          <p:cNvSpPr txBox="1"/>
          <p:nvPr/>
        </p:nvSpPr>
        <p:spPr>
          <a:xfrm>
            <a:off x="5501504" y="224217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987CA5F-2044-51B9-6E3E-C70AA58D34DC}"/>
              </a:ext>
            </a:extLst>
          </p:cNvPr>
          <p:cNvSpPr txBox="1"/>
          <p:nvPr/>
        </p:nvSpPr>
        <p:spPr>
          <a:xfrm>
            <a:off x="2698954" y="224217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1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600DE74-0C2C-AFC1-99A8-13D16B9E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" y="727479"/>
            <a:ext cx="2011854" cy="133361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38482AD-7231-F00F-FB7E-E9120F7AEA47}"/>
              </a:ext>
            </a:extLst>
          </p:cNvPr>
          <p:cNvSpPr txBox="1"/>
          <p:nvPr/>
        </p:nvSpPr>
        <p:spPr>
          <a:xfrm>
            <a:off x="3149737" y="853272"/>
            <a:ext cx="76477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Rectangular</a:t>
            </a:r>
            <a:r>
              <a:rPr lang="de-DE" dirty="0"/>
              <a:t> </a:t>
            </a:r>
            <a:r>
              <a:rPr lang="de-DE" dirty="0" err="1"/>
              <a:t>sprinkler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rotated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723FF7-236B-BD17-0CBE-79BEBEA4C69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189703" y="1037938"/>
            <a:ext cx="1960034" cy="184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98F73935-BC8A-D635-C802-EAAD2183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38" y="4907648"/>
            <a:ext cx="1623201" cy="13793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867E87E-899C-F821-D46A-A5DD33D1FE6C}"/>
              </a:ext>
            </a:extLst>
          </p:cNvPr>
          <p:cNvSpPr txBox="1"/>
          <p:nvPr/>
        </p:nvSpPr>
        <p:spPr>
          <a:xfrm>
            <a:off x="4115239" y="6035542"/>
            <a:ext cx="71112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Circle </a:t>
            </a:r>
            <a:r>
              <a:rPr lang="de-DE" dirty="0" err="1"/>
              <a:t>shaped</a:t>
            </a:r>
            <a:r>
              <a:rPr lang="de-DE" dirty="0"/>
              <a:t> </a:t>
            </a:r>
            <a:r>
              <a:rPr lang="de-DE" dirty="0" err="1"/>
              <a:t>srinkler</a:t>
            </a:r>
            <a:r>
              <a:rPr lang="de-DE" dirty="0"/>
              <a:t> angle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limited </a:t>
            </a:r>
            <a:r>
              <a:rPr lang="de-DE" dirty="0" err="1"/>
              <a:t>to</a:t>
            </a:r>
            <a:r>
              <a:rPr lang="de-DE" dirty="0"/>
              <a:t> relevant angle (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) </a:t>
            </a:r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circle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54A7AF7-7519-6F48-03A9-104B9B1C3884}"/>
              </a:ext>
            </a:extLst>
          </p:cNvPr>
          <p:cNvCxnSpPr>
            <a:cxnSpLocks/>
          </p:cNvCxnSpPr>
          <p:nvPr/>
        </p:nvCxnSpPr>
        <p:spPr>
          <a:xfrm flipH="1" flipV="1">
            <a:off x="3692795" y="5888642"/>
            <a:ext cx="422444" cy="39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7EDB05-E785-6540-7243-3CDC030A16D3}"/>
              </a:ext>
            </a:extLst>
          </p:cNvPr>
          <p:cNvCxnSpPr>
            <a:cxnSpLocks/>
          </p:cNvCxnSpPr>
          <p:nvPr/>
        </p:nvCxnSpPr>
        <p:spPr>
          <a:xfrm>
            <a:off x="3177676" y="5496232"/>
            <a:ext cx="637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8F265AD-4733-74C0-5598-95803A7AB3DF}"/>
              </a:ext>
            </a:extLst>
          </p:cNvPr>
          <p:cNvCxnSpPr>
            <a:cxnSpLocks/>
          </p:cNvCxnSpPr>
          <p:nvPr/>
        </p:nvCxnSpPr>
        <p:spPr>
          <a:xfrm flipH="1">
            <a:off x="2851355" y="5496232"/>
            <a:ext cx="326321" cy="588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ED68A0B-29B3-DBB5-C6CD-5FDA37BA9C51}"/>
              </a:ext>
            </a:extLst>
          </p:cNvPr>
          <p:cNvCxnSpPr/>
          <p:nvPr/>
        </p:nvCxnSpPr>
        <p:spPr>
          <a:xfrm flipH="1">
            <a:off x="3470787" y="4907648"/>
            <a:ext cx="235974" cy="185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8B801C8-B9A0-2D02-A6B2-6B6C051A23FF}"/>
              </a:ext>
            </a:extLst>
          </p:cNvPr>
          <p:cNvCxnSpPr>
            <a:cxnSpLocks/>
          </p:cNvCxnSpPr>
          <p:nvPr/>
        </p:nvCxnSpPr>
        <p:spPr>
          <a:xfrm>
            <a:off x="3470787" y="4789762"/>
            <a:ext cx="137652" cy="391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7A3AAB0B-DD2F-F1BE-59D4-BB92D495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77" y="2718856"/>
            <a:ext cx="2057578" cy="32235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F0D81B9-AF0C-8894-4C0B-FE3F88894377}"/>
              </a:ext>
            </a:extLst>
          </p:cNvPr>
          <p:cNvSpPr txBox="1"/>
          <p:nvPr/>
        </p:nvSpPr>
        <p:spPr>
          <a:xfrm>
            <a:off x="2217530" y="2065154"/>
            <a:ext cx="880273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(</a:t>
            </a:r>
            <a:r>
              <a:rPr lang="de-DE" dirty="0" err="1"/>
              <a:t>drop</a:t>
            </a:r>
            <a:r>
              <a:rPr lang="de-DE" dirty="0"/>
              <a:t> down </a:t>
            </a:r>
            <a:r>
              <a:rPr lang="de-DE" dirty="0" err="1"/>
              <a:t>list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different </a:t>
            </a:r>
          </a:p>
          <a:p>
            <a:r>
              <a:rPr lang="de-DE" dirty="0" err="1"/>
              <a:t>sprinklers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XLS </a:t>
            </a:r>
            <a:r>
              <a:rPr lang="de-DE" dirty="0" err="1"/>
              <a:t>sheet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:</a:t>
            </a:r>
          </a:p>
        </p:txBody>
      </p:sp>
      <p:graphicFrame>
        <p:nvGraphicFramePr>
          <p:cNvPr id="34" name="Tabelle 33">
            <a:extLst>
              <a:ext uri="{FF2B5EF4-FFF2-40B4-BE49-F238E27FC236}">
                <a16:creationId xmlns:a16="http://schemas.microsoft.com/office/drawing/2014/main" id="{FFDA75F7-E244-8DD8-36DA-EF2DB6626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08996"/>
              </p:ext>
            </p:extLst>
          </p:nvPr>
        </p:nvGraphicFramePr>
        <p:xfrm>
          <a:off x="6054311" y="3441660"/>
          <a:ext cx="1871982" cy="204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1982">
                  <a:extLst>
                    <a:ext uri="{9D8B030D-6E8A-4147-A177-3AD203B41FA5}">
                      <a16:colId xmlns:a16="http://schemas.microsoft.com/office/drawing/2014/main" val="3930623738"/>
                    </a:ext>
                  </a:extLst>
                </a:gridCol>
              </a:tblGrid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800 90-210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194286605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MP 800 360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687002976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1000 90-210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07627295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1000 210-270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928377328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1000 360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610561567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2000 90-210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1641366535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2000 210-270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114741571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2000 360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1793886715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3000 90-210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3139569743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MP 3000 210-270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988944248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3000 360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3784100812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3500 90-210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155987109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 Corner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46447489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MPLCS 515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1100188282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MPRCS 515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2114723931"/>
                  </a:ext>
                </a:extLst>
              </a:tr>
              <a:tr h="1278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MPSS 530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0" marR="2720" marT="2720" marB="0" anchor="b"/>
                </a:tc>
                <a:extLst>
                  <a:ext uri="{0D108BD9-81ED-4DB2-BD59-A6C34878D82A}">
                    <a16:rowId xmlns:a16="http://schemas.microsoft.com/office/drawing/2014/main" val="415261323"/>
                  </a:ext>
                </a:extLst>
              </a:tr>
            </a:tbl>
          </a:graphicData>
        </a:graphic>
      </p:graphicFrame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78BCEF83-D301-B48B-2BE7-5D53DEFA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83002"/>
              </p:ext>
            </p:extLst>
          </p:nvPr>
        </p:nvGraphicFramePr>
        <p:xfrm>
          <a:off x="8060543" y="3043539"/>
          <a:ext cx="2188175" cy="2443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635">
                  <a:extLst>
                    <a:ext uri="{9D8B030D-6E8A-4147-A177-3AD203B41FA5}">
                      <a16:colId xmlns:a16="http://schemas.microsoft.com/office/drawing/2014/main" val="1599875344"/>
                    </a:ext>
                  </a:extLst>
                </a:gridCol>
                <a:gridCol w="437635">
                  <a:extLst>
                    <a:ext uri="{9D8B030D-6E8A-4147-A177-3AD203B41FA5}">
                      <a16:colId xmlns:a16="http://schemas.microsoft.com/office/drawing/2014/main" val="45183708"/>
                    </a:ext>
                  </a:extLst>
                </a:gridCol>
                <a:gridCol w="437635">
                  <a:extLst>
                    <a:ext uri="{9D8B030D-6E8A-4147-A177-3AD203B41FA5}">
                      <a16:colId xmlns:a16="http://schemas.microsoft.com/office/drawing/2014/main" val="4213989311"/>
                    </a:ext>
                  </a:extLst>
                </a:gridCol>
                <a:gridCol w="437635">
                  <a:extLst>
                    <a:ext uri="{9D8B030D-6E8A-4147-A177-3AD203B41FA5}">
                      <a16:colId xmlns:a16="http://schemas.microsoft.com/office/drawing/2014/main" val="2416848615"/>
                    </a:ext>
                  </a:extLst>
                </a:gridCol>
                <a:gridCol w="437635">
                  <a:extLst>
                    <a:ext uri="{9D8B030D-6E8A-4147-A177-3AD203B41FA5}">
                      <a16:colId xmlns:a16="http://schemas.microsoft.com/office/drawing/2014/main" val="2152285968"/>
                    </a:ext>
                  </a:extLst>
                </a:gridCol>
              </a:tblGrid>
              <a:tr h="6031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Throw Distance Min.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Throw Distance max.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Throw Width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Throw Height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m³/h general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724346634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2,3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3129853167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2,3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1031167794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2936589087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1071230219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3962972836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5,8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2863527883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5,8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871803834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5,8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1166749944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6,8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9,1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854600968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6,8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9,1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2435649962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6,8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9,1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396014806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8,0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10,7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3705263337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1637477846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1,5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4106167398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4,6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1,5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1481224075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9,1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1,5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 dirty="0">
                          <a:effectLst/>
                        </a:rPr>
                        <a:t>0,1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79" marR="2679" marT="2679" marB="0" anchor="b"/>
                </a:tc>
                <a:extLst>
                  <a:ext uri="{0D108BD9-81ED-4DB2-BD59-A6C34878D82A}">
                    <a16:rowId xmlns:a16="http://schemas.microsoft.com/office/drawing/2014/main" val="1607298698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9B1E5488-CD69-3852-9B5A-9D7DB3CA5D18}"/>
              </a:ext>
            </a:extLst>
          </p:cNvPr>
          <p:cNvSpPr txBox="1"/>
          <p:nvPr/>
        </p:nvSpPr>
        <p:spPr>
          <a:xfrm>
            <a:off x="514310" y="3319733"/>
            <a:ext cx="10518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Sprinkler type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29E6DA27-A8FE-2D6D-1515-256F1B3BA2E2}"/>
              </a:ext>
            </a:extLst>
          </p:cNvPr>
          <p:cNvSpPr/>
          <p:nvPr/>
        </p:nvSpPr>
        <p:spPr>
          <a:xfrm>
            <a:off x="596438" y="3547964"/>
            <a:ext cx="1438656" cy="2012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27FC561-5247-8007-8E84-DB0696E7A686}"/>
              </a:ext>
            </a:extLst>
          </p:cNvPr>
          <p:cNvCxnSpPr>
            <a:cxnSpLocks/>
          </p:cNvCxnSpPr>
          <p:nvPr/>
        </p:nvCxnSpPr>
        <p:spPr>
          <a:xfrm flipH="1" flipV="1">
            <a:off x="2097345" y="3629675"/>
            <a:ext cx="3821674" cy="13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992704F-B0F3-6D7E-3D2A-2DF845C13083}"/>
              </a:ext>
            </a:extLst>
          </p:cNvPr>
          <p:cNvSpPr txBox="1"/>
          <p:nvPr/>
        </p:nvSpPr>
        <p:spPr>
          <a:xfrm>
            <a:off x="7962618" y="2474240"/>
            <a:ext cx="34117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Circle </a:t>
            </a:r>
            <a:r>
              <a:rPr lang="de-DE" sz="1400" dirty="0" err="1"/>
              <a:t>radius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automatically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adjusted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mediate </a:t>
            </a:r>
            <a:r>
              <a:rPr lang="de-DE" sz="1400" dirty="0" err="1"/>
              <a:t>throw</a:t>
            </a:r>
            <a:r>
              <a:rPr lang="de-DE" sz="1400" dirty="0"/>
              <a:t> </a:t>
            </a:r>
            <a:r>
              <a:rPr lang="de-DE" sz="1400" dirty="0" err="1"/>
              <a:t>width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XLS </a:t>
            </a:r>
            <a:r>
              <a:rPr lang="de-DE" sz="1400" dirty="0" err="1"/>
              <a:t>list</a:t>
            </a:r>
            <a:r>
              <a:rPr lang="de-DE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74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71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Heinz</dc:creator>
  <cp:lastModifiedBy>Alexander Heinz</cp:lastModifiedBy>
  <cp:revision>1</cp:revision>
  <dcterms:created xsi:type="dcterms:W3CDTF">2022-12-23T11:01:10Z</dcterms:created>
  <dcterms:modified xsi:type="dcterms:W3CDTF">2023-01-26T21:21:33Z</dcterms:modified>
</cp:coreProperties>
</file>