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3" r:id="rId10"/>
    <p:sldId id="264" r:id="rId11"/>
    <p:sldId id="265" r:id="rId12"/>
    <p:sldId id="266" r:id="rId13"/>
    <p:sldId id="267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3/1/2017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3/1/2017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47800"/>
            <a:ext cx="7391400" cy="2003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Emergent Research </a:t>
            </a:r>
            <a:br>
              <a:rPr lang="en-US" dirty="0" smtClean="0"/>
            </a:br>
            <a:r>
              <a:rPr lang="en-US" sz="2700" dirty="0" smtClean="0"/>
              <a:t>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Environmental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91000"/>
            <a:ext cx="754380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000" dirty="0" smtClean="0"/>
              <a:t>University of Texas at El Paso</a:t>
            </a:r>
          </a:p>
          <a:p>
            <a:pPr algn="ctr"/>
            <a:r>
              <a:rPr lang="en-US" sz="1900" dirty="0" smtClean="0"/>
              <a:t>Geological Science Department</a:t>
            </a:r>
          </a:p>
          <a:p>
            <a:pPr algn="ctr"/>
            <a:endParaRPr lang="en-US" sz="1900" dirty="0" smtClean="0"/>
          </a:p>
          <a:p>
            <a:r>
              <a:rPr lang="en-US" dirty="0" smtClean="0"/>
              <a:t>		</a:t>
            </a:r>
            <a:r>
              <a:rPr lang="en-US" sz="1600" dirty="0" err="1" smtClean="0"/>
              <a:t>Esenam</a:t>
            </a:r>
            <a:r>
              <a:rPr lang="en-US" sz="1600" dirty="0" smtClean="0"/>
              <a:t> </a:t>
            </a:r>
            <a:r>
              <a:rPr lang="en-US" sz="1600" dirty="0" err="1" smtClean="0"/>
              <a:t>Ziwu</a:t>
            </a:r>
            <a:r>
              <a:rPr lang="en-US" sz="1600" dirty="0" smtClean="0"/>
              <a:t> – masters Research Student </a:t>
            </a:r>
          </a:p>
          <a:p>
            <a:r>
              <a:rPr lang="en-US" sz="1600" dirty="0" smtClean="0"/>
              <a:t>		Julio </a:t>
            </a:r>
            <a:r>
              <a:rPr lang="en-US" sz="1600" dirty="0" err="1" smtClean="0"/>
              <a:t>Ceniceros</a:t>
            </a:r>
            <a:r>
              <a:rPr lang="en-US" sz="1600" dirty="0" smtClean="0"/>
              <a:t> – Masters Research Student</a:t>
            </a:r>
            <a:endParaRPr lang="en-US" sz="1600" dirty="0"/>
          </a:p>
        </p:txBody>
      </p:sp>
      <p:pic>
        <p:nvPicPr>
          <p:cNvPr id="1026" name="Picture 2" descr="Image result for ute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489" y="152400"/>
            <a:ext cx="1538689" cy="1219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304800"/>
            <a:ext cx="4572000" cy="646331"/>
          </a:xfrm>
          <a:prstGeom prst="rect">
            <a:avLst/>
          </a:prstGeom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GEOLOGICAL SCIENCES</a:t>
            </a:r>
          </a:p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College of Science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2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0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4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3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5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534400" cy="4325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pPr fontAlgn="base"/>
            <a:endParaRPr lang="en-US" sz="16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30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533400"/>
            <a:ext cx="8607425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1600"/>
            <a:ext cx="8315326" cy="5410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assessed the current and future state of technology with in our discipline and considered how it relates to our own individual research topics. 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our approach will include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r">
              <a:buNone/>
            </a:pPr>
            <a:endParaRPr lang="en-US" sz="1800" dirty="0" smtClean="0"/>
          </a:p>
          <a:p>
            <a:pPr marL="109728" indent="0" algn="r">
              <a:buNone/>
            </a:pPr>
            <a:endParaRPr lang="en-US" sz="1800" dirty="0"/>
          </a:p>
          <a:p>
            <a:pPr marL="109728" indent="0" algn="r">
              <a:buNone/>
            </a:pPr>
            <a:endParaRPr lang="en-US" sz="1800" dirty="0" smtClean="0"/>
          </a:p>
          <a:p>
            <a:pPr marL="109728" indent="0" algn="r">
              <a:buNone/>
            </a:pPr>
            <a:endParaRPr lang="en-US" sz="1800" dirty="0"/>
          </a:p>
          <a:p>
            <a:pPr marL="109728" indent="0" algn="r">
              <a:buNone/>
            </a:pPr>
            <a:endParaRPr lang="en-US" sz="1800" dirty="0" smtClean="0"/>
          </a:p>
          <a:p>
            <a:pPr marL="109728" indent="0" algn="r">
              <a:buNone/>
            </a:pPr>
            <a:endParaRPr lang="en-US" sz="1800" dirty="0"/>
          </a:p>
          <a:p>
            <a:pPr marL="109728" indent="0" algn="r">
              <a:buNone/>
            </a:pPr>
            <a:endParaRPr lang="en-US" sz="1400" dirty="0" smtClean="0"/>
          </a:p>
        </p:txBody>
      </p:sp>
      <p:sp>
        <p:nvSpPr>
          <p:cNvPr id="4" name="AutoShape 4" descr="Image result for hyperspectral imag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67600" y="6405265"/>
            <a:ext cx="14583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Blaschke</a:t>
            </a:r>
            <a:r>
              <a:rPr lang="en-US" sz="1200" dirty="0"/>
              <a:t> T, </a:t>
            </a:r>
            <a:r>
              <a:rPr lang="en-US" sz="1200" dirty="0" smtClean="0"/>
              <a:t>(2010)</a:t>
            </a:r>
            <a:endParaRPr lang="en-US" sz="1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2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26" y="533400"/>
            <a:ext cx="8229600" cy="1066800"/>
          </a:xfrm>
        </p:spPr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Explanation</a:t>
            </a:r>
          </a:p>
          <a:p>
            <a:pPr marL="109728" indent="0">
              <a:buNone/>
            </a:pPr>
            <a:r>
              <a:rPr lang="en-US" dirty="0" smtClean="0"/>
              <a:t>Examples</a:t>
            </a:r>
          </a:p>
          <a:p>
            <a:pPr marL="109728" indent="0">
              <a:buNone/>
            </a:pPr>
            <a:r>
              <a:rPr lang="en-US" dirty="0" smtClean="0"/>
              <a:t>Relates to our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362200"/>
          </a:xfrm>
        </p:spPr>
        <p:txBody>
          <a:bodyPr/>
          <a:lstStyle/>
          <a:p>
            <a:r>
              <a:rPr lang="en-US" sz="2400" dirty="0" smtClean="0"/>
              <a:t>Our reports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581400" y="6172200"/>
            <a:ext cx="403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86600" y="6323137"/>
            <a:ext cx="1904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D.A.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Roberts, et al., (1998)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91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MESMA formula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6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MESMA application code…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4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29299" y="4038600"/>
            <a:ext cx="403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7062" y="1447800"/>
            <a:ext cx="5078338" cy="502920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2952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138</TotalTime>
  <Words>86</Words>
  <Application>Microsoft Office PowerPoint</Application>
  <PresentationFormat>On-screen Show (4:3)</PresentationFormat>
  <Paragraphs>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Georgia</vt:lpstr>
      <vt:lpstr>Times New Roman</vt:lpstr>
      <vt:lpstr>Trebuchet MS</vt:lpstr>
      <vt:lpstr>Wingdings 2</vt:lpstr>
      <vt:lpstr>Urban</vt:lpstr>
      <vt:lpstr>Emergent Research  in  Environmental Science</vt:lpstr>
      <vt:lpstr>Introduction</vt:lpstr>
      <vt:lpstr>PowerPoint Presentation</vt:lpstr>
      <vt:lpstr>Data Collection</vt:lpstr>
      <vt:lpstr>Data Integration</vt:lpstr>
      <vt:lpstr>Data Sources</vt:lpstr>
      <vt:lpstr>MESMA formula …</vt:lpstr>
      <vt:lpstr>MESMA application code…</vt:lpstr>
      <vt:lpstr>PowerPoint Presentation</vt:lpstr>
      <vt:lpstr>PowerPoint Presentation</vt:lpstr>
      <vt:lpstr>Analysis…</vt:lpstr>
      <vt:lpstr>Results…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Endmember Spectral Mixture Analysis</dc:title>
  <dc:creator>Ceniceros, Julio E</dc:creator>
  <cp:lastModifiedBy>UTEPCSS</cp:lastModifiedBy>
  <cp:revision>16</cp:revision>
  <dcterms:created xsi:type="dcterms:W3CDTF">2017-02-09T17:45:14Z</dcterms:created>
  <dcterms:modified xsi:type="dcterms:W3CDTF">2017-03-01T17:55:54Z</dcterms:modified>
</cp:coreProperties>
</file>