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69" r:id="rId8"/>
    <p:sldId id="270" r:id="rId9"/>
    <p:sldId id="263" r:id="rId10"/>
    <p:sldId id="264" r:id="rId11"/>
    <p:sldId id="265" r:id="rId12"/>
    <p:sldId id="266" r:id="rId13"/>
    <p:sldId id="267" r:id="rId14"/>
    <p:sldId id="262" r:id="rId15"/>
    <p:sldId id="274" r:id="rId16"/>
    <p:sldId id="273" r:id="rId17"/>
    <p:sldId id="271" r:id="rId18"/>
    <p:sldId id="275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3/10/2017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3/10/2017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47800"/>
            <a:ext cx="7391400" cy="20034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Emergent Research </a:t>
            </a:r>
            <a:br>
              <a:rPr lang="en-US" dirty="0" smtClean="0"/>
            </a:br>
            <a:r>
              <a:rPr lang="en-US" sz="2700" dirty="0" smtClean="0"/>
              <a:t>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Environmental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91000"/>
            <a:ext cx="754380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000" dirty="0" smtClean="0"/>
              <a:t>University of Texas at El Paso</a:t>
            </a:r>
          </a:p>
          <a:p>
            <a:pPr algn="ctr"/>
            <a:r>
              <a:rPr lang="en-US" sz="1900" dirty="0" smtClean="0"/>
              <a:t>Geological Science Department</a:t>
            </a:r>
          </a:p>
          <a:p>
            <a:pPr algn="ctr"/>
            <a:endParaRPr lang="en-US" sz="1900" dirty="0" smtClean="0"/>
          </a:p>
          <a:p>
            <a:r>
              <a:rPr lang="en-US" dirty="0" smtClean="0"/>
              <a:t>		</a:t>
            </a:r>
            <a:r>
              <a:rPr lang="en-US" sz="1600" dirty="0" err="1" smtClean="0"/>
              <a:t>Esenam</a:t>
            </a:r>
            <a:r>
              <a:rPr lang="en-US" sz="1600" dirty="0" smtClean="0"/>
              <a:t> </a:t>
            </a:r>
            <a:r>
              <a:rPr lang="en-US" sz="1600" dirty="0" err="1" smtClean="0"/>
              <a:t>Ziwu</a:t>
            </a:r>
            <a:r>
              <a:rPr lang="en-US" sz="1600" dirty="0" smtClean="0"/>
              <a:t> – masters Research Student </a:t>
            </a:r>
          </a:p>
          <a:p>
            <a:r>
              <a:rPr lang="en-US" sz="1600" dirty="0" smtClean="0"/>
              <a:t>		Julio </a:t>
            </a:r>
            <a:r>
              <a:rPr lang="en-US" sz="1600" dirty="0" err="1" smtClean="0"/>
              <a:t>Ceniceros</a:t>
            </a:r>
            <a:r>
              <a:rPr lang="en-US" sz="1600" dirty="0" smtClean="0"/>
              <a:t> – Masters Research Student</a:t>
            </a:r>
            <a:endParaRPr lang="en-US" sz="1600" dirty="0"/>
          </a:p>
        </p:txBody>
      </p:sp>
      <p:pic>
        <p:nvPicPr>
          <p:cNvPr id="1026" name="Picture 2" descr="Image result for ute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489" y="152400"/>
            <a:ext cx="1538689" cy="1219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304800"/>
            <a:ext cx="4572000" cy="646331"/>
          </a:xfrm>
          <a:prstGeom prst="rect">
            <a:avLst/>
          </a:prstGeom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GEOLOGICAL SCIENCES</a:t>
            </a:r>
          </a:p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College of Science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2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0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4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3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5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534400" cy="432511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pPr fontAlgn="base"/>
            <a:endParaRPr lang="en-US" sz="16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30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5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to our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99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9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819400"/>
            <a:ext cx="82296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482091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1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533400"/>
            <a:ext cx="8607425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1600"/>
            <a:ext cx="8315326" cy="5410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assessed the current and future state of technology with in our discipline and considered how it relates to our own individual research topics. 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 to assessing the discipline into three sections: 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</a:t>
            </a:r>
          </a:p>
          <a:p>
            <a:pPr lvl="4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lvl="4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lvl="4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lvl="4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Example…..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lvl="4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Example….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r">
              <a:buNone/>
            </a:pPr>
            <a:endParaRPr lang="en-US" sz="1800" dirty="0" smtClean="0"/>
          </a:p>
          <a:p>
            <a:pPr marL="109728" indent="0" algn="r">
              <a:buNone/>
            </a:pPr>
            <a:endParaRPr lang="en-US" sz="1800" dirty="0"/>
          </a:p>
          <a:p>
            <a:pPr marL="109728" indent="0" algn="r">
              <a:buNone/>
            </a:pPr>
            <a:endParaRPr lang="en-US" sz="1800" dirty="0" smtClean="0"/>
          </a:p>
          <a:p>
            <a:pPr marL="109728" indent="0" algn="r">
              <a:buNone/>
            </a:pPr>
            <a:endParaRPr lang="en-US" sz="1800" dirty="0"/>
          </a:p>
          <a:p>
            <a:pPr marL="109728" indent="0" algn="r">
              <a:buNone/>
            </a:pPr>
            <a:endParaRPr lang="en-US" sz="1800" dirty="0" smtClean="0"/>
          </a:p>
          <a:p>
            <a:pPr marL="109728" indent="0" algn="r">
              <a:buNone/>
            </a:pPr>
            <a:endParaRPr lang="en-US" sz="1800" dirty="0"/>
          </a:p>
          <a:p>
            <a:pPr marL="109728" indent="0" algn="r">
              <a:buNone/>
            </a:pPr>
            <a:endParaRPr lang="en-US" sz="1400" dirty="0" smtClean="0"/>
          </a:p>
        </p:txBody>
      </p:sp>
      <p:sp>
        <p:nvSpPr>
          <p:cNvPr id="4" name="AutoShape 4" descr="Image result for hyperspectral imag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67600" y="6405265"/>
            <a:ext cx="14583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Blaschke</a:t>
            </a:r>
            <a:r>
              <a:rPr lang="en-US" sz="1200" dirty="0"/>
              <a:t> T, </a:t>
            </a:r>
            <a:r>
              <a:rPr lang="en-US" sz="1200" dirty="0" smtClean="0"/>
              <a:t>(2010)</a:t>
            </a:r>
            <a:endParaRPr lang="en-US" sz="1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Explanation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Management &amp; Collection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422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Report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Data source technical report</a:t>
            </a:r>
          </a:p>
          <a:p>
            <a:pPr lvl="1"/>
            <a:r>
              <a:rPr lang="en-US" dirty="0" smtClean="0"/>
              <a:t>1) Citizen Data</a:t>
            </a:r>
          </a:p>
          <a:p>
            <a:pPr lvl="3"/>
            <a:r>
              <a:rPr lang="en-US" dirty="0"/>
              <a:t>China and Canada example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2) New Tools!!!!!</a:t>
            </a:r>
          </a:p>
          <a:p>
            <a:pPr lvl="3"/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Community Research &amp; Development Information Service (CORDIS) which is funded by the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European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Commission Program (ECP). 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 smtClean="0">
                <a:latin typeface="Calibri" panose="020F0502020204030204" pitchFamily="34" charset="0"/>
              </a:rPr>
              <a:t>3) Sensor Networks</a:t>
            </a:r>
          </a:p>
          <a:p>
            <a:pPr lvl="3"/>
            <a:r>
              <a:rPr lang="en-US" dirty="0" err="1" smtClean="0">
                <a:latin typeface="Calibri" panose="020F0502020204030204" pitchFamily="34" charset="0"/>
              </a:rPr>
              <a:t>TetraScience</a:t>
            </a: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44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Real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362200"/>
          </a:xfrm>
        </p:spPr>
        <p:txBody>
          <a:bodyPr/>
          <a:lstStyle/>
          <a:p>
            <a:r>
              <a:rPr lang="en-US" sz="2400" dirty="0" smtClean="0"/>
              <a:t>GitHub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581400" y="6172200"/>
            <a:ext cx="403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86600" y="6323137"/>
            <a:ext cx="1904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D.A.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Roberts, et al., (1998)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91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smtClean="0"/>
              <a:t>Data Integration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3251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integration involves combining data from various sources and providing users with a unified view of these data.  This process becomes extremely useful when it crosses various domains and disciplines and can generate new data from the data links.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Analysis </a:t>
            </a:r>
            <a:r>
              <a:rPr lang="en-US" dirty="0"/>
              <a:t>of data, vaguely speaking, is a process of examining, transforming, and visualizing data with the goal of discovering useful information to support results and decision-making.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6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1)</a:t>
            </a:r>
            <a:r>
              <a:rPr lang="en-US" dirty="0" err="1" smtClean="0"/>
              <a:t>Maching</a:t>
            </a:r>
            <a:r>
              <a:rPr lang="en-US" dirty="0" smtClean="0"/>
              <a:t> </a:t>
            </a:r>
            <a:r>
              <a:rPr lang="en-US" dirty="0" smtClean="0"/>
              <a:t>learning</a:t>
            </a:r>
          </a:p>
          <a:p>
            <a:pPr lvl="2"/>
            <a:r>
              <a:rPr lang="en-US" dirty="0" smtClean="0"/>
              <a:t>IBM Research Lab in South Africa</a:t>
            </a:r>
            <a:endParaRPr lang="en-US" dirty="0" smtClean="0"/>
          </a:p>
          <a:p>
            <a:pPr lvl="1"/>
            <a:r>
              <a:rPr lang="en-US" dirty="0" smtClean="0"/>
              <a:t>2) </a:t>
            </a:r>
            <a:r>
              <a:rPr lang="en-US" dirty="0" err="1" smtClean="0"/>
              <a:t>Onthologies</a:t>
            </a:r>
            <a:r>
              <a:rPr lang="en-US" dirty="0" smtClean="0"/>
              <a:t> </a:t>
            </a:r>
          </a:p>
          <a:p>
            <a:pPr lvl="2"/>
            <a:r>
              <a:rPr lang="en-US" dirty="0"/>
              <a:t>NOAA - Integrated Ocean Observing System (IOOS)</a:t>
            </a:r>
            <a:endParaRPr lang="en-US" dirty="0" smtClean="0"/>
          </a:p>
          <a:p>
            <a:pPr lvl="1"/>
            <a:r>
              <a:rPr lang="en-US" dirty="0" smtClean="0"/>
              <a:t>3) Data </a:t>
            </a:r>
            <a:r>
              <a:rPr lang="en-US" dirty="0" smtClean="0"/>
              <a:t>mining</a:t>
            </a:r>
          </a:p>
          <a:p>
            <a:pPr lvl="2"/>
            <a:r>
              <a:rPr lang="en-US" dirty="0"/>
              <a:t>IBM </a:t>
            </a:r>
            <a:r>
              <a:rPr lang="en-US" dirty="0" smtClean="0"/>
              <a:t>Analytics???? Find example in </a:t>
            </a:r>
            <a:r>
              <a:rPr lang="en-US" dirty="0" err="1" smtClean="0"/>
              <a:t>Env</a:t>
            </a:r>
            <a:r>
              <a:rPr lang="en-US" dirty="0" smtClean="0"/>
              <a:t>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4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Weka example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1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29299" y="4038600"/>
            <a:ext cx="403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3000" y="1408331"/>
            <a:ext cx="5078338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explanation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7620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WS and WF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2952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186</TotalTime>
  <Words>282</Words>
  <Application>Microsoft Office PowerPoint</Application>
  <PresentationFormat>On-screen Show (4:3)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Georgia</vt:lpstr>
      <vt:lpstr>Times New Roman</vt:lpstr>
      <vt:lpstr>Trebuchet MS</vt:lpstr>
      <vt:lpstr>Wingdings 2</vt:lpstr>
      <vt:lpstr>Urban</vt:lpstr>
      <vt:lpstr>Emergent Research  in  Environmental Science</vt:lpstr>
      <vt:lpstr>Introduction</vt:lpstr>
      <vt:lpstr>PowerPoint Presentation</vt:lpstr>
      <vt:lpstr>Report #1</vt:lpstr>
      <vt:lpstr>Real Example</vt:lpstr>
      <vt:lpstr>Data Integration and Analysis</vt:lpstr>
      <vt:lpstr>Report #2</vt:lpstr>
      <vt:lpstr>Real example #2</vt:lpstr>
      <vt:lpstr>PowerPoint Presentation</vt:lpstr>
      <vt:lpstr>Report 3</vt:lpstr>
      <vt:lpstr>Real Example #3</vt:lpstr>
      <vt:lpstr>Visualization</vt:lpstr>
      <vt:lpstr>Report #4</vt:lpstr>
      <vt:lpstr>Real life Example#4</vt:lpstr>
      <vt:lpstr>Future</vt:lpstr>
      <vt:lpstr>Relevance to our research</vt:lpstr>
      <vt:lpstr>Conclusion</vt:lpstr>
      <vt:lpstr>Questions?</vt:lpstr>
      <vt:lpstr>Citations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Endmember Spectral Mixture Analysis</dc:title>
  <dc:creator>Ceniceros, Julio E</dc:creator>
  <cp:lastModifiedBy>Ceniceros, Julio E</cp:lastModifiedBy>
  <cp:revision>21</cp:revision>
  <dcterms:created xsi:type="dcterms:W3CDTF">2017-02-09T17:45:14Z</dcterms:created>
  <dcterms:modified xsi:type="dcterms:W3CDTF">2017-03-10T19:12:43Z</dcterms:modified>
</cp:coreProperties>
</file>