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67" r:id="rId14"/>
    <p:sldId id="262" r:id="rId15"/>
    <p:sldId id="274" r:id="rId16"/>
    <p:sldId id="273" r:id="rId17"/>
    <p:sldId id="271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3/1/2017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47800"/>
            <a:ext cx="7391400" cy="200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Emergent Research </a:t>
            </a:r>
            <a:br>
              <a:rPr lang="en-US" dirty="0" smtClean="0"/>
            </a:br>
            <a:r>
              <a:rPr lang="en-US" sz="2700" dirty="0" smtClean="0"/>
              <a:t>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Environmental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543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dirty="0" smtClean="0"/>
              <a:t>University of Texas at El Paso</a:t>
            </a:r>
          </a:p>
          <a:p>
            <a:pPr algn="ctr"/>
            <a:r>
              <a:rPr lang="en-US" sz="1900" dirty="0" smtClean="0"/>
              <a:t>Geological Science Department</a:t>
            </a:r>
          </a:p>
          <a:p>
            <a:pPr algn="ctr"/>
            <a:endParaRPr lang="en-US" sz="1900" dirty="0" smtClean="0"/>
          </a:p>
          <a:p>
            <a:r>
              <a:rPr lang="en-US" dirty="0" smtClean="0"/>
              <a:t>		</a:t>
            </a:r>
            <a:r>
              <a:rPr lang="en-US" sz="1600" dirty="0" err="1" smtClean="0"/>
              <a:t>Esenam</a:t>
            </a:r>
            <a:r>
              <a:rPr lang="en-US" sz="1600" dirty="0" smtClean="0"/>
              <a:t> </a:t>
            </a:r>
            <a:r>
              <a:rPr lang="en-US" sz="1600" dirty="0" err="1" smtClean="0"/>
              <a:t>Ziwu</a:t>
            </a:r>
            <a:r>
              <a:rPr lang="en-US" sz="1600" dirty="0" smtClean="0"/>
              <a:t> – masters Research Student </a:t>
            </a:r>
          </a:p>
          <a:p>
            <a:r>
              <a:rPr lang="en-US" sz="1600" dirty="0" smtClean="0"/>
              <a:t>		Julio </a:t>
            </a:r>
            <a:r>
              <a:rPr lang="en-US" sz="1600" dirty="0" err="1" smtClean="0"/>
              <a:t>Ceniceros</a:t>
            </a:r>
            <a:r>
              <a:rPr lang="en-US" sz="1600" dirty="0" smtClean="0"/>
              <a:t> – Masters Research Student</a:t>
            </a:r>
            <a:endParaRPr lang="en-US" sz="1600" dirty="0"/>
          </a:p>
        </p:txBody>
      </p:sp>
      <p:pic>
        <p:nvPicPr>
          <p:cNvPr id="1026" name="Picture 2" descr="Image result for ute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89" y="152400"/>
            <a:ext cx="1538689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04800"/>
            <a:ext cx="4572000" cy="646331"/>
          </a:xfrm>
          <a:prstGeom prst="rect">
            <a:avLst/>
          </a:prstGeom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GEOLOGICAL SCIENCES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College of Science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3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fontAlgn="base"/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5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to 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8209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533400"/>
            <a:ext cx="8607425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1600"/>
            <a:ext cx="8315326" cy="5410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assessed the current and future state of technology with in our discipline and considered how it relates to our own individual research topics.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to assessing the discipline into three sections: 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Example…..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400" dirty="0" smtClean="0"/>
          </a:p>
        </p:txBody>
      </p:sp>
      <p:sp>
        <p:nvSpPr>
          <p:cNvPr id="4" name="AutoShape 4" descr="Image result for hyperspectral imag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67600" y="6405265"/>
            <a:ext cx="145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Blaschke</a:t>
            </a:r>
            <a:r>
              <a:rPr lang="en-US" sz="1200" dirty="0"/>
              <a:t> T, </a:t>
            </a:r>
            <a:r>
              <a:rPr lang="en-US" sz="1200" dirty="0" smtClean="0"/>
              <a:t>(2010)</a:t>
            </a: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Explanation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Management &amp; Collection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2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Report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Data source technical report</a:t>
            </a:r>
          </a:p>
          <a:p>
            <a:pPr lvl="1"/>
            <a:r>
              <a:rPr lang="en-US" dirty="0" smtClean="0"/>
              <a:t>1) Citizen Data</a:t>
            </a:r>
          </a:p>
          <a:p>
            <a:pPr lvl="3"/>
            <a:r>
              <a:rPr lang="en-US" dirty="0"/>
              <a:t>China and Canada example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2) New Tools!!!!!</a:t>
            </a:r>
          </a:p>
          <a:p>
            <a:pPr lvl="3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Research &amp; Development Information Service (CORDIS) which is funded by the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European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Commission Program (ECP).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3) Sensor Networks</a:t>
            </a:r>
          </a:p>
          <a:p>
            <a:pPr lvl="3"/>
            <a:r>
              <a:rPr lang="en-US" dirty="0" err="1" smtClean="0">
                <a:latin typeface="Calibri" panose="020F0502020204030204" pitchFamily="34" charset="0"/>
              </a:rPr>
              <a:t>TetraScience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/>
          <a:lstStyle/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581400" y="61722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6323137"/>
            <a:ext cx="1904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D.A.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Roberts, et al., (1998)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9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Exmplantion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dirty="0" err="1" smtClean="0"/>
              <a:t>M</a:t>
            </a:r>
            <a:r>
              <a:rPr lang="en-US" dirty="0" err="1" smtClean="0"/>
              <a:t>aching</a:t>
            </a:r>
            <a:r>
              <a:rPr lang="en-US" dirty="0" smtClean="0"/>
              <a:t> learning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Onthologies</a:t>
            </a:r>
            <a:endParaRPr lang="en-US" dirty="0" smtClean="0"/>
          </a:p>
          <a:p>
            <a:r>
              <a:rPr lang="en-US" dirty="0" smtClean="0"/>
              <a:t>3)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9299" y="4038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08331"/>
            <a:ext cx="5078338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explanation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WS and WF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295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173</TotalTime>
  <Words>186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Georgia</vt:lpstr>
      <vt:lpstr>Times New Roman</vt:lpstr>
      <vt:lpstr>Trebuchet MS</vt:lpstr>
      <vt:lpstr>Wingdings 2</vt:lpstr>
      <vt:lpstr>Urban</vt:lpstr>
      <vt:lpstr>Emergent Research  in  Environmental Science</vt:lpstr>
      <vt:lpstr>Introduction</vt:lpstr>
      <vt:lpstr>PowerPoint Presentation</vt:lpstr>
      <vt:lpstr>Report #1</vt:lpstr>
      <vt:lpstr>Real Example</vt:lpstr>
      <vt:lpstr>Data Integration and Analysis</vt:lpstr>
      <vt:lpstr>Report #2</vt:lpstr>
      <vt:lpstr>Real example #2</vt:lpstr>
      <vt:lpstr>PowerPoint Presentation</vt:lpstr>
      <vt:lpstr>Report 3</vt:lpstr>
      <vt:lpstr>Real Example #3</vt:lpstr>
      <vt:lpstr>Visualization</vt:lpstr>
      <vt:lpstr>Report #4</vt:lpstr>
      <vt:lpstr>Real life Example#4</vt:lpstr>
      <vt:lpstr>Future</vt:lpstr>
      <vt:lpstr>Relevance to our research</vt:lpstr>
      <vt:lpstr>Conclusion</vt:lpstr>
      <vt:lpstr>Questions?</vt:lpstr>
      <vt:lpstr>Citations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Endmember Spectral Mixture Analysis</dc:title>
  <dc:creator>Ceniceros, Julio E</dc:creator>
  <cp:lastModifiedBy>UTEPCSS</cp:lastModifiedBy>
  <cp:revision>19</cp:revision>
  <dcterms:created xsi:type="dcterms:W3CDTF">2017-02-09T17:45:14Z</dcterms:created>
  <dcterms:modified xsi:type="dcterms:W3CDTF">2017-03-01T18:37:06Z</dcterms:modified>
</cp:coreProperties>
</file>