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n61QfVsqXKaHMP/r+PIa+wxT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C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92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A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dirty="0">
                <a:solidFill>
                  <a:schemeClr val="lt1"/>
                </a:solidFill>
                <a:latin typeface="Blenda Script" panose="02000804000000020003" pitchFamily="2" charset="77"/>
                <a:ea typeface="Arial"/>
                <a:cs typeface="Arial"/>
                <a:sym typeface="Arial"/>
              </a:rPr>
              <a:t>eazy2biz</a:t>
            </a:r>
            <a:endParaRPr dirty="0">
              <a:latin typeface="Blenda Script" panose="02000804000000020003" pitchFamily="2" charset="7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332900" y="4752375"/>
            <a:ext cx="27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blenda script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dirty="0">
                <a:solidFill>
                  <a:srgbClr val="6BCAC0"/>
                </a:solidFill>
                <a:latin typeface="Blenda Script" panose="02000804000000020003" pitchFamily="2" charset="77"/>
                <a:ea typeface="Arial"/>
                <a:cs typeface="Arial"/>
                <a:sym typeface="Arial"/>
              </a:rPr>
              <a:t>eazy2biz</a:t>
            </a:r>
            <a:endParaRPr dirty="0">
              <a:solidFill>
                <a:srgbClr val="6BCAC0"/>
              </a:solidFill>
              <a:latin typeface="Blenda Script" panose="02000804000000020003" pitchFamily="2" charset="7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5017590" y="4699823"/>
            <a:ext cx="27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blenda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script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55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Blenda Script</vt:lpstr>
      <vt:lpstr>Calibri</vt:lpstr>
      <vt:lpstr>Office Theme</vt:lpstr>
      <vt:lpstr>eazy2biz</vt:lpstr>
      <vt:lpstr>eazy2biz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eazy2biz</dc:title>
  <dc:creator>Manupriyam Jindal</dc:creator>
  <cp:lastModifiedBy>Jindal, Manupriyam</cp:lastModifiedBy>
  <cp:revision>2</cp:revision>
  <dcterms:created xsi:type="dcterms:W3CDTF">2021-06-03T18:37:09Z</dcterms:created>
  <dcterms:modified xsi:type="dcterms:W3CDTF">2022-08-17T10:22:31Z</dcterms:modified>
</cp:coreProperties>
</file>