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CE4D-8FA3-B94D-8F63-08CA0368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D013-B0CF-0842-8AF0-2DA2F8525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F448-39A6-FB4F-8937-680DF2BC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21D7-CFBB-EE4D-AEF7-B8FBE707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B960-FDC4-5A45-A8D2-ABB564BC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59E0-EACF-8149-9AC9-0876C8D6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7C24B-055C-404E-9947-BFFF2A6C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AE9F-9F1F-DE4F-9DC0-0BD6BCF7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958D-55D7-8846-87E5-EDB306A4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125D-2E10-9942-858D-71967BA4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43AB-E017-F846-B24B-90A0A798D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ED841-4FD8-424A-A25F-4146F5817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F90E-917B-334E-B5A1-A4111218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BD37-3571-C64B-99CA-2F851F68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A3E8-E9A0-FD4D-BDB3-5EFD3E81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6F99-B564-8C4C-8741-81C63A8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3AD9-8138-9045-B475-B357E8CC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19C4-3276-BC45-994F-CCC46336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A201-76D2-8B46-85A1-A60F9A3B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1764-4625-8D4E-A87D-A516783B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2A67-63C7-5345-972F-F2314E83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F6F1C-D08F-A145-9919-B9E20E9C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E42C-480E-7746-BC4B-AA3CA0CD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6C6D-EC92-3D40-ABC1-4D255B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4CE9-20DB-A843-B058-FDBB102A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56F0-3C56-4D4A-BAB2-867D9149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F179-01AD-E24D-A0F0-BB3967FA5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A32A7-4822-FC45-A6AB-45363468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B83DA-996C-3B4B-ADE1-41E23F9A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AB401-F673-414C-AABA-49726200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DAB49-5F42-FF49-BCED-385F7B06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1DCC-E2FB-C54E-98A0-4E91D566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425A-DE67-2544-A3DB-735605F0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136B4-FB34-A74F-8EA8-5980511A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7F491-A03A-D34C-8F0D-56F48D750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DFDF5-47F8-6848-B3FD-1DBCBBC0E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14375-9310-304B-B070-724F217B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BC98E-6F76-644B-859A-F643F14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D83FE-04FA-1B49-B569-1AC6AE5F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78EC-20A3-A84C-9CA4-B13FC27A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2C36A-E936-2D46-B5EE-20B9D407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A35F7-ED92-F647-BA12-3CD10B0C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046B9-95A7-F147-9A9E-E31E82C4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A4418-3A00-8841-8307-AB73DC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D0B2D-6E31-4F48-96F6-04BCD83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B9875-2011-5B46-9C81-4D3EC090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8EA-F20B-8F46-AC04-668C0DA3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A2DF-6684-934C-907A-73564432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F2AFA-C800-A744-8BEC-B5240DE2D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5095-3E51-9E49-A719-15C5524E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3FC59-194D-9D41-AA3D-71318450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C633E-024A-4F44-B9A2-14C4A636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7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455-1B85-C844-9CD3-19E0154D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6DFB5-700A-514D-9809-D2EA85F0B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60226-7561-1942-8800-6565CBAA2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56517-952E-C649-B0DA-91BB7A5A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C13FE-C5BE-2045-8A3F-2F617A7D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D36F-2A59-5647-9953-BC9D0889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8FCDB-1046-2740-9A73-82EFC3DA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6F732-AC10-DC4B-8A04-6C630AB9F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173E-7BAC-B348-B2F5-0ACDC6288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AFBD-8C35-E24B-8076-C318A1E17F09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821F-D5BC-1746-A982-53C14925D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F960-F1E4-364D-8F7B-E84BCE05B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E1E8-BC4C-A943-84F9-5BDA148F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29EE2B-943E-9C88-A00C-2E0E0F75A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2856"/>
            <a:ext cx="9144000" cy="1655762"/>
          </a:xfrm>
        </p:spPr>
        <p:txBody>
          <a:bodyPr/>
          <a:lstStyle/>
          <a:p>
            <a:r>
              <a:rPr lang="en-US" dirty="0"/>
              <a:t>Font name – </a:t>
            </a:r>
            <a:r>
              <a:rPr lang="en-US" dirty="0" err="1"/>
              <a:t>Blenda</a:t>
            </a:r>
            <a:r>
              <a:rPr lang="en-US" dirty="0"/>
              <a:t> Script</a:t>
            </a:r>
          </a:p>
          <a:p>
            <a:r>
              <a:rPr lang="en-US" dirty="0"/>
              <a:t>Color - 6BCAC0</a:t>
            </a:r>
          </a:p>
        </p:txBody>
      </p:sp>
    </p:spTree>
    <p:extLst>
      <p:ext uri="{BB962C8B-B14F-4D97-AF65-F5344CB8AC3E}">
        <p14:creationId xmlns:p14="http://schemas.microsoft.com/office/powerpoint/2010/main" val="26900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A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8389D-A35B-0745-B959-5545784520C2}"/>
              </a:ext>
            </a:extLst>
          </p:cNvPr>
          <p:cNvSpPr txBox="1"/>
          <p:nvPr/>
        </p:nvSpPr>
        <p:spPr>
          <a:xfrm>
            <a:off x="4038599" y="2767280"/>
            <a:ext cx="4114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lenda Script" panose="02000804000000020003" pitchFamily="2" charset="77"/>
              </a:rPr>
              <a:t>eazy2biz</a:t>
            </a:r>
          </a:p>
        </p:txBody>
      </p:sp>
    </p:spTree>
    <p:extLst>
      <p:ext uri="{BB962C8B-B14F-4D97-AF65-F5344CB8AC3E}">
        <p14:creationId xmlns:p14="http://schemas.microsoft.com/office/powerpoint/2010/main" val="415538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8389D-A35B-0745-B959-5545784520C2}"/>
              </a:ext>
            </a:extLst>
          </p:cNvPr>
          <p:cNvSpPr txBox="1"/>
          <p:nvPr/>
        </p:nvSpPr>
        <p:spPr>
          <a:xfrm>
            <a:off x="4038599" y="2767280"/>
            <a:ext cx="4114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6BCAC0"/>
                </a:solidFill>
                <a:latin typeface="Blenda Script" panose="02000804000000020003" pitchFamily="2" charset="77"/>
              </a:rPr>
              <a:t>eazy2biz</a:t>
            </a:r>
          </a:p>
        </p:txBody>
      </p:sp>
    </p:spTree>
    <p:extLst>
      <p:ext uri="{BB962C8B-B14F-4D97-AF65-F5344CB8AC3E}">
        <p14:creationId xmlns:p14="http://schemas.microsoft.com/office/powerpoint/2010/main" val="392908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A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8389D-A35B-0745-B959-5545784520C2}"/>
              </a:ext>
            </a:extLst>
          </p:cNvPr>
          <p:cNvSpPr txBox="1"/>
          <p:nvPr/>
        </p:nvSpPr>
        <p:spPr>
          <a:xfrm>
            <a:off x="4038599" y="2767280"/>
            <a:ext cx="4114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lenda Script" panose="02000804000000020003" pitchFamily="2" charset="77"/>
              </a:rPr>
              <a:t>eazy2biz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9E812-C3AB-579C-BFED-C39E1B96DB54}"/>
              </a:ext>
            </a:extLst>
          </p:cNvPr>
          <p:cNvSpPr txBox="1"/>
          <p:nvPr/>
        </p:nvSpPr>
        <p:spPr>
          <a:xfrm>
            <a:off x="5938344" y="3796430"/>
            <a:ext cx="328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 </a:t>
            </a:r>
            <a:r>
              <a:rPr lang="en-US" i="1" dirty="0" err="1"/>
              <a:t>Protego</a:t>
            </a:r>
            <a:r>
              <a:rPr lang="en-US" i="1" dirty="0"/>
              <a:t> Technologies LLP</a:t>
            </a:r>
          </a:p>
        </p:txBody>
      </p:sp>
    </p:spTree>
    <p:extLst>
      <p:ext uri="{BB962C8B-B14F-4D97-AF65-F5344CB8AC3E}">
        <p14:creationId xmlns:p14="http://schemas.microsoft.com/office/powerpoint/2010/main" val="156211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8389D-A35B-0745-B959-5545784520C2}"/>
              </a:ext>
            </a:extLst>
          </p:cNvPr>
          <p:cNvSpPr txBox="1"/>
          <p:nvPr/>
        </p:nvSpPr>
        <p:spPr>
          <a:xfrm>
            <a:off x="4038599" y="2767280"/>
            <a:ext cx="4114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6BCAC0"/>
                </a:solidFill>
                <a:latin typeface="Blenda Script" panose="02000804000000020003" pitchFamily="2" charset="77"/>
              </a:rPr>
              <a:t>eazy2biz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7D88E-27BC-6C2C-E8BC-BDD014EF44E7}"/>
              </a:ext>
            </a:extLst>
          </p:cNvPr>
          <p:cNvSpPr txBox="1"/>
          <p:nvPr/>
        </p:nvSpPr>
        <p:spPr>
          <a:xfrm>
            <a:off x="5938344" y="3796430"/>
            <a:ext cx="328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 </a:t>
            </a:r>
            <a:r>
              <a:rPr lang="en-US" i="1" dirty="0" err="1"/>
              <a:t>Protego</a:t>
            </a:r>
            <a:r>
              <a:rPr lang="en-US" i="1" dirty="0"/>
              <a:t> Technologies LLP</a:t>
            </a:r>
          </a:p>
        </p:txBody>
      </p:sp>
    </p:spTree>
    <p:extLst>
      <p:ext uri="{BB962C8B-B14F-4D97-AF65-F5344CB8AC3E}">
        <p14:creationId xmlns:p14="http://schemas.microsoft.com/office/powerpoint/2010/main" val="333112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Blenda Script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Jindal, Manupriyam</dc:creator>
  <cp:lastModifiedBy>Jindal, Manupriyam</cp:lastModifiedBy>
  <cp:revision>8</cp:revision>
  <dcterms:created xsi:type="dcterms:W3CDTF">2021-12-23T15:19:15Z</dcterms:created>
  <dcterms:modified xsi:type="dcterms:W3CDTF">2022-11-26T11:51:04Z</dcterms:modified>
</cp:coreProperties>
</file>