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8" r:id="rId10"/>
    <p:sldId id="339" r:id="rId11"/>
    <p:sldId id="340" r:id="rId12"/>
    <p:sldId id="341" r:id="rId13"/>
    <p:sldId id="342" r:id="rId14"/>
    <p:sldId id="343" r:id="rId15"/>
    <p:sldId id="335" r:id="rId16"/>
    <p:sldId id="30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41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3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20.png"/><Relationship Id="rId12" Type="http://schemas.openxmlformats.org/officeDocument/2006/relationships/image" Target="../media/image41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.svg"/><Relationship Id="rId1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7.svg"/><Relationship Id="rId18" Type="http://schemas.openxmlformats.org/officeDocument/2006/relationships/image" Target="../media/image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30.png"/><Relationship Id="rId17" Type="http://schemas.openxmlformats.org/officeDocument/2006/relationships/image" Target="../media/image11.svg"/><Relationship Id="rId2" Type="http://schemas.openxmlformats.org/officeDocument/2006/relationships/image" Target="../media/image17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29.png"/><Relationship Id="rId19" Type="http://schemas.openxmlformats.org/officeDocument/2006/relationships/image" Target="../media/image13.svg"/><Relationship Id="rId4" Type="http://schemas.openxmlformats.org/officeDocument/2006/relationships/image" Target="../media/image26.png"/><Relationship Id="rId9" Type="http://schemas.openxmlformats.org/officeDocument/2006/relationships/image" Target="../media/image5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70.svg"/><Relationship Id="rId17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72.sv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26" Type="http://schemas.openxmlformats.org/officeDocument/2006/relationships/image" Target="../media/image35.png"/><Relationship Id="rId3" Type="http://schemas.openxmlformats.org/officeDocument/2006/relationships/image" Target="../media/image61.svg"/><Relationship Id="rId7" Type="http://schemas.openxmlformats.org/officeDocument/2006/relationships/image" Target="../media/image42.png"/><Relationship Id="rId25" Type="http://schemas.openxmlformats.org/officeDocument/2006/relationships/image" Target="../media/image37.svg"/><Relationship Id="rId2" Type="http://schemas.openxmlformats.org/officeDocument/2006/relationships/image" Target="../media/image32.pn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5" Type="http://schemas.openxmlformats.org/officeDocument/2006/relationships/image" Target="../media/image34.png"/><Relationship Id="rId28" Type="http://schemas.openxmlformats.org/officeDocument/2006/relationships/image" Target="../media/image43.png"/><Relationship Id="rId10" Type="http://schemas.openxmlformats.org/officeDocument/2006/relationships/image" Target="../media/image20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37.svg"/><Relationship Id="rId10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6.png"/><Relationship Id="rId3" Type="http://schemas.openxmlformats.org/officeDocument/2006/relationships/image" Target="../media/image61.svg"/><Relationship Id="rId7" Type="http://schemas.openxmlformats.org/officeDocument/2006/relationships/image" Target="../media/image34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103.svg"/><Relationship Id="rId15" Type="http://schemas.openxmlformats.org/officeDocument/2006/relationships/image" Target="../media/image41.png"/><Relationship Id="rId10" Type="http://schemas.openxmlformats.org/officeDocument/2006/relationships/image" Target="../media/image106.svg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xmlns="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xmlns="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xmlns="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xmlns="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xmlns="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xmlns="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xmlns="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xmlns="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xmlns="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xmlns="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xmlns="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xmlns="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xmlns="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xmlns="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상세 페이지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556" y="2063148"/>
            <a:ext cx="2619375" cy="4610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7191" y="3331237"/>
            <a:ext cx="22669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찜 목록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7568" y="2775508"/>
            <a:ext cx="7534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결제페이지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054" y="2610286"/>
            <a:ext cx="6815520" cy="34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Log In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6438" y="2709720"/>
            <a:ext cx="8218787" cy="35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3965" y="6700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중고경매 페이지 추가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6213976" y="3189746"/>
            <a:ext cx="470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“사기거래에 대한 불안감” 을 해소하기 위해 </a:t>
            </a:r>
            <a:br>
              <a:rPr lang="ko-KR" altLang="en-US" dirty="0"/>
            </a:br>
            <a:r>
              <a:rPr lang="ko-KR" altLang="en-US" dirty="0"/>
              <a:t>기존에 있던 통합 사기조회</a:t>
            </a:r>
            <a:r>
              <a:rPr lang="en-US" altLang="ko-KR" dirty="0"/>
              <a:t>, </a:t>
            </a:r>
            <a:r>
              <a:rPr lang="ko-KR" altLang="en-US" dirty="0"/>
              <a:t>중고나라페이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피해 </a:t>
            </a:r>
            <a:r>
              <a:rPr lang="ko-KR" altLang="en-US" dirty="0" err="1"/>
              <a:t>보상제</a:t>
            </a:r>
            <a:r>
              <a:rPr lang="ko-KR" altLang="en-US" dirty="0"/>
              <a:t> 등 안전한 거래시스템을 강조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291" y="2636912"/>
            <a:ext cx="4801417" cy="35383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76020" y="2636912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중고경매 기능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00700" y="4437112"/>
            <a:ext cx="397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구매자는 본인이 원하는 가격에 구매</a:t>
            </a:r>
            <a:br>
              <a:rPr lang="ko-KR" altLang="en-US" dirty="0"/>
            </a:br>
            <a:r>
              <a:rPr lang="ko-KR" altLang="en-US" dirty="0" err="1"/>
              <a:t>판매자는</a:t>
            </a:r>
            <a:r>
              <a:rPr lang="ko-KR" altLang="en-US" dirty="0"/>
              <a:t> 기다리지 않는 빠른 판매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편리한 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88725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xmlns="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xmlns="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xmlns="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xmlns="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xmlns="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xmlns="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xmlns="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xmlns="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xmlns="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xmlns="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xmlns="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xmlns="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xmlns="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xmlns="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xmlns="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xmlns="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xmlns="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xmlns="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xmlns="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xmlns="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xmlns="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xmlns="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xmlns="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xmlns="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61943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522619C-4947-3D41-24F0-88276CA5AB0C}"/>
              </a:ext>
            </a:extLst>
          </p:cNvPr>
          <p:cNvGrpSpPr/>
          <p:nvPr/>
        </p:nvGrpSpPr>
        <p:grpSpPr>
          <a:xfrm>
            <a:off x="541891" y="216886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57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사전 기획 시 계획했던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주변 거래 지도 등 </a:t>
              </a:r>
              <a:r>
                <a:rPr lang="ko-KR" altLang="en-US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컨텐츠를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다 넣지 못해 아쉬운 점이 있다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159DDAF-8BBD-007D-3622-AD77BC218E24}"/>
              </a:ext>
            </a:extLst>
          </p:cNvPr>
          <p:cNvGrpSpPr/>
          <p:nvPr/>
        </p:nvGrpSpPr>
        <p:grpSpPr>
          <a:xfrm>
            <a:off x="541891" y="4239444"/>
            <a:ext cx="5363941" cy="1812394"/>
            <a:chOff x="541891" y="4478694"/>
            <a:chExt cx="5363941" cy="181239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FBDEF34A-4B05-D616-FE0F-53CE76D5D25D}"/>
                </a:ext>
              </a:extLst>
            </p:cNvPr>
            <p:cNvSpPr/>
            <p:nvPr/>
          </p:nvSpPr>
          <p:spPr>
            <a:xfrm>
              <a:off x="541891" y="4478694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7304AE5-695E-DC8E-35C4-7970ECA23F32}"/>
                </a:ext>
              </a:extLst>
            </p:cNvPr>
            <p:cNvSpPr txBox="1"/>
            <p:nvPr/>
          </p:nvSpPr>
          <p:spPr>
            <a:xfrm>
              <a:off x="912406" y="4869160"/>
              <a:ext cx="4622911" cy="1421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개선점이나 보완할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점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: 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폰트 사이즈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여백 크기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테두리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 등 각 페이지간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디테일 한 부분이 조금씩 달라</a:t>
              </a:r>
              <a:endPara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통일성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부족 했던 것 같다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.</a:t>
              </a:r>
              <a:endPara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6FCD1F8-01D8-9AAA-897B-273E7CA1C058}"/>
              </a:ext>
            </a:extLst>
          </p:cNvPr>
          <p:cNvGrpSpPr/>
          <p:nvPr/>
        </p:nvGrpSpPr>
        <p:grpSpPr>
          <a:xfrm>
            <a:off x="6396215" y="4251661"/>
            <a:ext cx="5496429" cy="2013121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0DB3080-EE57-F502-B40D-20275D5DAF63}"/>
                </a:ext>
              </a:extLst>
            </p:cNvPr>
            <p:cNvSpPr txBox="1"/>
            <p:nvPr/>
          </p:nvSpPr>
          <p:spPr>
            <a:xfrm>
              <a:off x="6492934" y="4653780"/>
              <a:ext cx="5267221" cy="15237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성과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하나의 페이지를 기능구현 까지 직접 처음 만들어 보았는데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페이지가 완성 되기 까지 많은 사람의 노력이 필요하다는 점과</a:t>
              </a:r>
              <a:endPara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팀원들의 도움으로 완성된 페이지를 보며 </a:t>
              </a:r>
              <a:endPara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팀워크가 중요하다는 것을 느꼈다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125D473-6822-3549-B009-40577C5E1CB8}"/>
              </a:ext>
            </a:extLst>
          </p:cNvPr>
          <p:cNvGrpSpPr/>
          <p:nvPr/>
        </p:nvGrpSpPr>
        <p:grpSpPr>
          <a:xfrm>
            <a:off x="6396215" y="216886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점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기능 구현에 있어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회원가입부터 로그인시 찜 목록 이동 등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연결성 있게 구현하였다 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xmlns="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xmlns="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xmlns="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xmlns="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xmlns="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xmlns="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xmlns="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xmlns="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xmlns="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xmlns="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xmlns="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xmlns="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xmlns="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xmlns="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xmlns="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xmlns="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xmlns="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xmlns="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이젠아카데미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</a:t>
              </a:r>
              <a:r>
                <a:rPr lang="en-US" altLang="ko-KR" sz="4800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Corea</a:t>
              </a:r>
              <a: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중고나라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xmlns="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xmlns="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700802"/>
            <a:chOff x="6768048" y="3882051"/>
            <a:chExt cx="5236249" cy="1700802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xmlns="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Corea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박리아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염동훈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강혜정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이승연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61665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박세진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xmlns="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xmlns="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xmlns="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xmlns="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xmlns="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xmlns="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xmlns="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xmlns="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xmlns="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xmlns="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xmlns="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xmlns="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xmlns="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xmlns="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xmlns="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xmlns="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xmlns="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xmlns="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xmlns="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xmlns="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xmlns="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xmlns="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xmlns="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B80E50D-4435-40D3-6132-B95A7BAC651C}"/>
              </a:ext>
            </a:extLst>
          </p:cNvPr>
          <p:cNvSpPr txBox="1"/>
          <p:nvPr/>
        </p:nvSpPr>
        <p:spPr>
          <a:xfrm>
            <a:off x="7291949" y="4436431"/>
            <a:ext cx="2122307" cy="27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73245428-5F16-23A3-826B-B1AC2BF87895}"/>
              </a:ext>
            </a:extLst>
          </p:cNvPr>
          <p:cNvCxnSpPr>
            <a:cxnSpLocks/>
          </p:cNvCxnSpPr>
          <p:nvPr/>
        </p:nvCxnSpPr>
        <p:spPr>
          <a:xfrm>
            <a:off x="829322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xmlns="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51902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박리아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찜 목록</a:t>
                      </a:r>
                      <a:r>
                        <a:rPr lang="en-US" altLang="ko-KR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데이터관련 기능구현</a:t>
                      </a:r>
                      <a:endParaRPr lang="en-US" altLang="ko-KR" sz="16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염동훈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디테일 페이지</a:t>
                      </a:r>
                      <a:endParaRPr lang="en-US" altLang="ko-KR" sz="16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강혜정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회원가입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이승연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 페이지</a:t>
                      </a:r>
                      <a:r>
                        <a:rPr lang="en-US" altLang="ko-KR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경매 페이지</a:t>
                      </a:r>
                      <a:endParaRPr lang="en-US" altLang="ko-KR" sz="16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xmlns="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xmlns="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xmlns="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xmlns="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xmlns="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xmlns="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10629488" y="6190369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34257"/>
              </p:ext>
            </p:extLst>
          </p:nvPr>
        </p:nvGraphicFramePr>
        <p:xfrm>
          <a:off x="486867" y="2445658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xmlns="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프로젝트 기획 및 주제 선정</a:t>
                      </a:r>
                      <a:r>
                        <a:rPr lang="en-US" altLang="ko-KR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기획안</a:t>
                      </a: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작성</a:t>
                      </a:r>
                      <a:endParaRPr lang="en-US" altLang="ko-KR" sz="14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필요 데이터  및 수집 절차 정의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컨셉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설정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레이아웃</a:t>
                      </a:r>
                      <a:r>
                        <a:rPr lang="ko-KR" altLang="en-US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설정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7/18(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IA </a:t>
                      </a: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작성 및 </a:t>
                      </a:r>
                      <a:r>
                        <a:rPr lang="en-US" altLang="ko-KR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wireframe, </a:t>
                      </a:r>
                      <a:r>
                        <a:rPr lang="ko-KR" altLang="en-US" sz="1400" b="1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피그마</a:t>
                      </a:r>
                      <a:endParaRPr lang="en-US" altLang="ko-KR" sz="14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figma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활용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altLang="ko-KR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기획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1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데스크탑</a:t>
                      </a: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플랫폼 구현</a:t>
                      </a:r>
                      <a:r>
                        <a:rPr lang="en-US" altLang="ko-KR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모바일</a:t>
                      </a: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플랫폼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기능 구현</a:t>
                      </a:r>
                      <a:r>
                        <a:rPr lang="en-US" altLang="ko-KR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외부 데이터 수집</a:t>
                      </a:r>
                      <a:endParaRPr lang="en-US" altLang="ko-KR" sz="1400" b="1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xmlns="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xmlns="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xmlns="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xmlns="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xmlns="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xmlns="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xmlns="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xmlns="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xmlns="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xmlns="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xmlns="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메인 페이지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xmlns="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033" y="2054489"/>
            <a:ext cx="9827435" cy="46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815</Words>
  <Application>Microsoft Office PowerPoint</Application>
  <PresentationFormat>와이드스크린</PresentationFormat>
  <Paragraphs>184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Pretendard SemiBold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EZEN</cp:lastModifiedBy>
  <cp:revision>30</cp:revision>
  <dcterms:created xsi:type="dcterms:W3CDTF">2023-12-20T03:00:25Z</dcterms:created>
  <dcterms:modified xsi:type="dcterms:W3CDTF">2024-10-25T08:58:33Z</dcterms:modified>
</cp:coreProperties>
</file>