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600" y="5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7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4.png"/><Relationship Id="rId12" Type="http://schemas.openxmlformats.org/officeDocument/2006/relationships/image" Target="../media/image41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4.svg"/><Relationship Id="rId15" Type="http://schemas.openxmlformats.org/officeDocument/2006/relationships/image" Target="../media/image8.png"/><Relationship Id="rId10" Type="http://schemas.openxmlformats.org/officeDocument/2006/relationships/image" Target="../media/image3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8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7.svg"/><Relationship Id="rId18" Type="http://schemas.openxmlformats.org/officeDocument/2006/relationships/image" Target="../media/image1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14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13.png"/><Relationship Id="rId19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53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25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70.svg"/><Relationship Id="rId17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72.sv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32.png"/><Relationship Id="rId18" Type="http://schemas.openxmlformats.org/officeDocument/2006/relationships/image" Target="../media/image88.svg"/><Relationship Id="rId26" Type="http://schemas.openxmlformats.org/officeDocument/2006/relationships/image" Target="../media/image22.png"/><Relationship Id="rId3" Type="http://schemas.openxmlformats.org/officeDocument/2006/relationships/image" Target="../media/image61.sv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82.svg"/><Relationship Id="rId17" Type="http://schemas.openxmlformats.org/officeDocument/2006/relationships/image" Target="../media/image34.png"/><Relationship Id="rId25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1.png"/><Relationship Id="rId24" Type="http://schemas.openxmlformats.org/officeDocument/2006/relationships/image" Target="../media/image4.png"/><Relationship Id="rId5" Type="http://schemas.openxmlformats.org/officeDocument/2006/relationships/image" Target="../media/image21.png"/><Relationship Id="rId15" Type="http://schemas.openxmlformats.org/officeDocument/2006/relationships/image" Target="../media/image33.png"/><Relationship Id="rId23" Type="http://schemas.openxmlformats.org/officeDocument/2006/relationships/image" Target="../media/image28.png"/><Relationship Id="rId28" Type="http://schemas.openxmlformats.org/officeDocument/2006/relationships/image" Target="../media/image37.png"/><Relationship Id="rId10" Type="http://schemas.openxmlformats.org/officeDocument/2006/relationships/image" Target="../media/image80.sv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4.png"/><Relationship Id="rId4" Type="http://schemas.openxmlformats.org/officeDocument/2006/relationships/image" Target="../media/image38.png"/><Relationship Id="rId9" Type="http://schemas.openxmlformats.org/officeDocument/2006/relationships/image" Target="../media/image28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43.png"/><Relationship Id="rId3" Type="http://schemas.openxmlformats.org/officeDocument/2006/relationships/image" Target="../media/image61.svg"/><Relationship Id="rId7" Type="http://schemas.openxmlformats.org/officeDocument/2006/relationships/image" Target="../media/image21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03.svg"/><Relationship Id="rId15" Type="http://schemas.openxmlformats.org/officeDocument/2006/relationships/image" Target="../media/image28.png"/><Relationship Id="rId10" Type="http://schemas.openxmlformats.org/officeDocument/2006/relationships/image" Target="../media/image106.sv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image" Target="../media/image10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47.png"/><Relationship Id="rId5" Type="http://schemas.openxmlformats.org/officeDocument/2006/relationships/image" Target="../media/image28.png"/><Relationship Id="rId10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28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0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xmlns="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xmlns="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BB7F9CF-D2E8-11E8-C21E-3BFA51F0BBAB}"/>
              </a:ext>
            </a:extLst>
          </p:cNvPr>
          <p:cNvGrpSpPr/>
          <p:nvPr/>
        </p:nvGrpSpPr>
        <p:grpSpPr>
          <a:xfrm>
            <a:off x="4321879" y="1378743"/>
            <a:ext cx="7115886" cy="1670340"/>
            <a:chOff x="6747213" y="1370504"/>
            <a:chExt cx="4736481" cy="16703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이젠</a:t>
              </a:r>
              <a:r>
                <a:rPr lang="ko-KR" altLang="en-US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23110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OTT </a:t>
              </a:r>
              <a:r>
                <a:rPr lang="ko-KR" altLang="en-US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</a:t>
              </a:r>
              <a: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of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파도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xmlns="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xmlns="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xmlns="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xmlns="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-86049" y="120747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xmlns="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xmlns="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700802"/>
            <a:chOff x="6768048" y="3882051"/>
            <a:chExt cx="5236249" cy="1700802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xmlns="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101566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</a:t>
              </a:r>
              <a:r>
                <a:rPr lang="en-US" altLang="ko-KR" sz="24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ZiOverFlow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변해오름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강혜정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송채영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김준영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전진우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6166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박세진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xmlns="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xmlns="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xmlns="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xmlns="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xmlns="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xmlns="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xmlns="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xmlns="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xmlns="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xmlns="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xmlns="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xmlns="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xmlns="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xmlns="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xmlns="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xmlns="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xmlns="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xmlns="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xmlns="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xmlns="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xmlns="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xmlns="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xmlns="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xmlns="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xmlns="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xmlns="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xmlns="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xmlns="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xmlns="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xmlns="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xmlns="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xmlns="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xmlns="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xmlns="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xmlns="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xmlns="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xmlns="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xmlns="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xmlns="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xmlns="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xmlns="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xmlns="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xmlns="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xmlns="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xmlns="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xmlns="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xmlns="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xmlns="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xmlns="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xmlns="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xmlns="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xmlns="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xmlns="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xmlns="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xmlns="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xmlns="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xmlns="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xmlns="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xmlns="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xmlns="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xmlns="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xmlns="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xmlns="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xmlns="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xmlns="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xmlns="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xmlns="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10850"/>
              </p:ext>
            </p:extLst>
          </p:nvPr>
        </p:nvGraphicFramePr>
        <p:xfrm>
          <a:off x="524528" y="2024844"/>
          <a:ext cx="11218265" cy="446449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변해오름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강혜정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송채영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78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김준영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098546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전진우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xmlns="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xmlns="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xmlns="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xmlns="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및 </a:t>
              </a:r>
              <a:r>
                <a:rPr lang="ko-KR" altLang="en-US" sz="1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푸터</a:t>
              </a: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xmlns="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</a:t>
              </a:r>
              <a:r>
                <a:rPr lang="en-US" altLang="ko-KR" sz="1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xmlns="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xmlns="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xmlns="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765C588E-981B-4FC3-FE5C-730A56AC180D}"/>
              </a:ext>
            </a:extLst>
          </p:cNvPr>
          <p:cNvGrpSpPr/>
          <p:nvPr/>
        </p:nvGrpSpPr>
        <p:grpSpPr>
          <a:xfrm>
            <a:off x="4525872" y="5121188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xmlns="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서치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페이지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xmlns="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9D315D2B-355C-1615-E050-9A778001B89F}"/>
              </a:ext>
            </a:extLst>
          </p:cNvPr>
          <p:cNvGrpSpPr/>
          <p:nvPr/>
        </p:nvGrpSpPr>
        <p:grpSpPr>
          <a:xfrm>
            <a:off x="4549268" y="5913276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xmlns="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xmlns="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 페이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xmlns="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xmlns="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xmlns="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페이지 기능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xmlns="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0C0E3E7-9FDB-37CF-3936-26B9B88D8B94}"/>
              </a:ext>
            </a:extLst>
          </p:cNvPr>
          <p:cNvGrpSpPr/>
          <p:nvPr/>
        </p:nvGrpSpPr>
        <p:grpSpPr>
          <a:xfrm>
            <a:off x="4517436" y="2816932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xmlns="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xmlns="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페이지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xmlns="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xmlns="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xmlns="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xmlns="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xmlns="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xmlns="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xmlns="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xmlns="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xmlns="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xmlns="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xmlns="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xmlns="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xmlns="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xmlns="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xmlns="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xmlns="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xmlns="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xmlns="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xmlns="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xmlns="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xmlns="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xmlns="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xmlns="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xmlns="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xmlns="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xmlns="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xmlns="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xmlns="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xmlns="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xmlns="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xmlns="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xmlns="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xmlns="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xmlns="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xmlns="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xmlns="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xmlns="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xmlns="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xmlns="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xmlns="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xmlns="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xmlns="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xmlns="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xmlns="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xmlns="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xmlns="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xmlns="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xmlns="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xmlns="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xmlns="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xmlns="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xmlns="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xmlns="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xmlns="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xmlns="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696</Words>
  <Application>Microsoft Office PowerPoint</Application>
  <PresentationFormat>와이드스크린</PresentationFormat>
  <Paragraphs>170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EZEN</cp:lastModifiedBy>
  <cp:revision>19</cp:revision>
  <dcterms:created xsi:type="dcterms:W3CDTF">2023-12-20T03:00:25Z</dcterms:created>
  <dcterms:modified xsi:type="dcterms:W3CDTF">2024-11-13T09:27:55Z</dcterms:modified>
</cp:coreProperties>
</file>