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37" r:id="rId8"/>
    <p:sldId id="338" r:id="rId9"/>
    <p:sldId id="339" r:id="rId10"/>
    <p:sldId id="340" r:id="rId11"/>
    <p:sldId id="335" r:id="rId12"/>
    <p:sldId id="30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90" y="10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7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4.png"/><Relationship Id="rId12" Type="http://schemas.openxmlformats.org/officeDocument/2006/relationships/image" Target="../media/image41.sv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34.svg"/><Relationship Id="rId15" Type="http://schemas.openxmlformats.org/officeDocument/2006/relationships/image" Target="../media/image8.png"/><Relationship Id="rId10" Type="http://schemas.openxmlformats.org/officeDocument/2006/relationships/image" Target="../media/image39.sv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4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1.svg"/><Relationship Id="rId12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28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4" Type="http://schemas.openxmlformats.org/officeDocument/2006/relationships/image" Target="../media/image42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7.svg"/><Relationship Id="rId18" Type="http://schemas.openxmlformats.org/officeDocument/2006/relationships/image" Target="../media/image17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14.png"/><Relationship Id="rId17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13.png"/><Relationship Id="rId19" Type="http://schemas.openxmlformats.org/officeDocument/2006/relationships/image" Target="../media/image13.svg"/><Relationship Id="rId4" Type="http://schemas.openxmlformats.org/officeDocument/2006/relationships/image" Target="../media/image10.png"/><Relationship Id="rId9" Type="http://schemas.openxmlformats.org/officeDocument/2006/relationships/image" Target="../media/image53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25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70.svg"/><Relationship Id="rId17" Type="http://schemas.openxmlformats.org/officeDocument/2006/relationships/image" Target="../media/image1.png"/><Relationship Id="rId2" Type="http://schemas.openxmlformats.org/officeDocument/2006/relationships/image" Target="../media/image19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72.svg"/><Relationship Id="rId2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8" Type="http://schemas.openxmlformats.org/officeDocument/2006/relationships/image" Target="../media/image88.svg"/><Relationship Id="rId26" Type="http://schemas.openxmlformats.org/officeDocument/2006/relationships/image" Target="../media/image22.png"/><Relationship Id="rId3" Type="http://schemas.openxmlformats.org/officeDocument/2006/relationships/image" Target="../media/image61.svg"/><Relationship Id="rId7" Type="http://schemas.openxmlformats.org/officeDocument/2006/relationships/image" Target="../media/image29.png"/><Relationship Id="rId17" Type="http://schemas.openxmlformats.org/officeDocument/2006/relationships/image" Target="../media/image33.png"/><Relationship Id="rId25" Type="http://schemas.openxmlformats.org/officeDocument/2006/relationships/image" Target="../media/image37.svg"/><Relationship Id="rId2" Type="http://schemas.openxmlformats.org/officeDocument/2006/relationships/image" Target="../media/image19.png"/><Relationship Id="rId16" Type="http://schemas.openxmlformats.org/officeDocument/2006/relationships/image" Target="../media/image86.sv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31.png"/><Relationship Id="rId24" Type="http://schemas.openxmlformats.org/officeDocument/2006/relationships/image" Target="../media/image4.png"/><Relationship Id="rId5" Type="http://schemas.openxmlformats.org/officeDocument/2006/relationships/image" Target="../media/image21.png"/><Relationship Id="rId15" Type="http://schemas.openxmlformats.org/officeDocument/2006/relationships/image" Target="../media/image32.png"/><Relationship Id="rId23" Type="http://schemas.openxmlformats.org/officeDocument/2006/relationships/image" Target="../media/image28.png"/><Relationship Id="rId28" Type="http://schemas.openxmlformats.org/officeDocument/2006/relationships/image" Target="../media/image35.png"/><Relationship Id="rId10" Type="http://schemas.openxmlformats.org/officeDocument/2006/relationships/image" Target="../media/image80.svg"/><Relationship Id="rId19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30.png"/><Relationship Id="rId14" Type="http://schemas.openxmlformats.org/officeDocument/2006/relationships/image" Target="../media/image84.svg"/><Relationship Id="rId22" Type="http://schemas.openxmlformats.org/officeDocument/2006/relationships/image" Target="../media/image92.svg"/><Relationship Id="rId27" Type="http://schemas.openxmlformats.org/officeDocument/2006/relationships/image" Target="../media/image6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99.sv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12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7.svg"/><Relationship Id="rId5" Type="http://schemas.openxmlformats.org/officeDocument/2006/relationships/image" Target="../media/image96.svg"/><Relationship Id="rId15" Type="http://schemas.openxmlformats.org/officeDocument/2006/relationships/image" Target="../media/image101.svg"/><Relationship Id="rId10" Type="http://schemas.openxmlformats.org/officeDocument/2006/relationships/image" Target="../media/image4.png"/><Relationship Id="rId4" Type="http://schemas.openxmlformats.org/officeDocument/2006/relationships/image" Target="../media/image36.png"/><Relationship Id="rId9" Type="http://schemas.openxmlformats.org/officeDocument/2006/relationships/image" Target="../media/image28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13" Type="http://schemas.openxmlformats.org/officeDocument/2006/relationships/image" Target="../media/image41.png"/><Relationship Id="rId3" Type="http://schemas.openxmlformats.org/officeDocument/2006/relationships/image" Target="../media/image61.svg"/><Relationship Id="rId7" Type="http://schemas.openxmlformats.org/officeDocument/2006/relationships/image" Target="../media/image21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19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17.png"/><Relationship Id="rId5" Type="http://schemas.openxmlformats.org/officeDocument/2006/relationships/image" Target="../media/image103.svg"/><Relationship Id="rId15" Type="http://schemas.openxmlformats.org/officeDocument/2006/relationships/image" Target="../media/image28.png"/><Relationship Id="rId10" Type="http://schemas.openxmlformats.org/officeDocument/2006/relationships/image" Target="../media/image106.svg"/><Relationship Id="rId4" Type="http://schemas.openxmlformats.org/officeDocument/2006/relationships/image" Target="../media/image39.png"/><Relationship Id="rId9" Type="http://schemas.openxmlformats.org/officeDocument/2006/relationships/image" Target="../media/image40.png"/><Relationship Id="rId14" Type="http://schemas.openxmlformats.org/officeDocument/2006/relationships/image" Target="../media/image10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=""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72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=""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21879" y="1378743"/>
            <a:ext cx="7115886" cy="1670340"/>
            <a:chOff x="6747213" y="1370504"/>
            <a:chExt cx="4736481" cy="167034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이젠아카데미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231106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OTT </a:t>
              </a:r>
              <a:r>
                <a:rPr lang="ko-KR" altLang="en-US" sz="4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</a:t>
              </a:r>
              <a:r>
                <a:rPr lang="en-US" altLang="ko-KR" sz="4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of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sz="4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파도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=""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=""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=""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=""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-24680" y="1232756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=""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=""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=""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=""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700802"/>
            <a:chOff x="6768048" y="3882051"/>
            <a:chExt cx="5236249" cy="1700802"/>
          </a:xfrm>
        </p:grpSpPr>
        <p:pic>
          <p:nvPicPr>
            <p:cNvPr id="91" name="그래픽 90">
              <a:extLst>
                <a:ext uri="{FF2B5EF4-FFF2-40B4-BE49-F238E27FC236}">
                  <a16:creationId xmlns=""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1015663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</a:t>
              </a:r>
              <a:r>
                <a:rPr lang="en-US" altLang="ko-KR" sz="24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ZiOverFlow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해오름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송채영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김준영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전진우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강혜정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6166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박세진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=""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4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=""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로그인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(Login 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Page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=""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=""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=""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=""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=""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url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=""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=""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=""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=""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=""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=""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=""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=""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=""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=""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=""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=""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=""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=""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=""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=""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=""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=""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=""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=""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=""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=""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=""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=""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=""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=""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=""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=""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=""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=""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=""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=""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=""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=""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=""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=""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=""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=""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=""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=""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=""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=""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3" y="1438310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060848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492896"/>
              <a:ext cx="5051965" cy="535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8679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개별 페이지 완성도는 높지만 </a:t>
              </a:r>
              <a:endPara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border-radius,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메인 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color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전체적 </a:t>
              </a:r>
              <a:endPara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통일성에서는 조금 부족했던 것 같습니다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66729" y="4913060"/>
              <a:ext cx="4622911" cy="1126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부족한 부분이 있을 수 있음을 인지하고 있으며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구체적인 개선 사항에 대해 개선할 계획입니다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팀 내에서 긍정적인 자세로 팀원들과 소통하는 것과</a:t>
              </a:r>
              <a:endPara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팀워크의 중요성을 인식할 수 있었습니다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291104" y="2040550"/>
            <a:ext cx="5363941" cy="1748490"/>
            <a:chOff x="6291104" y="2387986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291104" y="2387986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564904"/>
              <a:ext cx="4995645" cy="295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=""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=""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=""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0DB3080-EE57-F502-B40D-20275D5DAF63}"/>
              </a:ext>
            </a:extLst>
          </p:cNvPr>
          <p:cNvSpPr txBox="1"/>
          <p:nvPr/>
        </p:nvSpPr>
        <p:spPr>
          <a:xfrm>
            <a:off x="6822426" y="2564904"/>
            <a:ext cx="4622911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자신이 맡은 업무에 대해 지속적으로 학습하고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</a:t>
            </a:r>
          </a:p>
          <a:p>
            <a:pPr algn="ctr">
              <a:lnSpc>
                <a:spcPct val="120000"/>
              </a:lnSpc>
              <a:defRPr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부족한 부분을 보완하려 노력했습니다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ctr">
              <a:lnSpc>
                <a:spcPct val="120000"/>
              </a:lnSpc>
              <a:defRPr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또한 프로젝트 중 발생한 문제를 빠르게 인식하고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해결책을 제시하려 노력하였습니다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0DB3080-EE57-F502-B40D-20275D5DAF63}"/>
              </a:ext>
            </a:extLst>
          </p:cNvPr>
          <p:cNvSpPr txBox="1"/>
          <p:nvPr/>
        </p:nvSpPr>
        <p:spPr>
          <a:xfrm>
            <a:off x="593817" y="2741090"/>
            <a:ext cx="531201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프로젝트 동안 맡은 업무를 성실히 수행하며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팀의 목표 달성을 하였다고 생각합니다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기숙적 개선 또는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기존 개선 사례 등을 조사하여 효율성을 높일 수 있었습니다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=""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=""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=""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=""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=""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=""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=""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=""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=""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=""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=""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=""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=""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=""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=""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=""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=""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=""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=""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=""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=""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=""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=""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=""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=""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=""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=""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=""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웹사이트의 기능 및</a:t>
              </a:r>
              <a:endParaRPr lang="en-US" altLang="ko-KR" sz="12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개선</a:t>
              </a:r>
              <a:r>
                <a:rPr lang="en-US" altLang="ko-KR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직관적이고 </a:t>
              </a:r>
              <a:r>
                <a:rPr lang="ko-KR" altLang="en-US" sz="12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</a:t>
              </a:r>
              <a:r>
                <a:rPr lang="ko-KR" altLang="en-US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친화적인</a:t>
              </a:r>
              <a:endParaRPr lang="en-US" altLang="ko-KR" sz="12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웹사이트 제공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=""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=""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=""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=""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=""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</a:t>
              </a:r>
              <a:r>
                <a:rPr lang="ko-KR" altLang="en-US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및 다양한</a:t>
              </a:r>
              <a:endParaRPr lang="en-US" altLang="ko-KR" sz="12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디바이스 최적화</a:t>
              </a:r>
              <a:r>
                <a:rPr lang="en-US" altLang="ko-KR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직관적인 </a:t>
              </a:r>
              <a:r>
                <a:rPr lang="en-US" altLang="ko-KR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UI/UX </a:t>
              </a:r>
              <a:r>
                <a:rPr lang="ko-KR" altLang="en-US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=""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=""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=""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=""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=""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=""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=""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typescript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=""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=""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=""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=""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=""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=""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=""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=""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경험 개선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</a:t>
              </a:r>
              <a:r>
                <a:rPr lang="ko-KR" altLang="en-US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효용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실무 </a:t>
              </a:r>
              <a:r>
                <a:rPr lang="ko-KR" altLang="en-US" sz="12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효율성 향상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=""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=""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=""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=""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5EAF9AB-4D7C-5465-0AF3-CD762D73A6DD}"/>
              </a:ext>
            </a:extLst>
          </p:cNvPr>
          <p:cNvSpPr txBox="1"/>
          <p:nvPr/>
        </p:nvSpPr>
        <p:spPr>
          <a:xfrm>
            <a:off x="7351895" y="4434300"/>
            <a:ext cx="21223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lang="en-US" altLang="ko-KR" sz="1200" b="1" dirty="0" smtClean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상세 페이지</a:t>
            </a:r>
            <a:endParaRPr lang="en-US" altLang="ko-KR" sz="1200" b="1" dirty="0" smtClean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검색 페이지</a:t>
            </a:r>
            <a:endParaRPr lang="en-US" altLang="ko-KR" sz="1200" b="1" dirty="0" smtClean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페이지</a:t>
            </a:r>
            <a:endParaRPr lang="en-US" altLang="ko-KR" sz="1200" b="1" dirty="0" smtClean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73245428-5F16-23A3-826B-B1AC2BF87895}"/>
              </a:ext>
            </a:extLst>
          </p:cNvPr>
          <p:cNvCxnSpPr>
            <a:cxnSpLocks/>
          </p:cNvCxnSpPr>
          <p:nvPr/>
        </p:nvCxnSpPr>
        <p:spPr>
          <a:xfrm>
            <a:off x="8256240" y="4260129"/>
            <a:ext cx="208445" cy="0"/>
          </a:xfrm>
          <a:prstGeom prst="line">
            <a:avLst/>
          </a:prstGeom>
          <a:ln w="19050">
            <a:solidFill>
              <a:srgbClr val="FFD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=""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=""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038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=""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10850"/>
              </p:ext>
            </p:extLst>
          </p:nvPr>
        </p:nvGraphicFramePr>
        <p:xfrm>
          <a:off x="524528" y="2024844"/>
          <a:ext cx="11218265" cy="4464496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=""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=""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=""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변해오름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강혜정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송채영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6273046"/>
                  </a:ext>
                </a:extLst>
              </a:tr>
              <a:tr h="78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김준영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7098546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전진우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=""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=""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=""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=""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=""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=""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헤더 및 </a:t>
              </a:r>
              <a:r>
                <a:rPr lang="ko-KR" altLang="en-US" sz="12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푸터</a:t>
              </a:r>
              <a:r>
                <a:rPr lang="en-US" altLang="ko-KR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5" name="사각형: 둥근 모서리 154">
            <a:extLst>
              <a:ext uri="{FF2B5EF4-FFF2-40B4-BE49-F238E27FC236}">
                <a16:creationId xmlns=""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=""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=""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페이지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=""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121188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=""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=""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=""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서치</a:t>
              </a: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페이지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=""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4549268" y="5913276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=""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=""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=""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 </a:t>
              </a: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페이지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=""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17436" y="2816932"/>
            <a:ext cx="2721564" cy="358635"/>
            <a:chOff x="4525872" y="5811259"/>
            <a:chExt cx="2721564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=""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272156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=""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=""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1081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페이지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=""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=""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=""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=""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=""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=""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=""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=""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=""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=""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=""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=""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=""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795707"/>
              </p:ext>
            </p:extLst>
          </p:nvPr>
        </p:nvGraphicFramePr>
        <p:xfrm>
          <a:off x="524528" y="2384884"/>
          <a:ext cx="11218265" cy="355728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=""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=""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=""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=""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11/13(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2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Figma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11/13(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UI &amp; UX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11/20(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12/6(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 발표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=""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2888940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=""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=""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=""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=""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2888940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=""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=""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=""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=""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422340"/>
            <a:ext cx="2474845" cy="326913"/>
            <a:chOff x="4574111" y="3841157"/>
            <a:chExt cx="247484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=""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=""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=""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=""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422340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=""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=""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=""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외부 데이터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=""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3950977"/>
            <a:ext cx="1953937" cy="326913"/>
            <a:chOff x="4574111" y="4369794"/>
            <a:chExt cx="1953937" cy="326913"/>
          </a:xfrm>
        </p:grpSpPr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1953937" cy="326913"/>
              <a:chOff x="4665551" y="3307757"/>
              <a:chExt cx="1953937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953937" cy="326913"/>
                <a:chOff x="4665552" y="3307757"/>
                <a:chExt cx="2091598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=""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09159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=""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9738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Wireframe &amp; AI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=""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2" y="4478027"/>
            <a:ext cx="2324616" cy="326913"/>
            <a:chOff x="4574112" y="4896844"/>
            <a:chExt cx="2324616" cy="326913"/>
          </a:xfrm>
        </p:grpSpPr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2" y="4896844"/>
              <a:ext cx="2324616" cy="326913"/>
              <a:chOff x="4665552" y="3307757"/>
              <a:chExt cx="2324616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=""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377873" cy="326913"/>
                <a:chOff x="4665552" y="3307757"/>
                <a:chExt cx="1474948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=""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47494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=""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=""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008252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=""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=""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=""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=""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=""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9" y="5008252"/>
            <a:ext cx="1936898" cy="326914"/>
            <a:chOff x="7383739" y="5427069"/>
            <a:chExt cx="1936898" cy="326914"/>
          </a:xfrm>
        </p:grpSpPr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9" y="5427069"/>
              <a:ext cx="1936898" cy="326914"/>
              <a:chOff x="4665553" y="3307757"/>
              <a:chExt cx="1936898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=""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3" y="3307757"/>
                <a:ext cx="1844610" cy="326914"/>
                <a:chOff x="4665552" y="3307756"/>
                <a:chExt cx="1974568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=""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97456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=""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=""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6759876" y="3955740"/>
            <a:ext cx="1953937" cy="326913"/>
            <a:chOff x="4574111" y="4369794"/>
            <a:chExt cx="1953937" cy="326913"/>
          </a:xfrm>
        </p:grpSpPr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1953937" cy="326913"/>
              <a:chOff x="4665551" y="3307757"/>
              <a:chExt cx="1953937" cy="326913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=""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953937" cy="326913"/>
                <a:chOff x="4665552" y="3307757"/>
                <a:chExt cx="2091598" cy="358635"/>
              </a:xfrm>
            </p:grpSpPr>
            <p:sp>
              <p:nvSpPr>
                <p:cNvPr id="96" name="사각형: 둥근 모서리 72">
                  <a:extLst>
                    <a:ext uri="{FF2B5EF4-FFF2-40B4-BE49-F238E27FC236}">
                      <a16:creationId xmlns=""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09159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=""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9738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UI </a:t>
                </a: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3" name="그래픽 109">
              <a:extLst>
                <a:ext uri="{FF2B5EF4-FFF2-40B4-BE49-F238E27FC236}">
                  <a16:creationId xmlns=""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=""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=""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=""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448781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=""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113279" y="2346990"/>
            <a:ext cx="290767" cy="367913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496137" y="2116755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516329" y="2959491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=""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=""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디자인 및 </a:t>
              </a:r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사용자 경험</a:t>
              </a:r>
              <a:r>
                <a:rPr lang="en-US" altLang="ko-KR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(UX)</a:t>
              </a:r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개선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516329" y="3859591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=""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=""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=""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개발 및 기능 구현 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_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개발 중 발견된 버그와 오류를 수정하고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반복적인 테스트 진행함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516329" y="2050127"/>
            <a:ext cx="9095030" cy="678210"/>
            <a:chOff x="2665127" y="2724078"/>
            <a:chExt cx="9095030" cy="67821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=""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1.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초기 기획 및 요구 사항 정의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4094360" y="3032956"/>
              <a:ext cx="74287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홈페이지의 주요 목적과 기능을 명확히 정의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경험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(UX)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고려한 사이트 구조 및 디자인 방향 설정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=""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=""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=""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121989"/>
              <a:ext cx="684394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목표설정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516329" y="4759691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=""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=""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=""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배포 및 수정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270274" y="5812865"/>
              <a:ext cx="71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작은 오류들을 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수정하고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 속도 및 사용자 경험을 지속적으로 개선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=""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896876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 수집</a:t>
              </a:r>
              <a:endPara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=""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249318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059692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=""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=""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=""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932198" y="6554675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=""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=""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516329" y="5656468"/>
            <a:ext cx="9095030" cy="673099"/>
            <a:chOff x="2665127" y="5534844"/>
            <a:chExt cx="9095030" cy="673099"/>
          </a:xfrm>
        </p:grpSpPr>
        <p:sp>
          <p:nvSpPr>
            <p:cNvPr id="69" name="사각형: 둥근 모서리 42">
              <a:extLst>
                <a:ext uri="{FF2B5EF4-FFF2-40B4-BE49-F238E27FC236}">
                  <a16:creationId xmlns=""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77" name="육각형 76">
                <a:extLst>
                  <a:ext uri="{FF2B5EF4-FFF2-40B4-BE49-F238E27FC236}">
                    <a16:creationId xmlns=""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9" name="자유형: 도형 58">
                <a:extLst>
                  <a:ext uri="{FF2B5EF4-FFF2-40B4-BE49-F238E27FC236}">
                    <a16:creationId xmlns=""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향후 계획 및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개선 사항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214300" y="5805874"/>
              <a:ext cx="71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피드백을 바탕으로 개선 사항을 반영하여 더 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나은 방향으로 개선 예정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사각형: 둥근 모서리 67">
              <a:extLst>
                <a:ext uri="{FF2B5EF4-FFF2-40B4-BE49-F238E27FC236}">
                  <a16:creationId xmlns=""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819757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 사항</a:t>
              </a:r>
              <a:endPara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=""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=""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메인 페이지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main Page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=""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=""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=""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=""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=""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 smtClean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상세 </a:t>
              </a:r>
              <a:r>
                <a:rPr lang="ko-KR" altLang="en-US" b="1" dirty="0" smtClean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페이지</a:t>
              </a:r>
              <a:r>
                <a:rPr lang="en-US" altLang="ko-KR" b="1" dirty="0" smtClean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(detail Page)</a:t>
              </a:r>
              <a:endPara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=""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=""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=""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=""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=""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검색 페이지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(search Page)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=""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=""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=""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574</Words>
  <Application>Microsoft Office PowerPoint</Application>
  <PresentationFormat>와이드스크린</PresentationFormat>
  <Paragraphs>164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EZEN</cp:lastModifiedBy>
  <cp:revision>28</cp:revision>
  <dcterms:created xsi:type="dcterms:W3CDTF">2023-12-20T03:00:25Z</dcterms:created>
  <dcterms:modified xsi:type="dcterms:W3CDTF">2024-12-05T03:38:59Z</dcterms:modified>
</cp:coreProperties>
</file>