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82" r:id="rId4"/>
    <p:sldId id="303" r:id="rId5"/>
    <p:sldId id="305" r:id="rId6"/>
    <p:sldId id="306" r:id="rId7"/>
    <p:sldId id="304" r:id="rId8"/>
    <p:sldId id="307" r:id="rId9"/>
    <p:sldId id="302" r:id="rId10"/>
    <p:sldId id="309" r:id="rId11"/>
    <p:sldId id="310" r:id="rId12"/>
    <p:sldId id="311" r:id="rId13"/>
    <p:sldId id="312" r:id="rId14"/>
    <p:sldId id="313" r:id="rId15"/>
    <p:sldId id="314" r:id="rId16"/>
    <p:sldId id="308" r:id="rId17"/>
    <p:sldId id="301" r:id="rId18"/>
    <p:sldId id="283" r:id="rId19"/>
    <p:sldId id="276" r:id="rId20"/>
    <p:sldId id="281" r:id="rId21"/>
    <p:sldId id="298" r:id="rId22"/>
    <p:sldId id="295" r:id="rId23"/>
    <p:sldId id="286" r:id="rId24"/>
    <p:sldId id="287" r:id="rId25"/>
    <p:sldId id="280" r:id="rId26"/>
    <p:sldId id="289" r:id="rId27"/>
    <p:sldId id="288" r:id="rId28"/>
    <p:sldId id="299" r:id="rId29"/>
    <p:sldId id="294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225"/>
    <a:srgbClr val="21345C"/>
    <a:srgbClr val="2A345C"/>
    <a:srgbClr val="1C2244"/>
    <a:srgbClr val="F1ECE6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39453" y="2505670"/>
            <a:ext cx="451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STOMP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&amp;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Redis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371014" y="391791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활용한 좌표 송수신 서버 개발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8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218B7-5BC8-87D3-AA66-9D611EB1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093" y="1307338"/>
            <a:ext cx="7091996" cy="48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8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21BB2A-03F0-C979-3DC4-FC8F8EC3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37" y="1215901"/>
            <a:ext cx="6296628" cy="50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8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3FF18-2694-05F0-E0D2-8D4552B05605}"/>
              </a:ext>
            </a:extLst>
          </p:cNvPr>
          <p:cNvSpPr txBox="1"/>
          <p:nvPr/>
        </p:nvSpPr>
        <p:spPr>
          <a:xfrm flipH="1">
            <a:off x="762945" y="1257545"/>
            <a:ext cx="16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Dependency</a:t>
            </a:r>
            <a:endParaRPr lang="ko-KR" altLang="en-US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47EB22E-C9C0-99D7-6823-DA947096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59" y="1752760"/>
            <a:ext cx="10652889" cy="36933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implementation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'org.springframework.boot'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'spring-boot-starter-data-redis'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E5BA9-5077-C65A-A240-75F968EBD6C4}"/>
              </a:ext>
            </a:extLst>
          </p:cNvPr>
          <p:cNvSpPr txBox="1"/>
          <p:nvPr/>
        </p:nvSpPr>
        <p:spPr>
          <a:xfrm flipH="1">
            <a:off x="762944" y="2603686"/>
            <a:ext cx="218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application.yml</a:t>
            </a:r>
            <a:endParaRPr lang="ko-KR" altLang="en-US" b="1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0DCA36D-9344-1F10-B6B2-46A97354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59" y="3098900"/>
            <a:ext cx="10652889" cy="78608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host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localhost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6379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8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3FF18-2694-05F0-E0D2-8D4552B05605}"/>
              </a:ext>
            </a:extLst>
          </p:cNvPr>
          <p:cNvSpPr txBox="1"/>
          <p:nvPr/>
        </p:nvSpPr>
        <p:spPr>
          <a:xfrm flipH="1">
            <a:off x="762945" y="1257545"/>
            <a:ext cx="16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RedisConfig</a:t>
            </a:r>
            <a:endParaRPr lang="ko-KR" altLang="en-US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A25743-9FBB-3DA7-9DCA-8AA32775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58" y="1736207"/>
            <a:ext cx="10652889" cy="235500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"${spring.redis.host}"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host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"${spring.redis.port}"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RedisConnectionFactory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LettuceConnectionFactory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host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3E88D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3E88D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C3E88D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8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3FF18-2694-05F0-E0D2-8D4552B05605}"/>
              </a:ext>
            </a:extLst>
          </p:cNvPr>
          <p:cNvSpPr txBox="1"/>
          <p:nvPr/>
        </p:nvSpPr>
        <p:spPr>
          <a:xfrm flipH="1">
            <a:off x="762945" y="1257545"/>
            <a:ext cx="16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RedisConfig</a:t>
            </a:r>
            <a:endParaRPr lang="ko-KR" altLang="en-US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F041F8-F04A-C503-A051-3EF706AA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58" y="1736205"/>
            <a:ext cx="10652889" cy="481506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생략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RedisMessageListenerContainer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MessageListenerAdapter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RedisMessageListenerContainer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RedisMessageListenerContainer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addMessageListener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MessageListenerAdapter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RedisSubscriber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subscriber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MessageListenerAdapter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subscriber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setKeySerializer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StringRedisSerializer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setValueSerializer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Jackson2JsonRedisSerializer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8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3FF18-2694-05F0-E0D2-8D4552B05605}"/>
              </a:ext>
            </a:extLst>
          </p:cNvPr>
          <p:cNvSpPr txBox="1"/>
          <p:nvPr/>
        </p:nvSpPr>
        <p:spPr>
          <a:xfrm flipH="1">
            <a:off x="762944" y="1257545"/>
            <a:ext cx="198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RedisSubscriber</a:t>
            </a:r>
            <a:endParaRPr lang="ko-KR" altLang="en-US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F041F8-F04A-C503-A051-3EF706AA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58" y="1736205"/>
            <a:ext cx="10652889" cy="481506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생략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RedisMessageListenerContainer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MessageListenerAdapter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RedisMessageListenerContainer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RedisMessageListenerContainer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addMessageListener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MessageListenerAdapter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RedisSubscriber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subscriber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MessageListenerAdapter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subscriber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redisConnectionFactory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setKeySerializer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StringRedisSerializer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setValueSerializer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Jackson2JsonRedisSerializer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redisTemplate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ChannelTopic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59574" y="324433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Reference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728014" y="282448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6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3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59574" y="324433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STOMP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728014" y="282448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STOMP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775D3A-C864-0219-2D50-D603D7F3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1" y="1127546"/>
            <a:ext cx="9483998" cy="52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STOMP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CBCE1-BEA0-A482-A2F7-DE7EF9E571AF}"/>
              </a:ext>
            </a:extLst>
          </p:cNvPr>
          <p:cNvSpPr txBox="1"/>
          <p:nvPr/>
        </p:nvSpPr>
        <p:spPr>
          <a:xfrm>
            <a:off x="758413" y="1372288"/>
            <a:ext cx="154754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is it?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5F3E9-B3F7-68EB-9783-5E8D3C6E3ECE}"/>
              </a:ext>
            </a:extLst>
          </p:cNvPr>
          <p:cNvSpPr txBox="1"/>
          <p:nvPr/>
        </p:nvSpPr>
        <p:spPr>
          <a:xfrm>
            <a:off x="3288374" y="1187490"/>
            <a:ext cx="7915915" cy="2534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STOMP is the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Simple (or Streaming) Text Orientated Messaging Protocol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STOMP provides an interoperable wire format so that STOMP clients can communicate with any STOMP message broker to provide easy and widespread messaging interoperability among many languages, platforms and brokers.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57D81-0061-5970-D0F8-117EB50452DC}"/>
              </a:ext>
            </a:extLst>
          </p:cNvPr>
          <p:cNvSpPr txBox="1"/>
          <p:nvPr/>
        </p:nvSpPr>
        <p:spPr>
          <a:xfrm>
            <a:off x="758413" y="4355105"/>
            <a:ext cx="1982851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STOMP Frame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94157-EC60-5A41-4870-4006DC34DB9A}"/>
              </a:ext>
            </a:extLst>
          </p:cNvPr>
          <p:cNvSpPr txBox="1"/>
          <p:nvPr/>
        </p:nvSpPr>
        <p:spPr>
          <a:xfrm>
            <a:off x="3288374" y="4172116"/>
            <a:ext cx="8546736" cy="2119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COMMAND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header1:value1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header2:value2</a:t>
            </a:r>
          </a:p>
          <a:p>
            <a:pPr algn="l">
              <a:lnSpc>
                <a:spcPct val="150000"/>
              </a:lnSpc>
            </a:pPr>
            <a:endParaRPr lang="en-US" altLang="ko-KR" b="0" i="0" dirty="0">
              <a:solidFill>
                <a:srgbClr val="666666"/>
              </a:solidFill>
              <a:effectLst/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Body^@</a:t>
            </a:r>
          </a:p>
        </p:txBody>
      </p:sp>
    </p:spTree>
    <p:extLst>
      <p:ext uri="{BB962C8B-B14F-4D97-AF65-F5344CB8AC3E}">
        <p14:creationId xmlns:p14="http://schemas.microsoft.com/office/powerpoint/2010/main" val="33092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STOMP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D1C1AD-A67F-C44F-61C8-A6E6A143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01" y="1247427"/>
            <a:ext cx="8926397" cy="46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STOMP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D34333-E9C7-CBDB-7D91-D445FDF8C663}"/>
              </a:ext>
            </a:extLst>
          </p:cNvPr>
          <p:cNvSpPr txBox="1"/>
          <p:nvPr/>
        </p:nvSpPr>
        <p:spPr>
          <a:xfrm flipH="1">
            <a:off x="762945" y="1257545"/>
            <a:ext cx="16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Dependency</a:t>
            </a:r>
            <a:endParaRPr lang="ko-KR" altLang="en-US" b="1" dirty="0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07882417-12EE-CE5B-13DD-8F5FD10DD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59" y="1754224"/>
            <a:ext cx="10652889" cy="36931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org.springframework.boot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spring-boot-starter-websocket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83BA5F-6017-01F5-CD28-3C26EC2DA7A3}"/>
              </a:ext>
            </a:extLst>
          </p:cNvPr>
          <p:cNvSpPr txBox="1"/>
          <p:nvPr/>
        </p:nvSpPr>
        <p:spPr>
          <a:xfrm flipH="1">
            <a:off x="762944" y="2603686"/>
            <a:ext cx="218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WebSocketConfig</a:t>
            </a:r>
            <a:endParaRPr lang="ko-KR" altLang="en-US" b="1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24F5B7F5-D783-7888-CBE4-17F1DE57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59" y="3093114"/>
            <a:ext cx="10652889" cy="250734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@EnableWebSocketMessageBroker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WebSocketConfig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WebSocketMessageBrokerConfigurer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configureMessageBroker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MessageBrokerRegistry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registry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registry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enableSimpleBroker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</a:t>
            </a:r>
            <a:r>
              <a:rPr lang="en-US" altLang="ko-KR" sz="900" dirty="0">
                <a:solidFill>
                  <a:srgbClr val="C3E88D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space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registry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setApplicationDestinationPrefixes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</a:t>
            </a:r>
            <a:r>
              <a:rPr lang="en-US" altLang="ko-KR" sz="900" dirty="0">
                <a:solidFill>
                  <a:srgbClr val="C3E88D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grid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registerStompEndpoints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StompEndpointRegistry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registry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registry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addEndpoint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setAllowedOriginPatterns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withSockJS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2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STOMP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D34333-E9C7-CBDB-7D91-D445FDF8C663}"/>
              </a:ext>
            </a:extLst>
          </p:cNvPr>
          <p:cNvSpPr txBox="1"/>
          <p:nvPr/>
        </p:nvSpPr>
        <p:spPr>
          <a:xfrm flipH="1">
            <a:off x="762945" y="1257545"/>
            <a:ext cx="302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StompController</a:t>
            </a:r>
            <a:r>
              <a:rPr lang="en-US" altLang="ko-KR" b="1" dirty="0"/>
              <a:t> [Publisher]</a:t>
            </a:r>
            <a:endParaRPr lang="ko-KR" altLang="en-US" b="1" dirty="0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4184A337-0090-F773-6AD6-A04CB8095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56" y="1782501"/>
            <a:ext cx="10652889" cy="277365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@RequiredArgsConstructor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StompController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SimpMessageSendingOperations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sendingOperations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공간 좌표 송신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    </a:t>
            </a:r>
            <a:r>
              <a:rPr kumimoji="0" lang="en-US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 </a:t>
            </a:r>
            <a:r>
              <a:rPr kumimoji="0" lang="ko-KR" altLang="ko-KR" sz="9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br>
              <a:rPr kumimoji="0" lang="ko-KR" altLang="ko-KR" sz="90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ko-KR" altLang="ko-KR" sz="9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stompDto</a:t>
            </a:r>
            <a:br>
              <a:rPr kumimoji="0" lang="ko-KR" altLang="ko-KR" sz="90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@MessageMapping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"/{id}"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sendGrid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@DestinationVariable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("id")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StompDTO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stompDto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sendingOperations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convertAndSend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stompDto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STOMP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D34333-E9C7-CBDB-7D91-D445FDF8C663}"/>
              </a:ext>
            </a:extLst>
          </p:cNvPr>
          <p:cNvSpPr txBox="1"/>
          <p:nvPr/>
        </p:nvSpPr>
        <p:spPr>
          <a:xfrm flipH="1">
            <a:off x="762945" y="1257545"/>
            <a:ext cx="302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StompDTO</a:t>
            </a:r>
            <a:r>
              <a:rPr lang="en-US" altLang="ko-KR" b="1" dirty="0"/>
              <a:t> [Message]</a:t>
            </a:r>
            <a:endParaRPr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D2628-B7B4-B101-7E61-E462092A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56" y="1811438"/>
            <a:ext cx="10652889" cy="307886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@Getter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@Setter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StompDTO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처리 구분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(init or update)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*/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사용자 좌표 정보 목록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스몰톡 좌표 정보 목록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JetBrains Mono" panose="02000009000000000000" pitchFamily="49" charset="0"/>
              </a:rPr>
              <a:t>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smallTalks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59574" y="324433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Redis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728014" y="282448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1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9519</TotalTime>
  <Words>1709</Words>
  <Application>Microsoft Office PowerPoint</Application>
  <PresentationFormat>와이드스크린</PresentationFormat>
  <Paragraphs>199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마루 부리 Beta</vt:lpstr>
      <vt:lpstr>맑은 고딕</vt:lpstr>
      <vt:lpstr>Arial</vt:lpstr>
      <vt:lpstr>Georgia</vt:lpstr>
      <vt:lpstr>JetBrains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No Eunbyul</cp:lastModifiedBy>
  <cp:revision>31</cp:revision>
  <dcterms:created xsi:type="dcterms:W3CDTF">2020-11-18T01:48:02Z</dcterms:created>
  <dcterms:modified xsi:type="dcterms:W3CDTF">2023-02-21T08:29:33Z</dcterms:modified>
</cp:coreProperties>
</file>