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5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7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8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FBCD-5CCF-4867-972F-DCBE000726FA}" type="datetimeFigureOut">
              <a:rPr lang="en-GB" smtClean="0"/>
              <a:t>10/10/2013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9647-CE8D-44D2-A62D-8D0A4B3F9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7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Mockup</a:t>
            </a:r>
            <a:r>
              <a:rPr lang="en-GB" smtClean="0"/>
              <a:t> Idea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5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New Mockup Idea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Mockup Idea</dc:title>
  <dc:creator>Rich</dc:creator>
  <cp:lastModifiedBy>Rich</cp:lastModifiedBy>
  <cp:revision>1</cp:revision>
  <dcterms:created xsi:type="dcterms:W3CDTF">2013-10-10T11:03:35Z</dcterms:created>
  <dcterms:modified xsi:type="dcterms:W3CDTF">2013-10-10T11:04:10Z</dcterms:modified>
</cp:coreProperties>
</file>