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79" r:id="rId3"/>
    <p:sldMasterId id="2147483683" r:id="rId4"/>
  </p:sldMasterIdLst>
  <p:notesMasterIdLst>
    <p:notesMasterId r:id="rId7"/>
  </p:notesMasterIdLst>
  <p:sldIdLst>
    <p:sldId id="325" r:id="rId5"/>
    <p:sldId id="32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851">
          <p15:clr>
            <a:srgbClr val="A4A3A4"/>
          </p15:clr>
        </p15:guide>
        <p15:guide id="2" pos="192">
          <p15:clr>
            <a:srgbClr val="A4A3A4"/>
          </p15:clr>
        </p15:guide>
        <p15:guide id="3" pos="55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3957" autoAdjust="0"/>
  </p:normalViewPr>
  <p:slideViewPr>
    <p:cSldViewPr snapToGrid="0">
      <p:cViewPr>
        <p:scale>
          <a:sx n="70" d="100"/>
          <a:sy n="70" d="100"/>
        </p:scale>
        <p:origin x="-1674" y="-78"/>
      </p:cViewPr>
      <p:guideLst>
        <p:guide orient="horz" pos="3851"/>
        <p:guide pos="192"/>
        <p:guide pos="55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D404BC-2A01-440C-9139-186AF6945BD5}" type="datetimeFigureOut">
              <a:rPr lang="en-US" smtClean="0"/>
              <a:t>1/27/2017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078C2A-391C-4315-98C7-FAA60D7DFAAB}" type="slidenum">
              <a:rPr lang="en-US" smtClean="0"/>
              <a:t>‹#›</a:t>
            </a:fld>
            <a:endParaRPr lang="en-US"/>
          </a:p>
        </p:txBody>
      </p:sp>
    </p:spTree>
    <p:extLst>
      <p:ext uri="{BB962C8B-B14F-4D97-AF65-F5344CB8AC3E}">
        <p14:creationId xmlns:p14="http://schemas.microsoft.com/office/powerpoint/2010/main" val="20713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5.jpe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1.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emf"/><Relationship Id="rId2" Type="http://schemas.openxmlformats.org/officeDocument/2006/relationships/tags" Target="../tags/tag45.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8.xml"/><Relationship Id="rId7" Type="http://schemas.openxmlformats.org/officeDocument/2006/relationships/image" Target="../media/image1.emf"/><Relationship Id="rId12" Type="http://schemas.openxmlformats.org/officeDocument/2006/relationships/image" Target="../media/image15.png"/><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oleObject" Target="../embeddings/oleObject13.bin"/><Relationship Id="rId11" Type="http://schemas.openxmlformats.org/officeDocument/2006/relationships/hyperlink" Target="http://www.capgemini.com/" TargetMode="External"/><Relationship Id="rId5" Type="http://schemas.openxmlformats.org/officeDocument/2006/relationships/slideMaster" Target="../slideMasters/slideMaster2.xml"/><Relationship Id="rId10" Type="http://schemas.openxmlformats.org/officeDocument/2006/relationships/hyperlink" Target="http://www.capgemini.com/about/how-we-work/rightshorer" TargetMode="External"/><Relationship Id="rId4" Type="http://schemas.openxmlformats.org/officeDocument/2006/relationships/tags" Target="../tags/tag59.xml"/><Relationship Id="rId9" Type="http://schemas.openxmlformats.org/officeDocument/2006/relationships/hyperlink" Target="http://www.capgemini.com/about/how-we-work/the-collaborative-business-experiencetm" TargetMode="External"/></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capgemini.com/about/how-we-work/the-collaborative-business-experiencetm" TargetMode="External"/><Relationship Id="rId3" Type="http://schemas.openxmlformats.org/officeDocument/2006/relationships/tags" Target="../tags/tag61.xml"/><Relationship Id="rId7" Type="http://schemas.openxmlformats.org/officeDocument/2006/relationships/image" Target="../media/image1.emf"/><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oleObject" Target="../embeddings/oleObject14.bin"/><Relationship Id="rId11" Type="http://schemas.openxmlformats.org/officeDocument/2006/relationships/image" Target="../media/image15.png"/><Relationship Id="rId5" Type="http://schemas.openxmlformats.org/officeDocument/2006/relationships/slideMaster" Target="../slideMasters/slideMaster2.xml"/><Relationship Id="rId10" Type="http://schemas.openxmlformats.org/officeDocument/2006/relationships/hyperlink" Target="http://www.capgemini.com/" TargetMode="External"/><Relationship Id="rId4" Type="http://schemas.openxmlformats.org/officeDocument/2006/relationships/tags" Target="../tags/tag62.xml"/><Relationship Id="rId9" Type="http://schemas.openxmlformats.org/officeDocument/2006/relationships/hyperlink" Target="http://www.capgemini.com/about/how-we-work/rightshorer"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67.xml"/><Relationship Id="rId7" Type="http://schemas.openxmlformats.org/officeDocument/2006/relationships/oleObject" Target="../embeddings/oleObject17.bin"/><Relationship Id="rId2" Type="http://schemas.openxmlformats.org/officeDocument/2006/relationships/tags" Target="../tags/tag66.xml"/><Relationship Id="rId1" Type="http://schemas.openxmlformats.org/officeDocument/2006/relationships/vmlDrawing" Target="../drawings/vmlDrawing17.vml"/><Relationship Id="rId6" Type="http://schemas.openxmlformats.org/officeDocument/2006/relationships/image" Target="../media/image16.jpeg"/><Relationship Id="rId5" Type="http://schemas.openxmlformats.org/officeDocument/2006/relationships/slideMaster" Target="../slideMasters/slideMaster3.xml"/><Relationship Id="rId4" Type="http://schemas.openxmlformats.org/officeDocument/2006/relationships/tags" Target="../tags/tag68.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0.xml"/><Relationship Id="rId7" Type="http://schemas.openxmlformats.org/officeDocument/2006/relationships/oleObject" Target="../embeddings/oleObject18.bin"/><Relationship Id="rId2" Type="http://schemas.openxmlformats.org/officeDocument/2006/relationships/tags" Target="../tags/tag69.xml"/><Relationship Id="rId1" Type="http://schemas.openxmlformats.org/officeDocument/2006/relationships/vmlDrawing" Target="../drawings/vmlDrawing18.vml"/><Relationship Id="rId6" Type="http://schemas.openxmlformats.org/officeDocument/2006/relationships/image" Target="../media/image4.jpeg"/><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73.xml"/><Relationship Id="rId7" Type="http://schemas.openxmlformats.org/officeDocument/2006/relationships/oleObject" Target="../embeddings/oleObject19.bin"/><Relationship Id="rId2" Type="http://schemas.openxmlformats.org/officeDocument/2006/relationships/tags" Target="../tags/tag72.xml"/><Relationship Id="rId1" Type="http://schemas.openxmlformats.org/officeDocument/2006/relationships/vmlDrawing" Target="../drawings/vmlDrawing19.vml"/><Relationship Id="rId6" Type="http://schemas.openxmlformats.org/officeDocument/2006/relationships/image" Target="../media/image7.jpeg"/><Relationship Id="rId5" Type="http://schemas.openxmlformats.org/officeDocument/2006/relationships/slideMaster" Target="../slideMasters/slideMaster3.xml"/><Relationship Id="rId4" Type="http://schemas.openxmlformats.org/officeDocument/2006/relationships/tags" Target="../tags/tag74.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image" Target="../media/image5.jpeg"/><Relationship Id="rId2" Type="http://schemas.openxmlformats.org/officeDocument/2006/relationships/tags" Target="../tags/tag83.xml"/><Relationship Id="rId1" Type="http://schemas.openxmlformats.org/officeDocument/2006/relationships/vmlDrawing" Target="../drawings/vmlDrawing21.vml"/><Relationship Id="rId6" Type="http://schemas.openxmlformats.org/officeDocument/2006/relationships/tags" Target="../tags/tag87.xml"/><Relationship Id="rId11" Type="http://schemas.openxmlformats.org/officeDocument/2006/relationships/image" Target="../media/image1.emf"/><Relationship Id="rId5" Type="http://schemas.openxmlformats.org/officeDocument/2006/relationships/tags" Target="../tags/tag86.xml"/><Relationship Id="rId10" Type="http://schemas.openxmlformats.org/officeDocument/2006/relationships/oleObject" Target="../embeddings/oleObject21.bin"/><Relationship Id="rId4" Type="http://schemas.openxmlformats.org/officeDocument/2006/relationships/tags" Target="../tags/tag85.xml"/><Relationship Id="rId9"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image" Target="../media/image6.emf"/><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image" Target="../media/image1.emf"/><Relationship Id="rId2" Type="http://schemas.openxmlformats.org/officeDocument/2006/relationships/tags" Target="../tags/tag89.xml"/><Relationship Id="rId1" Type="http://schemas.openxmlformats.org/officeDocument/2006/relationships/vmlDrawing" Target="../drawings/vmlDrawing22.vml"/><Relationship Id="rId6" Type="http://schemas.openxmlformats.org/officeDocument/2006/relationships/tags" Target="../tags/tag93.xml"/><Relationship Id="rId11" Type="http://schemas.openxmlformats.org/officeDocument/2006/relationships/oleObject" Target="../embeddings/oleObject22.bin"/><Relationship Id="rId5" Type="http://schemas.openxmlformats.org/officeDocument/2006/relationships/tags" Target="../tags/tag92.xml"/><Relationship Id="rId10" Type="http://schemas.openxmlformats.org/officeDocument/2006/relationships/image" Target="../media/image5.jpeg"/><Relationship Id="rId4" Type="http://schemas.openxmlformats.org/officeDocument/2006/relationships/tags" Target="../tags/tag91.xml"/><Relationship Id="rId9"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96.xml"/><Relationship Id="rId7" Type="http://schemas.openxmlformats.org/officeDocument/2006/relationships/oleObject" Target="../embeddings/oleObject23.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slideMaster" Target="../slideMasters/slideMaster4.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1.emf"/><Relationship Id="rId2" Type="http://schemas.openxmlformats.org/officeDocument/2006/relationships/tags" Target="../tags/tag99.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3.xml"/><Relationship Id="rId7" Type="http://schemas.openxmlformats.org/officeDocument/2006/relationships/oleObject" Target="../embeddings/oleObject25.bin"/><Relationship Id="rId2" Type="http://schemas.openxmlformats.org/officeDocument/2006/relationships/tags" Target="../tags/tag102.xml"/><Relationship Id="rId1" Type="http://schemas.openxmlformats.org/officeDocument/2006/relationships/vmlDrawing" Target="../drawings/vmlDrawing25.vml"/><Relationship Id="rId6" Type="http://schemas.openxmlformats.org/officeDocument/2006/relationships/slideMaster" Target="../slideMasters/slideMaster4.xml"/><Relationship Id="rId5" Type="http://schemas.openxmlformats.org/officeDocument/2006/relationships/tags" Target="../tags/tag105.xml"/><Relationship Id="rId4" Type="http://schemas.openxmlformats.org/officeDocument/2006/relationships/tags" Target="../tags/tag104.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7.xml"/><Relationship Id="rId7" Type="http://schemas.openxmlformats.org/officeDocument/2006/relationships/oleObject" Target="../embeddings/oleObject26.bin"/><Relationship Id="rId2" Type="http://schemas.openxmlformats.org/officeDocument/2006/relationships/tags" Target="../tags/tag106.xml"/><Relationship Id="rId1" Type="http://schemas.openxmlformats.org/officeDocument/2006/relationships/vmlDrawing" Target="../drawings/vmlDrawing26.vml"/><Relationship Id="rId6" Type="http://schemas.openxmlformats.org/officeDocument/2006/relationships/slideMaster" Target="../slideMasters/slideMaster4.xml"/><Relationship Id="rId5" Type="http://schemas.openxmlformats.org/officeDocument/2006/relationships/tags" Target="../tags/tag109.xml"/><Relationship Id="rId4" Type="http://schemas.openxmlformats.org/officeDocument/2006/relationships/tags" Target="../tags/tag108.xml"/></Relationships>
</file>

<file path=ppt/slideLayouts/_rels/slideLayout27.xml.rels><?xml version="1.0" encoding="UTF-8" standalone="yes"?>
<Relationships xmlns="http://schemas.openxmlformats.org/package/2006/relationships"><Relationship Id="rId8" Type="http://schemas.openxmlformats.org/officeDocument/2006/relationships/slideMaster" Target="../slideMasters/slideMaster4.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27.vml"/><Relationship Id="rId6" Type="http://schemas.openxmlformats.org/officeDocument/2006/relationships/tags" Target="../tags/tag114.xml"/><Relationship Id="rId5" Type="http://schemas.openxmlformats.org/officeDocument/2006/relationships/tags" Target="../tags/tag113.xml"/><Relationship Id="rId10" Type="http://schemas.openxmlformats.org/officeDocument/2006/relationships/image" Target="../media/image1.emf"/><Relationship Id="rId4" Type="http://schemas.openxmlformats.org/officeDocument/2006/relationships/tags" Target="../tags/tag112.xml"/><Relationship Id="rId9" Type="http://schemas.openxmlformats.org/officeDocument/2006/relationships/oleObject" Target="../embeddings/oleObject27.bin"/></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emf"/><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tags" Target="../tags/tag19.xml"/><Relationship Id="rId11" Type="http://schemas.openxmlformats.org/officeDocument/2006/relationships/oleObject" Target="../embeddings/oleObject3.bin"/><Relationship Id="rId5" Type="http://schemas.openxmlformats.org/officeDocument/2006/relationships/tags" Target="../tags/tag18.xml"/><Relationship Id="rId10" Type="http://schemas.openxmlformats.org/officeDocument/2006/relationships/image" Target="../media/image5.jpeg"/><Relationship Id="rId4" Type="http://schemas.openxmlformats.org/officeDocument/2006/relationships/tags" Target="../tags/tag17.xml"/><Relationship Id="rId9" Type="http://schemas.openxmlformats.org/officeDocument/2006/relationships/image" Target="../media/image7.jpe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18.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1.emf"/><Relationship Id="rId2" Type="http://schemas.openxmlformats.org/officeDocument/2006/relationships/tags" Target="../tags/tag119.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slideMaster" Target="../slideMasters/slideMaster4.xml"/><Relationship Id="rId4" Type="http://schemas.openxmlformats.org/officeDocument/2006/relationships/tags" Target="../tags/tag12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xml"/><Relationship Id="rId7" Type="http://schemas.openxmlformats.org/officeDocument/2006/relationships/oleObject" Target="../embeddings/oleObject4.bin"/><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9.xml"/><Relationship Id="rId7" Type="http://schemas.openxmlformats.org/officeDocument/2006/relationships/oleObject" Target="../embeddings/oleObject6.bin"/><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1.xml"/><Relationship Id="rId4"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7.bin"/><Relationship Id="rId2" Type="http://schemas.openxmlformats.org/officeDocument/2006/relationships/tags" Target="../tags/tag32.xml"/><Relationship Id="rId1" Type="http://schemas.openxmlformats.org/officeDocument/2006/relationships/vmlDrawing" Target="../drawings/vmlDrawing7.vml"/><Relationship Id="rId6" Type="http://schemas.openxmlformats.org/officeDocument/2006/relationships/slideMaster" Target="../slideMasters/slideMaster1.xml"/><Relationship Id="rId5" Type="http://schemas.openxmlformats.org/officeDocument/2006/relationships/tags" Target="../tags/tag35.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vmlDrawing" Target="../drawings/vmlDrawing8.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emf"/><Relationship Id="rId4" Type="http://schemas.openxmlformats.org/officeDocument/2006/relationships/tags" Target="../tags/tag38.xml"/><Relationship Id="rId9"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617"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78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10809"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128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500" b="0"/>
            </a:lvl1pPr>
            <a:lvl2pPr>
              <a:defRPr sz="2100"/>
            </a:lvl2pPr>
            <a:lvl3pPr>
              <a:defRPr sz="1800"/>
            </a:lvl3pPr>
            <a:lvl4pPr>
              <a:defRPr sz="1600"/>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72435998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e layout with sub headin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357189" y="1557339"/>
            <a:ext cx="8418511" cy="4529138"/>
          </a:xfrm>
        </p:spPr>
        <p:txBody>
          <a:bodyPr/>
          <a:lstStyle>
            <a:lvl1pPr algn="l" rtl="0" eaLnBrk="1" fontAlgn="base" hangingPunct="1">
              <a:spcBef>
                <a:spcPct val="30000"/>
              </a:spcBef>
              <a:spcAft>
                <a:spcPct val="0"/>
              </a:spcAft>
              <a:buClr>
                <a:schemeClr val="accent2"/>
              </a:buClr>
              <a:defRPr lang="en-US" sz="1700" dirty="0" smtClean="0">
                <a:solidFill>
                  <a:schemeClr val="tx1"/>
                </a:solidFill>
                <a:latin typeface="+mn-lt"/>
                <a:ea typeface="+mn-ea"/>
                <a:cs typeface="+mn-cs"/>
              </a:defRPr>
            </a:lvl1pPr>
            <a:lvl2pPr algn="l" rtl="0" eaLnBrk="1" fontAlgn="base" hangingPunct="1">
              <a:spcBef>
                <a:spcPct val="30000"/>
              </a:spcBef>
              <a:spcAft>
                <a:spcPct val="0"/>
              </a:spcAft>
              <a:buClr>
                <a:schemeClr val="accent2"/>
              </a:buClr>
              <a:defRPr lang="en-US" sz="1500" b="0" baseline="0" dirty="0" smtClean="0">
                <a:solidFill>
                  <a:schemeClr val="tx1"/>
                </a:solidFill>
                <a:latin typeface="+mn-lt"/>
                <a:ea typeface="+mn-ea"/>
                <a:cs typeface="+mn-cs"/>
              </a:defRPr>
            </a:lvl2pPr>
            <a:lvl3pPr algn="l" rtl="0" eaLnBrk="1" fontAlgn="base" hangingPunct="1">
              <a:spcBef>
                <a:spcPct val="30000"/>
              </a:spcBef>
              <a:spcAft>
                <a:spcPct val="0"/>
              </a:spcAft>
              <a:buClr>
                <a:schemeClr val="accent2"/>
              </a:buClr>
              <a:defRPr lang="en-US" sz="1300" b="0" dirty="0" smtClean="0">
                <a:solidFill>
                  <a:schemeClr val="tx1"/>
                </a:solidFill>
                <a:latin typeface="+mn-lt"/>
                <a:ea typeface="+mn-ea"/>
                <a:cs typeface="+mn-cs"/>
              </a:defRPr>
            </a:lvl3pPr>
          </a:lstStyle>
          <a:p>
            <a:pPr lvl="0"/>
            <a:r>
              <a:rPr lang="en-US" noProof="0" dirty="0" smtClean="0"/>
              <a:t>Click to Modify Text Style</a:t>
            </a:r>
          </a:p>
          <a:p>
            <a:pPr lvl="1"/>
            <a:r>
              <a:rPr lang="en-US" noProof="0" dirty="0" smtClean="0"/>
              <a:t>Second Level</a:t>
            </a:r>
          </a:p>
          <a:p>
            <a:pPr lvl="2"/>
            <a:r>
              <a:rPr lang="en-US" noProof="0" dirty="0" smtClean="0"/>
              <a:t>Third Level</a:t>
            </a:r>
          </a:p>
        </p:txBody>
      </p:sp>
      <p:sp>
        <p:nvSpPr>
          <p:cNvPr id="7" name="Text Placeholder 6"/>
          <p:cNvSpPr>
            <a:spLocks noGrp="1"/>
          </p:cNvSpPr>
          <p:nvPr>
            <p:ph type="body" sz="quarter" idx="12" hasCustomPrompt="1"/>
          </p:nvPr>
        </p:nvSpPr>
        <p:spPr>
          <a:xfrm>
            <a:off x="357189" y="1212853"/>
            <a:ext cx="8418511" cy="344487"/>
          </a:xfrm>
        </p:spPr>
        <p:txBody>
          <a:bodyPr/>
          <a:lstStyle>
            <a:lvl1pPr algn="ctr">
              <a:buNone/>
              <a:defRPr b="1" i="1" baseline="0">
                <a:solidFill>
                  <a:schemeClr val="accent2"/>
                </a:solidFill>
              </a:defRPr>
            </a:lvl1pPr>
          </a:lstStyle>
          <a:p>
            <a:pPr lvl="0"/>
            <a:r>
              <a:rPr lang="en-US" noProof="0" dirty="0" smtClean="0"/>
              <a:t>Click to Modify Master Text Style</a:t>
            </a:r>
          </a:p>
        </p:txBody>
      </p:sp>
      <p:sp>
        <p:nvSpPr>
          <p:cNvPr id="6" name="Rectangle 2"/>
          <p:cNvSpPr>
            <a:spLocks noGrp="1" noChangeArrowheads="1"/>
          </p:cNvSpPr>
          <p:nvPr>
            <p:ph type="title" hasCustomPrompt="1"/>
          </p:nvPr>
        </p:nvSpPr>
        <p:spPr bwMode="auto">
          <a:xfrm>
            <a:off x="0" y="2"/>
            <a:ext cx="9144000" cy="969963"/>
          </a:xfrm>
          <a:prstGeom prst="rect">
            <a:avLst/>
          </a:prstGeom>
          <a:noFill/>
          <a:ln w="9525">
            <a:noFill/>
            <a:miter lim="800000"/>
            <a:headEnd/>
            <a:tailEnd/>
          </a:ln>
        </p:spPr>
        <p:txBody>
          <a:bodyPr vert="horz" wrap="square" lIns="263973" tIns="0" rIns="150842" bIns="0" numCol="1" anchor="b" anchorCtr="0" compatLnSpc="1">
            <a:prstTxWarp prst="textNoShape">
              <a:avLst/>
            </a:prstTxWarp>
          </a:bodyPr>
          <a:lstStyle>
            <a:lvl1pPr marL="0" indent="0">
              <a:defRPr baseline="0"/>
            </a:lvl1pPr>
          </a:lstStyle>
          <a:p>
            <a:pPr lvl="0"/>
            <a:r>
              <a:rPr lang="en-US" noProof="0" dirty="0" smtClean="0"/>
              <a:t>Click to Modify Title Style</a:t>
            </a:r>
          </a:p>
        </p:txBody>
      </p:sp>
    </p:spTree>
    <p:extLst>
      <p:ext uri="{BB962C8B-B14F-4D97-AF65-F5344CB8AC3E}">
        <p14:creationId xmlns:p14="http://schemas.microsoft.com/office/powerpoint/2010/main" val="330268625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317501" y="25263"/>
            <a:ext cx="8526463"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17501" y="1005843"/>
            <a:ext cx="8526463" cy="1295739"/>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3363" indent="-233363"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57200" indent="-223838"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90563" indent="-233363"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914400" indent="-223838"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5041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490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8" name="Image 8" descr="Locations_Map_2013.png"/>
          <p:cNvPicPr>
            <a:picLocks noChangeAspect="1"/>
          </p:cNvPicPr>
          <p:nvPr userDrawn="1"/>
        </p:nvPicPr>
        <p:blipFill>
          <a:blip r:embed="rId8" cstate="print"/>
          <a:stretch>
            <a:fillRect/>
          </a:stretch>
        </p:blipFill>
        <p:spPr>
          <a:xfrm>
            <a:off x="4991067" y="3467600"/>
            <a:ext cx="3596768" cy="1872735"/>
          </a:xfrm>
          <a:prstGeom prst="rect">
            <a:avLst/>
          </a:prstGeom>
        </p:spPr>
      </p:pic>
      <p:sp>
        <p:nvSpPr>
          <p:cNvPr id="11"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9"/>
              </a:rPr>
              <a:t>Collaborative Business Experience</a:t>
            </a:r>
            <a:r>
              <a:rPr lang="en-US" sz="1000" baseline="30000" dirty="0" smtClean="0">
                <a:solidFill>
                  <a:schemeClr val="bg1"/>
                </a:solidFill>
                <a:latin typeface="Arial" pitchFamily="34" charset="0"/>
                <a:cs typeface="Arial" pitchFamily="34" charset="0"/>
                <a:hlinkClick r:id="rId9"/>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10"/>
              </a:rPr>
              <a:t>Rightshore</a:t>
            </a:r>
            <a:r>
              <a:rPr lang="en-US" sz="1000" baseline="30000" dirty="0" smtClean="0">
                <a:solidFill>
                  <a:schemeClr val="bg1"/>
                </a:solidFill>
                <a:latin typeface="Arial" pitchFamily="34" charset="0"/>
                <a:cs typeface="Arial" pitchFamily="34" charset="0"/>
                <a:hlinkClick r:id="rId1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1"/>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12"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nvPr>
        </p:nvGraphicFramePr>
        <p:xfrm>
          <a:off x="4" y="6"/>
          <a:ext cx="135749" cy="143985"/>
        </p:xfrm>
        <a:graphic>
          <a:graphicData uri="http://schemas.openxmlformats.org/presentationml/2006/ole">
            <mc:AlternateContent xmlns:mc="http://schemas.openxmlformats.org/markup-compatibility/2006">
              <mc:Choice xmlns:v="urn:schemas-microsoft-com:vml" Requires="v">
                <p:oleObj spid="_x0000_s159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 y="6"/>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2" name="Rectangle 9"/>
          <p:cNvSpPr>
            <a:spLocks noChangeArrowheads="1"/>
          </p:cNvSpPr>
          <p:nvPr userDrawn="1">
            <p:custDataLst>
              <p:tags r:id="rId4"/>
            </p:custDataLst>
          </p:nvPr>
        </p:nvSpPr>
        <p:spPr bwMode="gray">
          <a:xfrm>
            <a:off x="1021004" y="3693226"/>
            <a:ext cx="393216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Now with 180,000 people in over 40 countries, Capgemini is one of the world's foremost providers of consulting, technology and outsourcing services. The Group reported 2014 global revenues of EUR 10.573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technology and digital solutions that fit their needs, enabling them to achieve innovation and competitiveness. A deeply multicultural organization, Capgemini has developed its own way of working, the </a:t>
            </a:r>
            <a:r>
              <a:rPr lang="en-US" sz="1000" dirty="0" smtClean="0">
                <a:solidFill>
                  <a:schemeClr val="bg1"/>
                </a:solidFill>
                <a:latin typeface="Arial" pitchFamily="34" charset="0"/>
                <a:cs typeface="Arial" pitchFamily="34" charset="0"/>
                <a:hlinkClick r:id="rId8"/>
              </a:rPr>
              <a:t>Collaborative Business Experience</a:t>
            </a:r>
            <a:r>
              <a:rPr lang="en-US" sz="1000" baseline="30000" dirty="0" smtClean="0">
                <a:solidFill>
                  <a:schemeClr val="bg1"/>
                </a:solidFill>
                <a:latin typeface="Arial" pitchFamily="34" charset="0"/>
                <a:cs typeface="Arial" pitchFamily="34" charset="0"/>
                <a:hlinkClick r:id="rId8"/>
              </a:rPr>
              <a:t>TM</a:t>
            </a:r>
            <a:r>
              <a:rPr lang="en-US" sz="1000" dirty="0" smtClean="0">
                <a:solidFill>
                  <a:schemeClr val="bg1"/>
                </a:solidFill>
                <a:latin typeface="Arial" pitchFamily="34" charset="0"/>
                <a:cs typeface="Arial" pitchFamily="34" charset="0"/>
              </a:rPr>
              <a:t>, and draws on </a:t>
            </a:r>
            <a:r>
              <a:rPr lang="en-US" sz="1000" dirty="0" smtClean="0">
                <a:solidFill>
                  <a:schemeClr val="bg1"/>
                </a:solidFill>
                <a:latin typeface="Arial" pitchFamily="34" charset="0"/>
                <a:cs typeface="Arial" pitchFamily="34" charset="0"/>
                <a:hlinkClick r:id="rId9"/>
              </a:rPr>
              <a:t>Rightshore</a:t>
            </a:r>
            <a:r>
              <a:rPr lang="en-US" sz="1000" baseline="30000" dirty="0" smtClean="0">
                <a:solidFill>
                  <a:schemeClr val="bg1"/>
                </a:solidFill>
                <a:latin typeface="Arial" pitchFamily="34" charset="0"/>
                <a:cs typeface="Arial" pitchFamily="34" charset="0"/>
                <a:hlinkClick r:id="rId9"/>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hlinkClick r:id="rId1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3" name="Image 7" descr="ppt_Label_CBE.png"/>
          <p:cNvPicPr>
            <a:picLocks noChangeAspect="1"/>
          </p:cNvPicPr>
          <p:nvPr userDrawn="1"/>
        </p:nvPicPr>
        <p:blipFill>
          <a:blip r:embed="rId11" cstate="email"/>
          <a:stretch>
            <a:fillRect/>
          </a:stretch>
        </p:blipFill>
        <p:spPr>
          <a:xfrm>
            <a:off x="751798" y="3458687"/>
            <a:ext cx="531692" cy="576000"/>
          </a:xfrm>
          <a:prstGeom prst="rect">
            <a:avLst/>
          </a:prstGeom>
        </p:spPr>
      </p:pic>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69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userDrawn="1">
            <p:custDataLst>
              <p:tags r:id="rId3"/>
            </p:custDataLst>
          </p:nvPr>
        </p:nvSpPr>
        <p:spPr>
          <a:xfrm>
            <a:off x="4527502" y="6410445"/>
            <a:ext cx="4045000"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2016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6" cstate="screen"/>
          <a:srcRect/>
          <a:stretch>
            <a:fillRect/>
          </a:stretch>
        </p:blipFill>
        <p:spPr>
          <a:xfrm>
            <a:off x="0" y="7"/>
            <a:ext cx="9144000" cy="4898571"/>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900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6" cstate="email">
            <a:lum bright="-31000" contrast="-40000"/>
          </a:blip>
          <a:srcRect r="15033" b="28591"/>
          <a:stretch>
            <a:fillRect/>
          </a:stretch>
        </p:blipFill>
        <p:spPr>
          <a:xfrm>
            <a:off x="0" y="1307812"/>
            <a:ext cx="9144000" cy="555018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002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0"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3242018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6" cstate="email"/>
          <a:stretch>
            <a:fillRect/>
          </a:stretch>
        </p:blipFill>
        <p:spPr>
          <a:xfrm>
            <a:off x="0" y="0"/>
            <a:ext cx="9144000" cy="660099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1049"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7"/>
          <p:cNvSpPr/>
          <p:nvPr userDrawn="1">
            <p:custDataLst>
              <p:tags r:id="rId3"/>
            </p:custDataLst>
          </p:nvPr>
        </p:nvSpPr>
        <p:spPr bwMode="auto">
          <a:xfrm flipV="1">
            <a:off x="-1085" y="3384922"/>
            <a:ext cx="914508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882399"/>
            <a:ext cx="9144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9" cstate="email">
            <a:lum bright="-31000" contrast="-40000"/>
          </a:blip>
          <a:srcRect r="15033" b="28591"/>
          <a:stretch>
            <a:fillRect/>
          </a:stretch>
        </p:blipFill>
        <p:spPr>
          <a:xfrm>
            <a:off x="0" y="1307812"/>
            <a:ext cx="9144000" cy="5550188"/>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2686" name="think-cell Slide" r:id="rId10" imgW="360" imgH="360" progId="">
                  <p:embed/>
                </p:oleObj>
              </mc:Choice>
              <mc:Fallback>
                <p:oleObj name="think-cell Slide" r:id="rId10" imgW="360" imgH="36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0" y="3094065"/>
            <a:ext cx="9144000" cy="1031357"/>
          </a:xfrm>
        </p:spPr>
        <p:txBody>
          <a:bodyPr vert="horz" lIns="36000" tIns="36000" rIns="360000" bIns="36000" rtlCol="0" anchor="t">
            <a:noAutofit/>
          </a:bodyPr>
          <a:lstStyle>
            <a:lvl1pPr marL="334116" indent="0" algn="l" defTabSz="919121" rtl="0" eaLnBrk="1" latinLnBrk="0" hangingPunct="1">
              <a:spcBef>
                <a:spcPct val="0"/>
              </a:spcBef>
              <a:buNone/>
              <a:defRPr lang="en-US" sz="3323"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0" y="4184563"/>
            <a:ext cx="9144000" cy="1004115"/>
          </a:xfrm>
        </p:spPr>
        <p:txBody>
          <a:bodyPr vert="horz" lIns="36000" tIns="36000" rIns="360000" bIns="36000" rtlCol="0">
            <a:noAutofit/>
          </a:bodyPr>
          <a:lstStyle>
            <a:lvl1pPr marL="334116" indent="0" algn="l" defTabSz="919121" rtl="0" eaLnBrk="1" latinLnBrk="0" hangingPunct="1">
              <a:spcBef>
                <a:spcPts val="0"/>
              </a:spcBef>
              <a:buFontTx/>
              <a:buNone/>
              <a:defRPr lang="fr-FR" sz="2215"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3" y="1"/>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9" y="6520701"/>
            <a:ext cx="2658462" cy="229351"/>
          </a:xfrm>
          <a:prstGeom prst="rect">
            <a:avLst/>
          </a:prstGeom>
          <a:noFill/>
        </p:spPr>
      </p:pic>
    </p:spTree>
    <p:extLst>
      <p:ext uri="{BB962C8B-B14F-4D97-AF65-F5344CB8AC3E}">
        <p14:creationId xmlns:p14="http://schemas.microsoft.com/office/powerpoint/2010/main" val="2174603550"/>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9" cstate="email"/>
          <a:stretch>
            <a:fillRect/>
          </a:stretch>
        </p:blipFill>
        <p:spPr>
          <a:xfrm>
            <a:off x="0" y="0"/>
            <a:ext cx="9144000" cy="6600998"/>
          </a:xfrm>
          <a:prstGeom prst="rect">
            <a:avLst/>
          </a:prstGeom>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7510" tIns="38755" rIns="77510" bIns="38755" rtlCol="0" anchor="ctr"/>
          <a:lstStyle/>
          <a:p>
            <a:pPr algn="ctr" defTabSz="884105"/>
            <a:endParaRPr lang="en-US" sz="1200" dirty="0" smtClean="0">
              <a:solidFill>
                <a:prstClr val="white"/>
              </a:solidFill>
            </a:endParaRPr>
          </a:p>
        </p:txBody>
      </p:sp>
      <p:sp>
        <p:nvSpPr>
          <p:cNvPr id="17" name="Rectangle 7"/>
          <p:cNvSpPr/>
          <p:nvPr userDrawn="1">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0516" tIns="39670" rIns="30516" bIns="39670" rtlCol="0" anchor="ctr"/>
          <a:lstStyle/>
          <a:p>
            <a:pPr algn="ctr" defTabSz="884105"/>
            <a:endParaRPr lang="en-US" sz="923"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3710"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046"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031" b="0">
                <a:solidFill>
                  <a:schemeClr val="tx1"/>
                </a:solidFill>
              </a:defRPr>
            </a:lvl1pPr>
            <a:lvl2pPr marL="422015" indent="0" algn="ctr">
              <a:buNone/>
              <a:defRPr>
                <a:solidFill>
                  <a:schemeClr val="tx1">
                    <a:tint val="75000"/>
                  </a:schemeClr>
                </a:solidFill>
              </a:defRPr>
            </a:lvl2pPr>
            <a:lvl3pPr marL="844029" indent="0" algn="ctr">
              <a:buNone/>
              <a:defRPr>
                <a:solidFill>
                  <a:schemeClr val="tx1">
                    <a:tint val="75000"/>
                  </a:schemeClr>
                </a:solidFill>
              </a:defRPr>
            </a:lvl3pPr>
            <a:lvl4pPr marL="1266044" indent="0" algn="ctr">
              <a:buNone/>
              <a:defRPr>
                <a:solidFill>
                  <a:schemeClr val="tx1">
                    <a:tint val="75000"/>
                  </a:schemeClr>
                </a:solidFill>
              </a:defRPr>
            </a:lvl4pPr>
            <a:lvl5pPr marL="1688058" indent="0" algn="ctr">
              <a:buNone/>
              <a:defRPr>
                <a:solidFill>
                  <a:schemeClr val="tx1">
                    <a:tint val="75000"/>
                  </a:schemeClr>
                </a:solidFill>
              </a:defRPr>
            </a:lvl5pPr>
            <a:lvl6pPr marL="2110073" indent="0" algn="ctr">
              <a:buNone/>
              <a:defRPr>
                <a:solidFill>
                  <a:schemeClr val="tx1">
                    <a:tint val="75000"/>
                  </a:schemeClr>
                </a:solidFill>
              </a:defRPr>
            </a:lvl6pPr>
            <a:lvl7pPr marL="2532087" indent="0" algn="ctr">
              <a:buNone/>
              <a:defRPr>
                <a:solidFill>
                  <a:schemeClr val="tx1">
                    <a:tint val="75000"/>
                  </a:schemeClr>
                </a:solidFill>
              </a:defRPr>
            </a:lvl7pPr>
            <a:lvl8pPr marL="2954103" indent="0" algn="ctr">
              <a:buNone/>
              <a:defRPr>
                <a:solidFill>
                  <a:schemeClr val="tx1">
                    <a:tint val="75000"/>
                  </a:schemeClr>
                </a:solidFill>
              </a:defRPr>
            </a:lvl8pPr>
            <a:lvl9pPr marL="3376117"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866332997"/>
      </p:ext>
    </p:extLst>
  </p:cSld>
  <p:clrMapOvr>
    <a:masterClrMapping/>
  </p:clrMapOvr>
  <p:timing>
    <p:tnLst>
      <p:par>
        <p:cTn id="1" dur="indefinite" restart="never" nodeType="tmRoot"/>
      </p:par>
    </p:tnLst>
  </p:timing>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84105"/>
            <a:endParaRPr lang="en-US" sz="2215"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473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extLst>
      <p:ext uri="{BB962C8B-B14F-4D97-AF65-F5344CB8AC3E}">
        <p14:creationId xmlns:p14="http://schemas.microsoft.com/office/powerpoint/2010/main" val="438486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5758"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945237614"/>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26782"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61325289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7806"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1846"/>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23359879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8830"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662"/>
            </a:lvl1pPr>
            <a:lvl2pPr>
              <a:defRPr sz="1477"/>
            </a:lvl2pPr>
            <a:lvl3pPr>
              <a:defRPr sz="1292"/>
            </a:lvl3pPr>
            <a:lvl4pPr>
              <a:defRPr sz="1108"/>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031"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031"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5201546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108"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477" b="1" kern="1200" dirty="0" smtClean="0">
                <a:solidFill>
                  <a:schemeClr val="tx1"/>
                </a:solidFill>
                <a:latin typeface="Arial" charset="0"/>
                <a:ea typeface="+mn-ea"/>
                <a:cs typeface="+mn-cs"/>
              </a:defRPr>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292"/>
            </a:lvl1pPr>
            <a:lvl2pPr>
              <a:defRPr sz="1292"/>
            </a:lvl2pPr>
            <a:lvl3pPr>
              <a:defRPr sz="1108"/>
            </a:lvl3pPr>
            <a:lvl4pPr>
              <a:defRPr sz="1015" baseline="0"/>
            </a:lvl4pPr>
            <a:lvl5pPr>
              <a:defRPr sz="1015" baseline="0"/>
            </a:lvl5pPr>
            <a:lvl6pPr>
              <a:defRPr sz="1477"/>
            </a:lvl6pPr>
            <a:lvl7pPr>
              <a:defRPr sz="1477"/>
            </a:lvl7pPr>
            <a:lvl8pPr>
              <a:defRPr sz="1477"/>
            </a:lvl8pPr>
            <a:lvl9pPr>
              <a:defRPr sz="1477"/>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12164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29854"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8207060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p:nvPicPr>
        <p:blipFill>
          <a:blip r:embed="rId9" cstate="email"/>
          <a:stretch>
            <a:fillRect/>
          </a:stretch>
        </p:blipFill>
        <p:spPr>
          <a:xfrm>
            <a:off x="0" y="0"/>
            <a:ext cx="9144000" cy="6600998"/>
          </a:xfrm>
          <a:prstGeom prst="rect">
            <a:avLst/>
          </a:prstGeom>
        </p:spPr>
      </p:pic>
      <p:sp>
        <p:nvSpPr>
          <p:cNvPr id="18" name="Rectangle 17"/>
          <p:cNvSpPr/>
          <p:nvPr>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p:custDataLst>
              <p:tags r:id="rId3"/>
            </p:custDataLst>
          </p:nvPr>
        </p:nvSpPr>
        <p:spPr bwMode="auto">
          <a:xfrm>
            <a:off x="3" y="1"/>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3641"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p:custDataLst>
              <p:tags r:id="rId5"/>
            </p:custDataLst>
          </p:nvPr>
        </p:nvPicPr>
        <p:blipFill>
          <a:blip r:embed="rId13" cstate="email"/>
          <a:srcRect/>
          <a:stretch>
            <a:fillRect/>
          </a:stretch>
        </p:blipFill>
        <p:spPr bwMode="auto">
          <a:xfrm>
            <a:off x="6064419" y="6520701"/>
            <a:ext cx="2658462" cy="229351"/>
          </a:xfrm>
          <a:prstGeom prst="rect">
            <a:avLst/>
          </a:prstGeom>
          <a:noFill/>
        </p:spPr>
      </p:pic>
      <p:sp>
        <p:nvSpPr>
          <p:cNvPr id="2" name="Title 1"/>
          <p:cNvSpPr>
            <a:spLocks noGrp="1"/>
          </p:cNvSpPr>
          <p:nvPr>
            <p:ph type="ctrTitle" hasCustomPrompt="1"/>
            <p:custDataLst>
              <p:tags r:id="rId6"/>
            </p:custDataLst>
          </p:nvPr>
        </p:nvSpPr>
        <p:spPr>
          <a:xfrm>
            <a:off x="-1" y="4037612"/>
            <a:ext cx="9142536"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3" y="5145571"/>
            <a:ext cx="455363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30878"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1977037"/>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8"/>
          <a:ext cx="135748" cy="143985"/>
        </p:xfrm>
        <a:graphic>
          <a:graphicData uri="http://schemas.openxmlformats.org/presentationml/2006/ole">
            <mc:AlternateContent xmlns:mc="http://schemas.openxmlformats.org/markup-compatibility/2006">
              <mc:Choice xmlns:v="urn:schemas-microsoft-com:vml" Requires="v">
                <p:oleObj spid="_x0000_s3190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8"/>
                        <a:ext cx="13574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334222" y="1178871"/>
            <a:ext cx="8657294" cy="4643751"/>
          </a:xfrm>
        </p:spPr>
        <p:txBody>
          <a:bodyPr/>
          <a:lstStyle>
            <a:lvl1pPr>
              <a:defRPr sz="2308" b="0"/>
            </a:lvl1pPr>
            <a:lvl2pPr>
              <a:defRPr sz="1939"/>
            </a:lvl2pPr>
            <a:lvl3pPr>
              <a:defRPr sz="1662"/>
            </a:lvl3pPr>
            <a:lvl4pPr>
              <a:defRPr sz="1477"/>
            </a:lvl4pPr>
            <a:lvl5pPr>
              <a:buNone/>
              <a:defRPr/>
            </a:lvl5pPr>
          </a:lstStyle>
          <a:p>
            <a:pPr lvl="0"/>
            <a:r>
              <a:rPr lang="en-US" noProof="0" dirty="0" smtClean="0"/>
              <a:t>Click to edit Mater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38255185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able of Content-Agenda">
    <p:spTree>
      <p:nvGrpSpPr>
        <p:cNvPr id="1" name=""/>
        <p:cNvGrpSpPr/>
        <p:nvPr/>
      </p:nvGrpSpPr>
      <p:grpSpPr>
        <a:xfrm>
          <a:off x="0" y="0"/>
          <a:ext cx="0" cy="0"/>
          <a:chOff x="0" y="0"/>
          <a:chExt cx="0" cy="0"/>
        </a:xfrm>
      </p:grpSpPr>
      <p:sp>
        <p:nvSpPr>
          <p:cNvPr id="13" name="Rectangle 12"/>
          <p:cNvSpPr/>
          <p:nvPr/>
        </p:nvSpPr>
        <p:spPr>
          <a:xfrm>
            <a:off x="0" y="1"/>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665"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p:custDataLst>
              <p:tags r:id="rId4"/>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p:nvPicPr>
        <p:blipFill>
          <a:blip r:embed="rId9" cstate="email"/>
          <a:srcRect b="8012"/>
          <a:stretch>
            <a:fillRect/>
          </a:stretch>
        </p:blipFill>
        <p:spPr>
          <a:xfrm>
            <a:off x="1"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7"/>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568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70"/>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2"/>
          <a:ext cx="135749" cy="143985"/>
        </p:xfrm>
        <a:graphic>
          <a:graphicData uri="http://schemas.openxmlformats.org/presentationml/2006/ole">
            <mc:AlternateContent xmlns:mc="http://schemas.openxmlformats.org/markup-compatibility/2006">
              <mc:Choice xmlns:v="urn:schemas-microsoft-com:vml" Requires="v">
                <p:oleObj spid="_x0000_s6713"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 y="2"/>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6"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73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61"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1"/>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vmlDrawing" Target="../drawings/vmlDrawing1.v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tags" Target="../tags/tag7.xml"/><Relationship Id="rId28" Type="http://schemas.openxmlformats.org/officeDocument/2006/relationships/image" Target="../media/image3.jpeg"/><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 Id="rId27"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hyperlink" Target="http://www.facebook.com/Capgemini" TargetMode="External"/><Relationship Id="rId26" Type="http://schemas.openxmlformats.org/officeDocument/2006/relationships/hyperlink" Target="http://www.slideshare.net/capgemini" TargetMode="External"/><Relationship Id="rId3" Type="http://schemas.openxmlformats.org/officeDocument/2006/relationships/slideLayout" Target="../slideLayouts/slideLayout17.xml"/><Relationship Id="rId21" Type="http://schemas.openxmlformats.org/officeDocument/2006/relationships/image" Target="../media/image10.png"/><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6.emf"/><Relationship Id="rId25" Type="http://schemas.openxmlformats.org/officeDocument/2006/relationships/image" Target="../media/image12.png"/><Relationship Id="rId2" Type="http://schemas.openxmlformats.org/officeDocument/2006/relationships/slideLayout" Target="../slideLayouts/slideLayout16.xml"/><Relationship Id="rId16" Type="http://schemas.openxmlformats.org/officeDocument/2006/relationships/image" Target="../media/image1.emf"/><Relationship Id="rId20" Type="http://schemas.openxmlformats.org/officeDocument/2006/relationships/hyperlink" Target="http://www.linkedin.com/company/capgemini" TargetMode="External"/><Relationship Id="rId1" Type="http://schemas.openxmlformats.org/officeDocument/2006/relationships/slideLayout" Target="../slideLayouts/slideLayout15.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hyperlink" Target="http://www.youtube.com/capgemini" TargetMode="External"/><Relationship Id="rId5" Type="http://schemas.openxmlformats.org/officeDocument/2006/relationships/vmlDrawing" Target="../drawings/vmlDrawing12.vml"/><Relationship Id="rId15" Type="http://schemas.openxmlformats.org/officeDocument/2006/relationships/oleObject" Target="../embeddings/oleObject12.bin"/><Relationship Id="rId23" Type="http://schemas.openxmlformats.org/officeDocument/2006/relationships/image" Target="../media/image11.png"/><Relationship Id="rId28" Type="http://schemas.openxmlformats.org/officeDocument/2006/relationships/image" Target="../media/image5.jpeg"/><Relationship Id="rId10" Type="http://schemas.openxmlformats.org/officeDocument/2006/relationships/tags" Target="../tags/tag52.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hyperlink" Target="http://www.twitter.com/capgemini" TargetMode="External"/><Relationship Id="rId27" Type="http://schemas.openxmlformats.org/officeDocument/2006/relationships/image" Target="../media/image13.gi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20.xml"/><Relationship Id="rId7" Type="http://schemas.openxmlformats.org/officeDocument/2006/relationships/oleObject" Target="../embeddings/oleObject16.bin"/><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65.xml"/><Relationship Id="rId5" Type="http://schemas.openxmlformats.org/officeDocument/2006/relationships/vmlDrawing" Target="../drawings/vmlDrawing16.v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0.vml"/><Relationship Id="rId18" Type="http://schemas.openxmlformats.org/officeDocument/2006/relationships/tags" Target="../tags/tag79.xml"/><Relationship Id="rId3" Type="http://schemas.openxmlformats.org/officeDocument/2006/relationships/slideLayout" Target="../slideLayouts/slideLayout23.xml"/><Relationship Id="rId21" Type="http://schemas.openxmlformats.org/officeDocument/2006/relationships/tags" Target="../tags/tag82.xml"/><Relationship Id="rId7" Type="http://schemas.openxmlformats.org/officeDocument/2006/relationships/slideLayout" Target="../slideLayouts/slideLayout27.xml"/><Relationship Id="rId12" Type="http://schemas.openxmlformats.org/officeDocument/2006/relationships/theme" Target="../theme/theme4.xml"/><Relationship Id="rId17" Type="http://schemas.openxmlformats.org/officeDocument/2006/relationships/tags" Target="../tags/tag78.xml"/><Relationship Id="rId2" Type="http://schemas.openxmlformats.org/officeDocument/2006/relationships/slideLayout" Target="../slideLayouts/slideLayout22.xml"/><Relationship Id="rId16" Type="http://schemas.openxmlformats.org/officeDocument/2006/relationships/tags" Target="../tags/tag77.xml"/><Relationship Id="rId20" Type="http://schemas.openxmlformats.org/officeDocument/2006/relationships/tags" Target="../tags/tag81.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2.jpeg"/><Relationship Id="rId5" Type="http://schemas.openxmlformats.org/officeDocument/2006/relationships/slideLayout" Target="../slideLayouts/slideLayout25.xml"/><Relationship Id="rId15" Type="http://schemas.openxmlformats.org/officeDocument/2006/relationships/tags" Target="../tags/tag76.xml"/><Relationship Id="rId23" Type="http://schemas.openxmlformats.org/officeDocument/2006/relationships/image" Target="../media/image1.emf"/><Relationship Id="rId10" Type="http://schemas.openxmlformats.org/officeDocument/2006/relationships/slideLayout" Target="../slideLayouts/slideLayout30.xml"/><Relationship Id="rId19" Type="http://schemas.openxmlformats.org/officeDocument/2006/relationships/tags" Target="../tags/tag8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75.xml"/><Relationship Id="rId22" Type="http://schemas.openxmlformats.org/officeDocument/2006/relationships/oleObject" Target="../embeddings/oleObject2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7"/>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594" name="think-cell Slide" r:id="rId25" imgW="360" imgH="360" progId="">
                  <p:embed/>
                </p:oleObj>
              </mc:Choice>
              <mc:Fallback>
                <p:oleObj name="think-cell Slide" r:id="rId25" imgW="360" imgH="360" progId="">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8"/>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9"/>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0"/>
            </p:custDataLst>
          </p:nvPr>
        </p:nvSpPr>
        <p:spPr>
          <a:xfrm>
            <a:off x="8827278"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1"/>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2"/>
            </p:custDataLst>
          </p:nvPr>
        </p:nvSpPr>
        <p:spPr bwMode="auto">
          <a:xfrm>
            <a:off x="6223230" y="6623408"/>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2016. All Rights Reserved</a:t>
            </a:r>
          </a:p>
        </p:txBody>
      </p:sp>
      <p:sp>
        <p:nvSpPr>
          <p:cNvPr id="13" name="Rectangle 12"/>
          <p:cNvSpPr/>
          <p:nvPr>
            <p:custDataLst>
              <p:tags r:id="rId23"/>
            </p:custDataLst>
          </p:nvPr>
        </p:nvSpPr>
        <p:spPr>
          <a:xfrm>
            <a:off x="6911928" y="6427223"/>
            <a:ext cx="1767281" cy="195814"/>
          </a:xfrm>
          <a:prstGeom prst="rect">
            <a:avLst/>
          </a:prstGeom>
        </p:spPr>
        <p:txBody>
          <a:bodyPr wrap="none" lIns="35997" tIns="35997" rIns="35997" bIns="35997" anchor="b" anchorCtr="0">
            <a:noAutofit/>
          </a:bodyPr>
          <a:lstStyle/>
          <a:p>
            <a:pPr algn="r"/>
            <a:r>
              <a:rPr lang="en-US" sz="800" dirty="0" smtClean="0"/>
              <a:t>GE Data &amp; Analytics Digital Hub</a:t>
            </a:r>
            <a:r>
              <a:rPr lang="en-US" sz="700" dirty="0" smtClean="0">
                <a:solidFill>
                  <a:schemeClr val="tx2"/>
                </a:solidFill>
                <a:latin typeface="+mj-lt"/>
              </a:rPr>
              <a:t> | Jul 2016</a:t>
            </a:r>
            <a:endParaRPr lang="en-US" sz="700" dirty="0">
              <a:solidFill>
                <a:schemeClr val="tx2"/>
              </a:solidFill>
              <a:latin typeface="+mj-lt"/>
            </a:endParaRPr>
          </a:p>
        </p:txBody>
      </p:sp>
      <p:cxnSp>
        <p:nvCxnSpPr>
          <p:cNvPr id="15" name="Straight Connector 5"/>
          <p:cNvCxnSpPr/>
          <p:nvPr>
            <p:custDataLst>
              <p:tags r:id="rId24"/>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7" cstate="print"/>
          <a:stretch>
            <a:fillRect/>
          </a:stretch>
        </p:blipFill>
        <p:spPr>
          <a:xfrm>
            <a:off x="109095" y="6419982"/>
            <a:ext cx="1329231" cy="343023"/>
          </a:xfrm>
          <a:prstGeom prst="rect">
            <a:avLst/>
          </a:prstGeom>
        </p:spPr>
      </p:pic>
      <p:sp>
        <p:nvSpPr>
          <p:cNvPr id="16" name="TextBox 15"/>
          <p:cNvSpPr txBox="1"/>
          <p:nvPr/>
        </p:nvSpPr>
        <p:spPr>
          <a:xfrm>
            <a:off x="1568854" y="6450496"/>
            <a:ext cx="1378904" cy="253916"/>
          </a:xfrm>
          <a:prstGeom prst="rect">
            <a:avLst/>
          </a:prstGeom>
          <a:noFill/>
        </p:spPr>
        <p:txBody>
          <a:bodyPr wrap="none" rtlCol="0">
            <a:spAutoFit/>
          </a:bodyPr>
          <a:lstStyle/>
          <a:p>
            <a:r>
              <a:rPr lang="en-US" sz="1050" dirty="0" smtClean="0">
                <a:solidFill>
                  <a:srgbClr val="909090">
                    <a:lumMod val="50000"/>
                  </a:srgbClr>
                </a:solidFill>
              </a:rPr>
              <a:t>In collaboration with</a:t>
            </a:r>
          </a:p>
        </p:txBody>
      </p:sp>
      <p:pic>
        <p:nvPicPr>
          <p:cNvPr id="17" name="Picture 16"/>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41689" y="6400969"/>
            <a:ext cx="422031" cy="42672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95"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2" r:id="rId12"/>
    <p:sldLayoutId id="2147483673" r:id="rId13"/>
    <p:sldLayoutId id="2147483674" r:id="rId14"/>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26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881" name="think-cell Slide" r:id="rId15" imgW="360" imgH="360" progId="">
                  <p:embed/>
                </p:oleObj>
              </mc:Choice>
              <mc:Fallback>
                <p:oleObj name="think-cell Slide" r:id="rId15" imgW="360" imgH="36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7"/>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8"/>
            </p:custDataLst>
          </p:nvPr>
        </p:nvPicPr>
        <p:blipFill>
          <a:blip r:embed="rId17" cstate="email"/>
          <a:srcRect/>
          <a:stretch>
            <a:fillRect/>
          </a:stretch>
        </p:blipFill>
        <p:spPr bwMode="auto">
          <a:xfrm>
            <a:off x="5914038" y="1209261"/>
            <a:ext cx="2658462" cy="229353"/>
          </a:xfrm>
          <a:prstGeom prst="rect">
            <a:avLst/>
          </a:prstGeom>
          <a:noFill/>
        </p:spPr>
      </p:pic>
      <p:sp>
        <p:nvSpPr>
          <p:cNvPr id="15" name="Rectangle 14"/>
          <p:cNvSpPr/>
          <p:nvPr>
            <p:custDataLst>
              <p:tags r:id="rId9"/>
            </p:custDataLst>
          </p:nvPr>
        </p:nvSpPr>
        <p:spPr>
          <a:xfrm>
            <a:off x="6049245"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8"/>
          </p:cNvPr>
          <p:cNvPicPr>
            <a:picLocks noChangeAspect="1" noChangeArrowheads="1"/>
          </p:cNvPicPr>
          <p:nvPr>
            <p:custDataLst>
              <p:tags r:id="rId10"/>
            </p:custDataLst>
          </p:nvPr>
        </p:nvPicPr>
        <p:blipFill>
          <a:blip r:embed="rId19" cstate="email"/>
          <a:srcRect/>
          <a:stretch>
            <a:fillRect/>
          </a:stretch>
        </p:blipFill>
        <p:spPr bwMode="auto">
          <a:xfrm>
            <a:off x="7098352" y="5932547"/>
            <a:ext cx="256821" cy="263770"/>
          </a:xfrm>
          <a:prstGeom prst="rect">
            <a:avLst/>
          </a:prstGeom>
          <a:noFill/>
        </p:spPr>
      </p:pic>
      <p:pic>
        <p:nvPicPr>
          <p:cNvPr id="17" name="Picture 4" descr="C:\Users\UserSim\Desktop\DS_icons\128x128 shadows\linkedin.png">
            <a:hlinkClick r:id="rId20"/>
          </p:cNvPr>
          <p:cNvPicPr>
            <a:picLocks noChangeAspect="1" noChangeArrowheads="1"/>
          </p:cNvPicPr>
          <p:nvPr>
            <p:custDataLst>
              <p:tags r:id="rId11"/>
            </p:custDataLst>
          </p:nvPr>
        </p:nvPicPr>
        <p:blipFill>
          <a:blip r:embed="rId21" cstate="email"/>
          <a:srcRect/>
          <a:stretch>
            <a:fillRect/>
          </a:stretch>
        </p:blipFill>
        <p:spPr bwMode="auto">
          <a:xfrm>
            <a:off x="7407960" y="5932547"/>
            <a:ext cx="259674" cy="266700"/>
          </a:xfrm>
          <a:prstGeom prst="rect">
            <a:avLst/>
          </a:prstGeom>
          <a:noFill/>
        </p:spPr>
      </p:pic>
      <p:pic>
        <p:nvPicPr>
          <p:cNvPr id="18" name="Picture 5" descr="C:\Users\UserSim\Desktop\DS_icons\128x128 shadows\twitter.png">
            <a:hlinkClick r:id="rId22"/>
          </p:cNvPr>
          <p:cNvPicPr>
            <a:picLocks noChangeAspect="1" noChangeArrowheads="1"/>
          </p:cNvPicPr>
          <p:nvPr>
            <p:custDataLst>
              <p:tags r:id="rId12"/>
            </p:custDataLst>
          </p:nvPr>
        </p:nvPicPr>
        <p:blipFill>
          <a:blip r:embed="rId23" cstate="email"/>
          <a:srcRect/>
          <a:stretch>
            <a:fillRect/>
          </a:stretch>
        </p:blipFill>
        <p:spPr bwMode="auto">
          <a:xfrm>
            <a:off x="7988626" y="5932547"/>
            <a:ext cx="259674" cy="266700"/>
          </a:xfrm>
          <a:prstGeom prst="rect">
            <a:avLst/>
          </a:prstGeom>
          <a:noFill/>
        </p:spPr>
      </p:pic>
      <p:pic>
        <p:nvPicPr>
          <p:cNvPr id="19" name="Picture 6" descr="C:\Users\UserSim\Desktop\DS_icons\128x128 shadows\youtube.png">
            <a:hlinkClick r:id="rId24"/>
          </p:cNvPr>
          <p:cNvPicPr>
            <a:picLocks noChangeAspect="1" noChangeArrowheads="1"/>
          </p:cNvPicPr>
          <p:nvPr>
            <p:custDataLst>
              <p:tags r:id="rId13"/>
            </p:custDataLst>
          </p:nvPr>
        </p:nvPicPr>
        <p:blipFill>
          <a:blip r:embed="rId25" cstate="email"/>
          <a:srcRect/>
          <a:stretch>
            <a:fillRect/>
          </a:stretch>
        </p:blipFill>
        <p:spPr bwMode="auto">
          <a:xfrm>
            <a:off x="8301091" y="5932547"/>
            <a:ext cx="259674" cy="266700"/>
          </a:xfrm>
          <a:prstGeom prst="rect">
            <a:avLst/>
          </a:prstGeom>
          <a:noFill/>
        </p:spPr>
      </p:pic>
      <p:pic>
        <p:nvPicPr>
          <p:cNvPr id="20" name="Image 22" descr="Picto_Slideshare.gif">
            <a:hlinkClick r:id="rId26"/>
          </p:cNvPr>
          <p:cNvPicPr preferRelativeResize="0">
            <a:picLocks/>
          </p:cNvPicPr>
          <p:nvPr>
            <p:custDataLst>
              <p:tags r:id="rId14"/>
            </p:custDataLst>
          </p:nvPr>
        </p:nvPicPr>
        <p:blipFill>
          <a:blip r:embed="rId27" cstate="email"/>
          <a:srcRect l="4793" t="6316" r="5718" b="7969"/>
          <a:stretch>
            <a:fillRect/>
          </a:stretch>
        </p:blipFill>
        <p:spPr>
          <a:xfrm>
            <a:off x="7720424" y="5932554"/>
            <a:ext cx="215411"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8" cstate="print"/>
          <a:stretch>
            <a:fillRect/>
          </a:stretch>
        </p:blipFill>
        <p:spPr>
          <a:xfrm>
            <a:off x="690063" y="1014965"/>
            <a:ext cx="2658462" cy="68604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iming>
    <p:tnLst>
      <p:par>
        <p:cTn id="1" dur="indefinite" restart="never" nodeType="tmRoot"/>
      </p:par>
    </p:tnLst>
  </p:timing>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97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663" name="think-cell Slide" r:id="rId22" imgW="360" imgH="360" progId="">
                  <p:embed/>
                </p:oleObj>
              </mc:Choice>
              <mc:Fallback>
                <p:oleObj name="think-cell Slide" r:id="rId22" imgW="360" imgH="36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3" y="1"/>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8"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32087" y="6665859"/>
            <a:ext cx="100990" cy="99386"/>
          </a:xfrm>
          <a:prstGeom prst="rect">
            <a:avLst/>
          </a:prstGeom>
          <a:noFill/>
        </p:spPr>
        <p:txBody>
          <a:bodyPr wrap="none" lIns="0" tIns="0" rIns="0" bIns="0" rtlCol="0" anchor="ctr">
            <a:spAutoFit/>
          </a:bodyPr>
          <a:lstStyle/>
          <a:p>
            <a:pPr algn="ctr" defTabSz="884105"/>
            <a:fld id="{6A895693-0027-4F28-9367-92E39A51F51C}" type="slidenum">
              <a:rPr lang="en-US" sz="646" smtClean="0">
                <a:solidFill>
                  <a:srgbClr val="9F958F"/>
                </a:solidFill>
              </a:rPr>
              <a:pPr algn="ctr" defTabSz="884105"/>
              <a:t>‹#›</a:t>
            </a:fld>
            <a:endParaRPr lang="en-US" sz="646" dirty="0">
              <a:solidFill>
                <a:srgbClr val="9F958F"/>
              </a:solidFill>
            </a:endParaRPr>
          </a:p>
        </p:txBody>
      </p:sp>
      <p:sp>
        <p:nvSpPr>
          <p:cNvPr id="9" name="Freeform 4"/>
          <p:cNvSpPr>
            <a:spLocks/>
          </p:cNvSpPr>
          <p:nvPr>
            <p:custDataLst>
              <p:tags r:id="rId18"/>
            </p:custDataLst>
          </p:nvPr>
        </p:nvSpPr>
        <p:spPr bwMode="auto">
          <a:xfrm>
            <a:off x="4"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1904" tIns="45953" rIns="91904" bIns="45953" numCol="1" anchor="t" anchorCtr="0" compatLnSpc="1">
            <a:prstTxWarp prst="textNoShape">
              <a:avLst/>
            </a:prstTxWarp>
          </a:bodyPr>
          <a:lstStyle/>
          <a:p>
            <a:pPr defTabSz="884105"/>
            <a:endParaRPr lang="fr-FR" sz="1754" dirty="0">
              <a:solidFill>
                <a:srgbClr val="00264A"/>
              </a:solidFill>
            </a:endParaRPr>
          </a:p>
        </p:txBody>
      </p:sp>
      <p:sp>
        <p:nvSpPr>
          <p:cNvPr id="12" name="Rectangle 11"/>
          <p:cNvSpPr>
            <a:spLocks noChangeArrowheads="1"/>
          </p:cNvSpPr>
          <p:nvPr>
            <p:custDataLst>
              <p:tags r:id="rId19"/>
            </p:custDataLst>
          </p:nvPr>
        </p:nvSpPr>
        <p:spPr bwMode="auto">
          <a:xfrm>
            <a:off x="6223230" y="6623408"/>
            <a:ext cx="2455979" cy="183503"/>
          </a:xfrm>
          <a:prstGeom prst="rect">
            <a:avLst/>
          </a:prstGeom>
          <a:noFill/>
          <a:ln w="19050">
            <a:noFill/>
            <a:miter lim="800000"/>
            <a:headEnd/>
            <a:tailEnd/>
          </a:ln>
          <a:effectLst/>
        </p:spPr>
        <p:txBody>
          <a:bodyPr wrap="square" lIns="33228" tIns="33228" rIns="33228" bIns="33228" anchor="b" anchorCtr="0">
            <a:noAutofit/>
          </a:bodyPr>
          <a:lstStyle/>
          <a:p>
            <a:pPr algn="r" defTabSz="918895" eaLnBrk="0" hangingPunct="0">
              <a:lnSpc>
                <a:spcPct val="90000"/>
              </a:lnSpc>
              <a:spcBef>
                <a:spcPct val="10000"/>
              </a:spcBef>
              <a:defRPr/>
            </a:pPr>
            <a:r>
              <a:rPr lang="en-US" altLang="en-US" sz="554" dirty="0" smtClean="0">
                <a:solidFill>
                  <a:srgbClr val="9F958F"/>
                </a:solidFill>
                <a:cs typeface="Helvetica Light"/>
              </a:rPr>
              <a:t>Copyright © Capgemini 2016. All Rights Reserved</a:t>
            </a:r>
          </a:p>
        </p:txBody>
      </p:sp>
      <p:sp>
        <p:nvSpPr>
          <p:cNvPr id="13" name="Rectangle 12"/>
          <p:cNvSpPr/>
          <p:nvPr>
            <p:custDataLst>
              <p:tags r:id="rId20"/>
            </p:custDataLst>
          </p:nvPr>
        </p:nvSpPr>
        <p:spPr>
          <a:xfrm>
            <a:off x="6911928" y="6427223"/>
            <a:ext cx="1767281" cy="195814"/>
          </a:xfrm>
          <a:prstGeom prst="rect">
            <a:avLst/>
          </a:prstGeom>
        </p:spPr>
        <p:txBody>
          <a:bodyPr wrap="none" lIns="33228" tIns="33228" rIns="33228" bIns="33228" anchor="b" anchorCtr="0">
            <a:noAutofit/>
          </a:bodyPr>
          <a:lstStyle/>
          <a:p>
            <a:pPr algn="r" defTabSz="884105"/>
            <a:r>
              <a:rPr lang="en-US" sz="646" dirty="0" smtClean="0">
                <a:solidFill>
                  <a:srgbClr val="9F958F"/>
                </a:solidFill>
              </a:rPr>
              <a:t>GE Healthcare| Oct 2016 </a:t>
            </a:r>
            <a:endParaRPr lang="en-US" sz="646" dirty="0">
              <a:solidFill>
                <a:srgbClr val="9F958F"/>
              </a:solidFill>
            </a:endParaRPr>
          </a:p>
        </p:txBody>
      </p:sp>
      <p:cxnSp>
        <p:nvCxnSpPr>
          <p:cNvPr id="15" name="Straight Connector 5"/>
          <p:cNvCxnSpPr/>
          <p:nvPr>
            <p:custDataLst>
              <p:tags r:id="rId21"/>
            </p:custDataLst>
          </p:nvPr>
        </p:nvCxnSpPr>
        <p:spPr>
          <a:xfrm flipH="1">
            <a:off x="4"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5" y="6419982"/>
            <a:ext cx="1329231" cy="343023"/>
          </a:xfrm>
          <a:prstGeom prst="rect">
            <a:avLst/>
          </a:prstGeom>
        </p:spPr>
      </p:pic>
    </p:spTree>
    <p:extLst>
      <p:ext uri="{BB962C8B-B14F-4D97-AF65-F5344CB8AC3E}">
        <p14:creationId xmlns:p14="http://schemas.microsoft.com/office/powerpoint/2010/main" val="382492461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hf sldNum="0" hdr="0" dt="0"/>
  <p:txStyles>
    <p:titleStyle>
      <a:lvl1pPr marL="0" indent="0" algn="l" defTabSz="844029" rtl="0" eaLnBrk="1" latinLnBrk="0" hangingPunct="1">
        <a:lnSpc>
          <a:spcPct val="85000"/>
        </a:lnSpc>
        <a:spcBef>
          <a:spcPct val="0"/>
        </a:spcBef>
        <a:buNone/>
        <a:defRPr sz="2400" b="0" kern="1200">
          <a:solidFill>
            <a:schemeClr val="tx1"/>
          </a:solidFill>
          <a:latin typeface="+mj-lt"/>
          <a:ea typeface="+mj-ea"/>
          <a:cs typeface="+mj-cs"/>
        </a:defRPr>
      </a:lvl1pPr>
    </p:titleStyle>
    <p:bodyStyle>
      <a:lvl1pPr marL="153409" indent="-153409" algn="l" defTabSz="844029" rtl="0" eaLnBrk="1" latinLnBrk="0" hangingPunct="1">
        <a:lnSpc>
          <a:spcPct val="90000"/>
        </a:lnSpc>
        <a:spcBef>
          <a:spcPts val="0"/>
        </a:spcBef>
        <a:spcAft>
          <a:spcPts val="554"/>
        </a:spcAft>
        <a:buClr>
          <a:schemeClr val="accent5"/>
        </a:buClr>
        <a:buFont typeface="Wingdings" pitchFamily="2" charset="2"/>
        <a:buChar char="§"/>
        <a:defRPr sz="2031" b="0" kern="1200">
          <a:solidFill>
            <a:schemeClr val="tx2">
              <a:lumMod val="50000"/>
            </a:schemeClr>
          </a:solidFill>
          <a:latin typeface="+mn-lt"/>
          <a:ea typeface="+mn-ea"/>
          <a:cs typeface="+mn-cs"/>
        </a:defRPr>
      </a:lvl1pPr>
      <a:lvl2pPr marL="328254" indent="-167058" algn="l" defTabSz="844029" rtl="0" eaLnBrk="1" latinLnBrk="0" hangingPunct="1">
        <a:lnSpc>
          <a:spcPct val="90000"/>
        </a:lnSpc>
        <a:spcBef>
          <a:spcPts val="0"/>
        </a:spcBef>
        <a:spcAft>
          <a:spcPts val="554"/>
        </a:spcAft>
        <a:buClr>
          <a:schemeClr val="accent3"/>
        </a:buClr>
        <a:buFont typeface="Wingdings" pitchFamily="2" charset="2"/>
        <a:buChar char="§"/>
        <a:defRPr sz="1662" kern="1200">
          <a:solidFill>
            <a:schemeClr val="tx2">
              <a:lumMod val="50000"/>
            </a:schemeClr>
          </a:solidFill>
          <a:latin typeface="+mn-lt"/>
          <a:ea typeface="+mn-ea"/>
          <a:cs typeface="+mn-cs"/>
        </a:defRPr>
      </a:lvl2pPr>
      <a:lvl3pPr marL="495312" indent="-152404" algn="l" defTabSz="844029" rtl="0" eaLnBrk="1" latinLnBrk="0" hangingPunct="1">
        <a:lnSpc>
          <a:spcPct val="90000"/>
        </a:lnSpc>
        <a:spcBef>
          <a:spcPts val="0"/>
        </a:spcBef>
        <a:spcAft>
          <a:spcPts val="554"/>
        </a:spcAft>
        <a:buClr>
          <a:schemeClr val="accent2"/>
        </a:buClr>
        <a:buFont typeface="Arial" pitchFamily="34" charset="0"/>
        <a:buChar char="•"/>
        <a:tabLst/>
        <a:defRPr sz="1477" kern="1200">
          <a:solidFill>
            <a:schemeClr val="tx2">
              <a:lumMod val="50000"/>
            </a:schemeClr>
          </a:solidFill>
          <a:latin typeface="+mn-lt"/>
          <a:ea typeface="+mn-ea"/>
          <a:cs typeface="+mn-cs"/>
        </a:defRPr>
      </a:lvl3pPr>
      <a:lvl4pPr marL="656509" indent="-152404" algn="l" defTabSz="844029" rtl="0" eaLnBrk="1" latinLnBrk="0" hangingPunct="1">
        <a:lnSpc>
          <a:spcPct val="90000"/>
        </a:lnSpc>
        <a:spcBef>
          <a:spcPts val="0"/>
        </a:spcBef>
        <a:spcAft>
          <a:spcPts val="554"/>
        </a:spcAft>
        <a:buClr>
          <a:schemeClr val="bg2"/>
        </a:buClr>
        <a:buFont typeface="Arial" pitchFamily="34" charset="0"/>
        <a:buChar char="–"/>
        <a:tabLst/>
        <a:defRPr sz="1292" kern="1200">
          <a:solidFill>
            <a:schemeClr val="tx2">
              <a:lumMod val="50000"/>
            </a:schemeClr>
          </a:solidFill>
          <a:latin typeface="+mn-lt"/>
          <a:ea typeface="+mn-ea"/>
          <a:cs typeface="+mn-cs"/>
        </a:defRPr>
      </a:lvl4pPr>
      <a:lvl5pPr marL="1485844" indent="-178770" algn="l" defTabSz="844029" rtl="0" eaLnBrk="1" latinLnBrk="0" hangingPunct="1">
        <a:spcBef>
          <a:spcPts val="0"/>
        </a:spcBef>
        <a:buClr>
          <a:srgbClr val="B1B1B1"/>
        </a:buClr>
        <a:buFont typeface="Arial" pitchFamily="34" charset="0"/>
        <a:buChar char="–"/>
        <a:defRPr sz="1569" kern="1200">
          <a:solidFill>
            <a:srgbClr val="494949"/>
          </a:solidFill>
          <a:latin typeface="+mn-lt"/>
          <a:ea typeface="+mn-ea"/>
          <a:cs typeface="+mn-cs"/>
        </a:defRPr>
      </a:lvl5pPr>
      <a:lvl6pPr marL="232108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6pPr>
      <a:lvl7pPr marL="2743095"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7pPr>
      <a:lvl8pPr marL="3165110"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8pPr>
      <a:lvl9pPr marL="3587124" indent="-211008" algn="l" defTabSz="844029" rtl="0" eaLnBrk="1" latinLnBrk="0" hangingPunct="1">
        <a:spcBef>
          <a:spcPct val="20000"/>
        </a:spcBef>
        <a:buFont typeface="Arial" pitchFamily="34" charset="0"/>
        <a:buChar char="•"/>
        <a:defRPr sz="1846" kern="1200">
          <a:solidFill>
            <a:schemeClr val="tx1"/>
          </a:solidFill>
          <a:latin typeface="+mn-lt"/>
          <a:ea typeface="+mn-ea"/>
          <a:cs typeface="+mn-cs"/>
        </a:defRPr>
      </a:lvl9pPr>
    </p:bodyStyle>
    <p:otherStyle>
      <a:defPPr>
        <a:defRPr lang="fr-FR"/>
      </a:defPPr>
      <a:lvl1pPr marL="0" algn="l" defTabSz="844029" rtl="0" eaLnBrk="1" latinLnBrk="0" hangingPunct="1">
        <a:defRPr sz="1662" kern="1200">
          <a:solidFill>
            <a:schemeClr val="tx1"/>
          </a:solidFill>
          <a:latin typeface="+mn-lt"/>
          <a:ea typeface="+mn-ea"/>
          <a:cs typeface="+mn-cs"/>
        </a:defRPr>
      </a:lvl1pPr>
      <a:lvl2pPr marL="422015" algn="l" defTabSz="844029" rtl="0" eaLnBrk="1" latinLnBrk="0" hangingPunct="1">
        <a:defRPr sz="1662" kern="1200">
          <a:solidFill>
            <a:schemeClr val="tx1"/>
          </a:solidFill>
          <a:latin typeface="+mn-lt"/>
          <a:ea typeface="+mn-ea"/>
          <a:cs typeface="+mn-cs"/>
        </a:defRPr>
      </a:lvl2pPr>
      <a:lvl3pPr marL="844029" algn="l" defTabSz="844029" rtl="0" eaLnBrk="1" latinLnBrk="0" hangingPunct="1">
        <a:defRPr sz="1662" kern="1200">
          <a:solidFill>
            <a:schemeClr val="tx1"/>
          </a:solidFill>
          <a:latin typeface="+mn-lt"/>
          <a:ea typeface="+mn-ea"/>
          <a:cs typeface="+mn-cs"/>
        </a:defRPr>
      </a:lvl3pPr>
      <a:lvl4pPr marL="1266044" algn="l" defTabSz="844029" rtl="0" eaLnBrk="1" latinLnBrk="0" hangingPunct="1">
        <a:defRPr sz="1662" kern="1200">
          <a:solidFill>
            <a:schemeClr val="tx1"/>
          </a:solidFill>
          <a:latin typeface="+mn-lt"/>
          <a:ea typeface="+mn-ea"/>
          <a:cs typeface="+mn-cs"/>
        </a:defRPr>
      </a:lvl4pPr>
      <a:lvl5pPr marL="1688058" algn="l" defTabSz="844029" rtl="0" eaLnBrk="1" latinLnBrk="0" hangingPunct="1">
        <a:defRPr sz="1662" kern="1200">
          <a:solidFill>
            <a:schemeClr val="tx1"/>
          </a:solidFill>
          <a:latin typeface="+mn-lt"/>
          <a:ea typeface="+mn-ea"/>
          <a:cs typeface="+mn-cs"/>
        </a:defRPr>
      </a:lvl5pPr>
      <a:lvl6pPr marL="2110073" algn="l" defTabSz="844029" rtl="0" eaLnBrk="1" latinLnBrk="0" hangingPunct="1">
        <a:defRPr sz="1662" kern="1200">
          <a:solidFill>
            <a:schemeClr val="tx1"/>
          </a:solidFill>
          <a:latin typeface="+mn-lt"/>
          <a:ea typeface="+mn-ea"/>
          <a:cs typeface="+mn-cs"/>
        </a:defRPr>
      </a:lvl6pPr>
      <a:lvl7pPr marL="2532087" algn="l" defTabSz="844029" rtl="0" eaLnBrk="1" latinLnBrk="0" hangingPunct="1">
        <a:defRPr sz="1662" kern="1200">
          <a:solidFill>
            <a:schemeClr val="tx1"/>
          </a:solidFill>
          <a:latin typeface="+mn-lt"/>
          <a:ea typeface="+mn-ea"/>
          <a:cs typeface="+mn-cs"/>
        </a:defRPr>
      </a:lvl7pPr>
      <a:lvl8pPr marL="2954103" algn="l" defTabSz="844029" rtl="0" eaLnBrk="1" latinLnBrk="0" hangingPunct="1">
        <a:defRPr sz="1662" kern="1200">
          <a:solidFill>
            <a:schemeClr val="tx1"/>
          </a:solidFill>
          <a:latin typeface="+mn-lt"/>
          <a:ea typeface="+mn-ea"/>
          <a:cs typeface="+mn-cs"/>
        </a:defRPr>
      </a:lvl8pPr>
      <a:lvl9pPr marL="3376117" algn="l" defTabSz="844029"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8" Type="http://schemas.openxmlformats.org/officeDocument/2006/relationships/hyperlink" Target="mailto:haritha.guntur@ge.com" TargetMode="External"/><Relationship Id="rId13" Type="http://schemas.openxmlformats.org/officeDocument/2006/relationships/hyperlink" Target="mailto:dhivyabharathi.ramesh@ge.com" TargetMode="External"/><Relationship Id="rId18" Type="http://schemas.openxmlformats.org/officeDocument/2006/relationships/hyperlink" Target="mailto:Sean.Burns@ge.com" TargetMode="External"/><Relationship Id="rId3" Type="http://schemas.openxmlformats.org/officeDocument/2006/relationships/hyperlink" Target="mailto:Chandramohan.Gupta@ge.com" TargetMode="External"/><Relationship Id="rId7" Type="http://schemas.openxmlformats.org/officeDocument/2006/relationships/hyperlink" Target="mailto:amitabh.jha@clicksoftware.com" TargetMode="External"/><Relationship Id="rId12" Type="http://schemas.openxmlformats.org/officeDocument/2006/relationships/hyperlink" Target="mailto:mohan.binu@ge.com" TargetMode="External"/><Relationship Id="rId17" Type="http://schemas.openxmlformats.org/officeDocument/2006/relationships/hyperlink" Target="mailto:sanjoy.saha@ge.com" TargetMode="External"/><Relationship Id="rId2" Type="http://schemas.openxmlformats.org/officeDocument/2006/relationships/hyperlink" Target="mailto:rohit.handa@ge.com" TargetMode="External"/><Relationship Id="rId16" Type="http://schemas.openxmlformats.org/officeDocument/2006/relationships/hyperlink" Target="mailto:Sitara.Unni@ge.com" TargetMode="External"/><Relationship Id="rId1" Type="http://schemas.openxmlformats.org/officeDocument/2006/relationships/slideLayout" Target="../slideLayouts/slideLayout24.xml"/><Relationship Id="rId6" Type="http://schemas.openxmlformats.org/officeDocument/2006/relationships/hyperlink" Target="mailto:ravipratap.singh@clicksoftware.com" TargetMode="External"/><Relationship Id="rId11" Type="http://schemas.openxmlformats.org/officeDocument/2006/relationships/hyperlink" Target="mailto:Vivian.Qiu@ge.com" TargetMode="External"/><Relationship Id="rId5" Type="http://schemas.openxmlformats.org/officeDocument/2006/relationships/hyperlink" Target="mailto:satyakiransai.injarapu@ge.com" TargetMode="External"/><Relationship Id="rId15" Type="http://schemas.openxmlformats.org/officeDocument/2006/relationships/hyperlink" Target="mailto:P.Han@ge.com" TargetMode="External"/><Relationship Id="rId10" Type="http://schemas.openxmlformats.org/officeDocument/2006/relationships/hyperlink" Target="mailto:emily.choi@ge.com" TargetMode="External"/><Relationship Id="rId4" Type="http://schemas.openxmlformats.org/officeDocument/2006/relationships/hyperlink" Target="mailto:anil.karanth@ge.com" TargetMode="External"/><Relationship Id="rId9" Type="http://schemas.openxmlformats.org/officeDocument/2006/relationships/hyperlink" Target="mailto:meera.sivalingam@ge.com" TargetMode="External"/><Relationship Id="rId14" Type="http://schemas.openxmlformats.org/officeDocument/2006/relationships/hyperlink" Target="mailto:Kannan.Mookusamy@g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Escalation Matrix</a:t>
            </a:r>
            <a:endParaRPr lang="en-US" dirty="0"/>
          </a:p>
        </p:txBody>
      </p:sp>
      <p:cxnSp>
        <p:nvCxnSpPr>
          <p:cNvPr id="5" name="Straight Connector 4"/>
          <p:cNvCxnSpPr/>
          <p:nvPr/>
        </p:nvCxnSpPr>
        <p:spPr>
          <a:xfrm flipH="1">
            <a:off x="1971287" y="1389413"/>
            <a:ext cx="23750" cy="4773881"/>
          </a:xfrm>
          <a:prstGeom prst="line">
            <a:avLst/>
          </a:prstGeom>
          <a:ln>
            <a:solidFill>
              <a:srgbClr val="00B0F0"/>
            </a:solidFill>
            <a:prstDash val="soli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3798110" y="1389413"/>
            <a:ext cx="23750" cy="4773881"/>
          </a:xfrm>
          <a:prstGeom prst="line">
            <a:avLst/>
          </a:prstGeom>
          <a:ln>
            <a:solidFill>
              <a:srgbClr val="00B0F0"/>
            </a:solidFill>
            <a:prstDash val="soli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518051" y="1389413"/>
            <a:ext cx="23750" cy="4773881"/>
          </a:xfrm>
          <a:prstGeom prst="line">
            <a:avLst/>
          </a:prstGeom>
          <a:ln>
            <a:solidFill>
              <a:srgbClr val="00B0F0"/>
            </a:solidFill>
            <a:prstDash val="soli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9043039" y="1389412"/>
            <a:ext cx="23750" cy="4773881"/>
          </a:xfrm>
          <a:prstGeom prst="line">
            <a:avLst/>
          </a:prstGeom>
          <a:ln>
            <a:solidFill>
              <a:srgbClr val="00B0F0"/>
            </a:solidFill>
            <a:prstDash val="soli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7273620" y="1413170"/>
            <a:ext cx="23750" cy="4773881"/>
          </a:xfrm>
          <a:prstGeom prst="line">
            <a:avLst/>
          </a:prstGeom>
          <a:ln>
            <a:solidFill>
              <a:srgbClr val="00B0F0"/>
            </a:solidFill>
            <a:prstDash val="solid"/>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61257" y="1413170"/>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GEHC SDT Project related</a:t>
            </a:r>
            <a:endParaRPr lang="en-US" sz="1100" dirty="0" smtClean="0">
              <a:solidFill>
                <a:schemeClr val="tx2">
                  <a:lumMod val="50000"/>
                </a:schemeClr>
              </a:solidFill>
            </a:endParaRPr>
          </a:p>
        </p:txBody>
      </p:sp>
      <p:sp>
        <p:nvSpPr>
          <p:cNvPr id="13" name="Rounded Rectangle 12"/>
          <p:cNvSpPr/>
          <p:nvPr/>
        </p:nvSpPr>
        <p:spPr>
          <a:xfrm>
            <a:off x="261257" y="1868384"/>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GEHC SDT </a:t>
            </a:r>
            <a:r>
              <a:rPr lang="en-US" sz="1100" dirty="0"/>
              <a:t>Product related</a:t>
            </a:r>
            <a:endParaRPr lang="en-US" sz="1100" dirty="0" smtClean="0">
              <a:solidFill>
                <a:schemeClr val="tx2">
                  <a:lumMod val="50000"/>
                </a:schemeClr>
              </a:solidFill>
            </a:endParaRPr>
          </a:p>
        </p:txBody>
      </p:sp>
      <p:sp>
        <p:nvSpPr>
          <p:cNvPr id="14" name="Rounded Rectangle 13"/>
          <p:cNvSpPr/>
          <p:nvPr/>
        </p:nvSpPr>
        <p:spPr>
          <a:xfrm>
            <a:off x="269174" y="2325578"/>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Product Owners</a:t>
            </a:r>
            <a:endParaRPr lang="en-US" sz="1100" dirty="0" smtClean="0">
              <a:solidFill>
                <a:schemeClr val="tx2">
                  <a:lumMod val="50000"/>
                </a:schemeClr>
              </a:solidFill>
            </a:endParaRPr>
          </a:p>
        </p:txBody>
      </p:sp>
      <p:sp>
        <p:nvSpPr>
          <p:cNvPr id="15" name="Rounded Rectangle 14"/>
          <p:cNvSpPr/>
          <p:nvPr/>
        </p:nvSpPr>
        <p:spPr>
          <a:xfrm>
            <a:off x="261257" y="2772891"/>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Siebel Team</a:t>
            </a:r>
            <a:endParaRPr lang="en-US" sz="1100" dirty="0" smtClean="0">
              <a:solidFill>
                <a:schemeClr val="tx2">
                  <a:lumMod val="50000"/>
                </a:schemeClr>
              </a:solidFill>
            </a:endParaRPr>
          </a:p>
        </p:txBody>
      </p:sp>
      <p:sp>
        <p:nvSpPr>
          <p:cNvPr id="16" name="Rounded Rectangle 15"/>
          <p:cNvSpPr/>
          <p:nvPr/>
        </p:nvSpPr>
        <p:spPr>
          <a:xfrm>
            <a:off x="261257" y="3245918"/>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Middleware</a:t>
            </a:r>
            <a:endParaRPr lang="en-US" sz="1100" dirty="0" smtClean="0">
              <a:solidFill>
                <a:schemeClr val="tx2">
                  <a:lumMod val="50000"/>
                </a:schemeClr>
              </a:solidFill>
            </a:endParaRPr>
          </a:p>
        </p:txBody>
      </p:sp>
      <p:sp>
        <p:nvSpPr>
          <p:cNvPr id="17" name="Rounded Rectangle 16"/>
          <p:cNvSpPr/>
          <p:nvPr/>
        </p:nvSpPr>
        <p:spPr>
          <a:xfrm>
            <a:off x="261257" y="3693232"/>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Click (Support)</a:t>
            </a:r>
            <a:endParaRPr lang="en-US" sz="1100" dirty="0" smtClean="0">
              <a:solidFill>
                <a:schemeClr val="tx2">
                  <a:lumMod val="50000"/>
                </a:schemeClr>
              </a:solidFill>
            </a:endParaRPr>
          </a:p>
        </p:txBody>
      </p:sp>
      <p:sp>
        <p:nvSpPr>
          <p:cNvPr id="18" name="Rounded Rectangle 17"/>
          <p:cNvSpPr/>
          <p:nvPr/>
        </p:nvSpPr>
        <p:spPr>
          <a:xfrm>
            <a:off x="269174" y="4148454"/>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Click (Dev &amp; Enhancements)</a:t>
            </a:r>
            <a:endParaRPr lang="en-US" sz="1100" dirty="0" smtClean="0">
              <a:solidFill>
                <a:schemeClr val="tx2">
                  <a:lumMod val="50000"/>
                </a:schemeClr>
              </a:solidFill>
            </a:endParaRPr>
          </a:p>
        </p:txBody>
      </p:sp>
      <p:sp>
        <p:nvSpPr>
          <p:cNvPr id="19" name="Rounded Rectangle 18"/>
          <p:cNvSpPr/>
          <p:nvPr/>
        </p:nvSpPr>
        <p:spPr>
          <a:xfrm>
            <a:off x="261257" y="4585865"/>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Trace DB</a:t>
            </a:r>
            <a:endParaRPr lang="en-US" sz="1100" dirty="0" smtClean="0">
              <a:solidFill>
                <a:schemeClr val="tx2">
                  <a:lumMod val="50000"/>
                </a:schemeClr>
              </a:solidFill>
            </a:endParaRPr>
          </a:p>
        </p:txBody>
      </p:sp>
      <p:sp>
        <p:nvSpPr>
          <p:cNvPr id="20" name="Rounded Rectangle 19"/>
          <p:cNvSpPr/>
          <p:nvPr/>
        </p:nvSpPr>
        <p:spPr>
          <a:xfrm>
            <a:off x="269174" y="5035151"/>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ASEAN Business escalations</a:t>
            </a:r>
            <a:endParaRPr lang="en-US" sz="1100" dirty="0" smtClean="0">
              <a:solidFill>
                <a:schemeClr val="tx2">
                  <a:lumMod val="50000"/>
                </a:schemeClr>
              </a:solidFill>
            </a:endParaRPr>
          </a:p>
        </p:txBody>
      </p:sp>
      <p:sp>
        <p:nvSpPr>
          <p:cNvPr id="21" name="Rounded Rectangle 20"/>
          <p:cNvSpPr/>
          <p:nvPr/>
        </p:nvSpPr>
        <p:spPr>
          <a:xfrm>
            <a:off x="269174" y="5472547"/>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Super Users</a:t>
            </a:r>
          </a:p>
        </p:txBody>
      </p:sp>
      <p:sp>
        <p:nvSpPr>
          <p:cNvPr id="23" name="Rounded Rectangle 22"/>
          <p:cNvSpPr/>
          <p:nvPr/>
        </p:nvSpPr>
        <p:spPr>
          <a:xfrm>
            <a:off x="261257" y="5907978"/>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Testing team SPOC</a:t>
            </a:r>
            <a:endParaRPr lang="en-US" sz="1100" dirty="0" smtClean="0">
              <a:solidFill>
                <a:schemeClr val="tx2">
                  <a:lumMod val="50000"/>
                </a:schemeClr>
              </a:solidFill>
            </a:endParaRPr>
          </a:p>
        </p:txBody>
      </p:sp>
      <p:sp>
        <p:nvSpPr>
          <p:cNvPr id="24" name="Rounded Rectangle 23"/>
          <p:cNvSpPr/>
          <p:nvPr/>
        </p:nvSpPr>
        <p:spPr>
          <a:xfrm>
            <a:off x="2135579" y="1417131"/>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Rohit Handa</a:t>
            </a:r>
          </a:p>
        </p:txBody>
      </p:sp>
      <p:sp>
        <p:nvSpPr>
          <p:cNvPr id="25" name="Rounded Rectangle 24"/>
          <p:cNvSpPr/>
          <p:nvPr/>
        </p:nvSpPr>
        <p:spPr>
          <a:xfrm>
            <a:off x="2135579" y="2145506"/>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Chandramohan Gupta</a:t>
            </a:r>
          </a:p>
        </p:txBody>
      </p:sp>
      <p:sp>
        <p:nvSpPr>
          <p:cNvPr id="27" name="Rounded Rectangle 26"/>
          <p:cNvSpPr/>
          <p:nvPr/>
        </p:nvSpPr>
        <p:spPr>
          <a:xfrm>
            <a:off x="2135579" y="2776852"/>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Anil Karanth</a:t>
            </a:r>
            <a:endParaRPr lang="en-US" sz="1100" dirty="0" smtClean="0">
              <a:solidFill>
                <a:schemeClr val="tx2">
                  <a:lumMod val="50000"/>
                </a:schemeClr>
              </a:solidFill>
            </a:endParaRPr>
          </a:p>
        </p:txBody>
      </p:sp>
      <p:sp>
        <p:nvSpPr>
          <p:cNvPr id="28" name="Rounded Rectangle 27"/>
          <p:cNvSpPr/>
          <p:nvPr/>
        </p:nvSpPr>
        <p:spPr>
          <a:xfrm>
            <a:off x="2135579" y="3249879"/>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Satyasai</a:t>
            </a:r>
            <a:r>
              <a:rPr lang="en-US" sz="1100" dirty="0"/>
              <a:t> Kiran</a:t>
            </a:r>
            <a:endParaRPr lang="en-US" sz="1100" dirty="0" smtClean="0">
              <a:solidFill>
                <a:schemeClr val="tx2">
                  <a:lumMod val="50000"/>
                </a:schemeClr>
              </a:solidFill>
            </a:endParaRPr>
          </a:p>
        </p:txBody>
      </p:sp>
      <p:sp>
        <p:nvSpPr>
          <p:cNvPr id="29" name="Rounded Rectangle 28"/>
          <p:cNvSpPr/>
          <p:nvPr/>
        </p:nvSpPr>
        <p:spPr>
          <a:xfrm>
            <a:off x="2135579" y="3697193"/>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RaviPratap</a:t>
            </a:r>
            <a:r>
              <a:rPr lang="en-US" sz="1100" dirty="0"/>
              <a:t> Singh</a:t>
            </a:r>
            <a:endParaRPr lang="en-US" sz="1100" dirty="0" smtClean="0">
              <a:solidFill>
                <a:schemeClr val="tx2">
                  <a:lumMod val="50000"/>
                </a:schemeClr>
              </a:solidFill>
            </a:endParaRPr>
          </a:p>
        </p:txBody>
      </p:sp>
      <p:sp>
        <p:nvSpPr>
          <p:cNvPr id="30" name="Rounded Rectangle 29"/>
          <p:cNvSpPr/>
          <p:nvPr/>
        </p:nvSpPr>
        <p:spPr>
          <a:xfrm>
            <a:off x="2143496" y="4152415"/>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PS team(Amitabh </a:t>
            </a:r>
            <a:r>
              <a:rPr lang="en-US" sz="1100" dirty="0" err="1"/>
              <a:t>kumar</a:t>
            </a:r>
            <a:r>
              <a:rPr lang="en-US" sz="1100" dirty="0"/>
              <a:t> </a:t>
            </a:r>
            <a:r>
              <a:rPr lang="en-US" sz="1100" dirty="0" err="1"/>
              <a:t>Jha</a:t>
            </a:r>
            <a:r>
              <a:rPr lang="en-US" sz="1100" dirty="0"/>
              <a:t>)</a:t>
            </a:r>
            <a:endParaRPr lang="en-US" sz="1100" dirty="0" smtClean="0">
              <a:solidFill>
                <a:schemeClr val="tx2">
                  <a:lumMod val="50000"/>
                </a:schemeClr>
              </a:solidFill>
            </a:endParaRPr>
          </a:p>
        </p:txBody>
      </p:sp>
      <p:sp>
        <p:nvSpPr>
          <p:cNvPr id="31" name="Rounded Rectangle 30"/>
          <p:cNvSpPr/>
          <p:nvPr/>
        </p:nvSpPr>
        <p:spPr>
          <a:xfrm>
            <a:off x="2135579" y="4589826"/>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Haritha Guntur</a:t>
            </a:r>
            <a:endParaRPr lang="en-US" sz="1100" dirty="0" smtClean="0">
              <a:solidFill>
                <a:schemeClr val="tx2">
                  <a:lumMod val="50000"/>
                </a:schemeClr>
              </a:solidFill>
            </a:endParaRPr>
          </a:p>
        </p:txBody>
      </p:sp>
      <p:sp>
        <p:nvSpPr>
          <p:cNvPr id="32" name="Rounded Rectangle 31"/>
          <p:cNvSpPr/>
          <p:nvPr/>
        </p:nvSpPr>
        <p:spPr>
          <a:xfrm>
            <a:off x="2143496" y="5039112"/>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Meera Sivalingam</a:t>
            </a:r>
            <a:endParaRPr lang="en-US" sz="1100" dirty="0" smtClean="0">
              <a:solidFill>
                <a:schemeClr val="tx2">
                  <a:lumMod val="50000"/>
                </a:schemeClr>
              </a:solidFill>
            </a:endParaRPr>
          </a:p>
        </p:txBody>
      </p:sp>
      <p:sp>
        <p:nvSpPr>
          <p:cNvPr id="33" name="Rounded Rectangle 32"/>
          <p:cNvSpPr/>
          <p:nvPr/>
        </p:nvSpPr>
        <p:spPr>
          <a:xfrm>
            <a:off x="2143496" y="5490156"/>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Emily </a:t>
            </a:r>
            <a:r>
              <a:rPr lang="en-US" sz="1000" dirty="0" smtClean="0"/>
              <a:t>Choi(Korean)</a:t>
            </a:r>
          </a:p>
          <a:p>
            <a:pPr algn="ctr"/>
            <a:r>
              <a:rPr lang="en-US" sz="1000" dirty="0"/>
              <a:t>Vivian </a:t>
            </a:r>
            <a:r>
              <a:rPr lang="en-US" sz="1000" dirty="0" err="1" smtClean="0"/>
              <a:t>Qiu</a:t>
            </a:r>
            <a:r>
              <a:rPr lang="en-US" sz="1000" dirty="0" smtClean="0"/>
              <a:t>(Malaysian)</a:t>
            </a:r>
            <a:endParaRPr lang="en-US" sz="1000" dirty="0" smtClean="0">
              <a:solidFill>
                <a:schemeClr val="tx2">
                  <a:lumMod val="50000"/>
                </a:schemeClr>
              </a:solidFill>
            </a:endParaRPr>
          </a:p>
        </p:txBody>
      </p:sp>
      <p:sp>
        <p:nvSpPr>
          <p:cNvPr id="34" name="Rounded Rectangle 33"/>
          <p:cNvSpPr/>
          <p:nvPr/>
        </p:nvSpPr>
        <p:spPr>
          <a:xfrm>
            <a:off x="2135579" y="5939235"/>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t>Binu</a:t>
            </a:r>
            <a:r>
              <a:rPr lang="en-US" sz="1000" dirty="0"/>
              <a:t> Mohan</a:t>
            </a:r>
            <a:r>
              <a:rPr lang="en-US" sz="1000" dirty="0" smtClean="0"/>
              <a:t>/</a:t>
            </a:r>
          </a:p>
          <a:p>
            <a:pPr algn="ctr"/>
            <a:r>
              <a:rPr lang="en-US" sz="1000" dirty="0" err="1" smtClean="0"/>
              <a:t>Dhivyabharathi</a:t>
            </a:r>
            <a:r>
              <a:rPr lang="en-US" sz="1000" dirty="0" smtClean="0"/>
              <a:t> </a:t>
            </a:r>
            <a:endParaRPr lang="en-US" sz="1000" dirty="0" smtClean="0">
              <a:solidFill>
                <a:schemeClr val="tx2">
                  <a:lumMod val="50000"/>
                </a:schemeClr>
              </a:solidFill>
            </a:endParaRPr>
          </a:p>
        </p:txBody>
      </p:sp>
      <p:sp>
        <p:nvSpPr>
          <p:cNvPr id="35" name="Rounded Rectangle 34"/>
          <p:cNvSpPr/>
          <p:nvPr/>
        </p:nvSpPr>
        <p:spPr>
          <a:xfrm>
            <a:off x="3926757" y="1423071"/>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Chandramohan Gupta</a:t>
            </a:r>
          </a:p>
        </p:txBody>
      </p:sp>
      <p:sp>
        <p:nvSpPr>
          <p:cNvPr id="36" name="Rounded Rectangle 35"/>
          <p:cNvSpPr/>
          <p:nvPr/>
        </p:nvSpPr>
        <p:spPr>
          <a:xfrm>
            <a:off x="3926757" y="2149448"/>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Paul Han/</a:t>
            </a:r>
          </a:p>
          <a:p>
            <a:pPr algn="ctr"/>
            <a:r>
              <a:rPr lang="en-US" sz="1100" dirty="0" smtClean="0"/>
              <a:t>Sitara Unni</a:t>
            </a:r>
            <a:endParaRPr lang="en-US" sz="1100" dirty="0"/>
          </a:p>
        </p:txBody>
      </p:sp>
      <p:sp>
        <p:nvSpPr>
          <p:cNvPr id="37" name="Rounded Rectangle 36"/>
          <p:cNvSpPr/>
          <p:nvPr/>
        </p:nvSpPr>
        <p:spPr>
          <a:xfrm>
            <a:off x="3926757" y="2893626"/>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Paikakode</a:t>
            </a:r>
            <a:r>
              <a:rPr lang="en-US" sz="1100" dirty="0"/>
              <a:t> </a:t>
            </a:r>
            <a:r>
              <a:rPr lang="en-US" sz="1100" dirty="0" err="1"/>
              <a:t>Nishid</a:t>
            </a:r>
            <a:r>
              <a:rPr lang="en-US" sz="1100" dirty="0"/>
              <a:t> / Bhatnagar Ravish </a:t>
            </a:r>
          </a:p>
        </p:txBody>
      </p:sp>
      <p:sp>
        <p:nvSpPr>
          <p:cNvPr id="38" name="Rounded Rectangle 37"/>
          <p:cNvSpPr/>
          <p:nvPr/>
        </p:nvSpPr>
        <p:spPr>
          <a:xfrm>
            <a:off x="3926757" y="3614054"/>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Satyapal</a:t>
            </a:r>
            <a:endParaRPr lang="en-US" sz="1100" dirty="0"/>
          </a:p>
        </p:txBody>
      </p:sp>
      <p:sp>
        <p:nvSpPr>
          <p:cNvPr id="39" name="Rounded Rectangle 38"/>
          <p:cNvSpPr/>
          <p:nvPr/>
        </p:nvSpPr>
        <p:spPr>
          <a:xfrm>
            <a:off x="3926757" y="4281065"/>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Rahul </a:t>
            </a:r>
          </a:p>
        </p:txBody>
      </p:sp>
      <p:sp>
        <p:nvSpPr>
          <p:cNvPr id="40" name="Rounded Rectangle 39"/>
          <p:cNvSpPr/>
          <p:nvPr/>
        </p:nvSpPr>
        <p:spPr>
          <a:xfrm>
            <a:off x="3926757" y="4957968"/>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CM/Rohit</a:t>
            </a:r>
            <a:endParaRPr lang="en-US" sz="1100" dirty="0"/>
          </a:p>
        </p:txBody>
      </p:sp>
      <p:sp>
        <p:nvSpPr>
          <p:cNvPr id="41" name="Rounded Rectangle 40"/>
          <p:cNvSpPr/>
          <p:nvPr/>
        </p:nvSpPr>
        <p:spPr>
          <a:xfrm>
            <a:off x="3926757" y="5719962"/>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Kannan </a:t>
            </a:r>
            <a:r>
              <a:rPr lang="en-US" sz="1100" dirty="0" err="1"/>
              <a:t>Mookusamy</a:t>
            </a:r>
            <a:endParaRPr lang="en-US" sz="1100" dirty="0"/>
          </a:p>
        </p:txBody>
      </p:sp>
      <p:sp>
        <p:nvSpPr>
          <p:cNvPr id="42" name="Rounded Rectangle 41"/>
          <p:cNvSpPr/>
          <p:nvPr/>
        </p:nvSpPr>
        <p:spPr>
          <a:xfrm>
            <a:off x="5682326" y="1824858"/>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Sanjoy/Sean</a:t>
            </a:r>
            <a:endParaRPr lang="en-US" sz="1100" dirty="0"/>
          </a:p>
        </p:txBody>
      </p:sp>
      <p:sp>
        <p:nvSpPr>
          <p:cNvPr id="43" name="Rounded Rectangle 42"/>
          <p:cNvSpPr/>
          <p:nvPr/>
        </p:nvSpPr>
        <p:spPr>
          <a:xfrm>
            <a:off x="5682326" y="5225164"/>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Paul Han/</a:t>
            </a:r>
          </a:p>
          <a:p>
            <a:pPr algn="ctr"/>
            <a:r>
              <a:rPr lang="en-US" sz="1100" dirty="0" smtClean="0"/>
              <a:t>Sitara Unni</a:t>
            </a:r>
            <a:endParaRPr lang="en-US" sz="1100" dirty="0"/>
          </a:p>
        </p:txBody>
      </p:sp>
      <p:sp>
        <p:nvSpPr>
          <p:cNvPr id="44" name="Rounded Rectangle 43"/>
          <p:cNvSpPr/>
          <p:nvPr/>
        </p:nvSpPr>
        <p:spPr>
          <a:xfrm>
            <a:off x="5682326" y="3903024"/>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CM/Rohit</a:t>
            </a:r>
            <a:endParaRPr lang="en-US" sz="1100" dirty="0"/>
          </a:p>
        </p:txBody>
      </p:sp>
      <p:sp>
        <p:nvSpPr>
          <p:cNvPr id="45" name="Rounded Rectangle 44"/>
          <p:cNvSpPr/>
          <p:nvPr/>
        </p:nvSpPr>
        <p:spPr>
          <a:xfrm>
            <a:off x="7439870" y="4930264"/>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Sanjoy/Sean</a:t>
            </a:r>
            <a:endParaRPr lang="en-US" sz="1100" dirty="0"/>
          </a:p>
        </p:txBody>
      </p:sp>
      <p:sp>
        <p:nvSpPr>
          <p:cNvPr id="46" name="Rounded Rectangle 45"/>
          <p:cNvSpPr/>
          <p:nvPr/>
        </p:nvSpPr>
        <p:spPr>
          <a:xfrm>
            <a:off x="7439870" y="3935189"/>
            <a:ext cx="1508166" cy="391886"/>
          </a:xfrm>
          <a:prstGeom prst="roundRect">
            <a:avLst/>
          </a:prstGeom>
          <a:solidFill>
            <a:srgbClr val="00B0F0"/>
          </a:solidFill>
          <a:ln>
            <a:solidFill>
              <a:srgbClr val="00B0F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Paul Han/</a:t>
            </a:r>
          </a:p>
          <a:p>
            <a:pPr algn="ctr"/>
            <a:r>
              <a:rPr lang="en-US" sz="1100" dirty="0" smtClean="0"/>
              <a:t>Sitara Unni</a:t>
            </a:r>
            <a:endParaRPr lang="en-US" sz="1100" dirty="0"/>
          </a:p>
        </p:txBody>
      </p:sp>
      <p:cxnSp>
        <p:nvCxnSpPr>
          <p:cNvPr id="48" name="Straight Arrow Connector 47"/>
          <p:cNvCxnSpPr>
            <a:stCxn id="12" idx="3"/>
            <a:endCxn id="24" idx="1"/>
          </p:cNvCxnSpPr>
          <p:nvPr/>
        </p:nvCxnSpPr>
        <p:spPr>
          <a:xfrm>
            <a:off x="1769423" y="1609113"/>
            <a:ext cx="366156"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3"/>
            <a:endCxn id="25" idx="1"/>
          </p:cNvCxnSpPr>
          <p:nvPr/>
        </p:nvCxnSpPr>
        <p:spPr>
          <a:xfrm>
            <a:off x="1769423" y="2064327"/>
            <a:ext cx="366156" cy="277122"/>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5" idx="3"/>
            <a:endCxn id="27" idx="1"/>
          </p:cNvCxnSpPr>
          <p:nvPr/>
        </p:nvCxnSpPr>
        <p:spPr>
          <a:xfrm>
            <a:off x="1769423" y="2968834"/>
            <a:ext cx="366156"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6" idx="3"/>
            <a:endCxn id="28" idx="1"/>
          </p:cNvCxnSpPr>
          <p:nvPr/>
        </p:nvCxnSpPr>
        <p:spPr>
          <a:xfrm>
            <a:off x="1769423" y="3441861"/>
            <a:ext cx="366156"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17" idx="3"/>
            <a:endCxn id="29" idx="1"/>
          </p:cNvCxnSpPr>
          <p:nvPr/>
        </p:nvCxnSpPr>
        <p:spPr>
          <a:xfrm>
            <a:off x="1769423" y="3889175"/>
            <a:ext cx="366156"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8" idx="3"/>
            <a:endCxn id="30" idx="1"/>
          </p:cNvCxnSpPr>
          <p:nvPr/>
        </p:nvCxnSpPr>
        <p:spPr>
          <a:xfrm>
            <a:off x="1777340" y="4344397"/>
            <a:ext cx="366156"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endCxn id="31" idx="1"/>
          </p:cNvCxnSpPr>
          <p:nvPr/>
        </p:nvCxnSpPr>
        <p:spPr>
          <a:xfrm>
            <a:off x="1777340" y="4781808"/>
            <a:ext cx="358239"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20" idx="3"/>
            <a:endCxn id="32" idx="1"/>
          </p:cNvCxnSpPr>
          <p:nvPr/>
        </p:nvCxnSpPr>
        <p:spPr>
          <a:xfrm>
            <a:off x="1777340" y="5231094"/>
            <a:ext cx="366156" cy="39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21" idx="3"/>
            <a:endCxn id="33" idx="1"/>
          </p:cNvCxnSpPr>
          <p:nvPr/>
        </p:nvCxnSpPr>
        <p:spPr>
          <a:xfrm>
            <a:off x="1777340" y="5668490"/>
            <a:ext cx="366156" cy="17609"/>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23" idx="3"/>
            <a:endCxn id="34" idx="1"/>
          </p:cNvCxnSpPr>
          <p:nvPr/>
        </p:nvCxnSpPr>
        <p:spPr>
          <a:xfrm>
            <a:off x="1769423" y="6103921"/>
            <a:ext cx="366156" cy="31257"/>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24" idx="3"/>
            <a:endCxn id="35" idx="1"/>
          </p:cNvCxnSpPr>
          <p:nvPr/>
        </p:nvCxnSpPr>
        <p:spPr>
          <a:xfrm>
            <a:off x="3643745" y="1613074"/>
            <a:ext cx="283012" cy="5940"/>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4" idx="3"/>
            <a:endCxn id="25" idx="1"/>
          </p:cNvCxnSpPr>
          <p:nvPr/>
        </p:nvCxnSpPr>
        <p:spPr>
          <a:xfrm flipV="1">
            <a:off x="1777340" y="2341449"/>
            <a:ext cx="358239" cy="180072"/>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5" idx="3"/>
            <a:endCxn id="36" idx="1"/>
          </p:cNvCxnSpPr>
          <p:nvPr/>
        </p:nvCxnSpPr>
        <p:spPr>
          <a:xfrm>
            <a:off x="3643745" y="2341449"/>
            <a:ext cx="283012" cy="3942"/>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endCxn id="37" idx="1"/>
          </p:cNvCxnSpPr>
          <p:nvPr/>
        </p:nvCxnSpPr>
        <p:spPr>
          <a:xfrm>
            <a:off x="3651662" y="2968834"/>
            <a:ext cx="275095" cy="120735"/>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endCxn id="38" idx="1"/>
          </p:cNvCxnSpPr>
          <p:nvPr/>
        </p:nvCxnSpPr>
        <p:spPr>
          <a:xfrm>
            <a:off x="3651662" y="3445822"/>
            <a:ext cx="275095" cy="364175"/>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31" idx="3"/>
          </p:cNvCxnSpPr>
          <p:nvPr/>
        </p:nvCxnSpPr>
        <p:spPr>
          <a:xfrm flipV="1">
            <a:off x="3643745" y="4477008"/>
            <a:ext cx="283012" cy="308761"/>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endCxn id="41" idx="1"/>
          </p:cNvCxnSpPr>
          <p:nvPr/>
        </p:nvCxnSpPr>
        <p:spPr>
          <a:xfrm flipV="1">
            <a:off x="3651662" y="5915905"/>
            <a:ext cx="275095" cy="188016"/>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32" idx="3"/>
            <a:endCxn id="40" idx="1"/>
          </p:cNvCxnSpPr>
          <p:nvPr/>
        </p:nvCxnSpPr>
        <p:spPr>
          <a:xfrm flipV="1">
            <a:off x="3651662" y="5153911"/>
            <a:ext cx="275095" cy="81144"/>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40" idx="1"/>
          </p:cNvCxnSpPr>
          <p:nvPr/>
        </p:nvCxnSpPr>
        <p:spPr>
          <a:xfrm flipV="1">
            <a:off x="3651662" y="5153911"/>
            <a:ext cx="275095" cy="518540"/>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35" idx="3"/>
            <a:endCxn id="42" idx="1"/>
          </p:cNvCxnSpPr>
          <p:nvPr/>
        </p:nvCxnSpPr>
        <p:spPr>
          <a:xfrm>
            <a:off x="5434923" y="1619014"/>
            <a:ext cx="247403" cy="401787"/>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42" idx="1"/>
          </p:cNvCxnSpPr>
          <p:nvPr/>
        </p:nvCxnSpPr>
        <p:spPr>
          <a:xfrm flipV="1">
            <a:off x="5434923" y="2020801"/>
            <a:ext cx="247403" cy="320648"/>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38" idx="3"/>
            <a:endCxn id="44" idx="1"/>
          </p:cNvCxnSpPr>
          <p:nvPr/>
        </p:nvCxnSpPr>
        <p:spPr>
          <a:xfrm>
            <a:off x="5434923" y="3809997"/>
            <a:ext cx="247403" cy="288970"/>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37" idx="3"/>
          </p:cNvCxnSpPr>
          <p:nvPr/>
        </p:nvCxnSpPr>
        <p:spPr>
          <a:xfrm>
            <a:off x="5434923" y="3089569"/>
            <a:ext cx="247403" cy="951994"/>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39" idx="3"/>
          </p:cNvCxnSpPr>
          <p:nvPr/>
        </p:nvCxnSpPr>
        <p:spPr>
          <a:xfrm flipV="1">
            <a:off x="5434923" y="4041563"/>
            <a:ext cx="247403" cy="435445"/>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40" idx="3"/>
            <a:endCxn id="43" idx="1"/>
          </p:cNvCxnSpPr>
          <p:nvPr/>
        </p:nvCxnSpPr>
        <p:spPr>
          <a:xfrm>
            <a:off x="5434923" y="5153911"/>
            <a:ext cx="247403" cy="267196"/>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41" idx="3"/>
          </p:cNvCxnSpPr>
          <p:nvPr/>
        </p:nvCxnSpPr>
        <p:spPr>
          <a:xfrm flipV="1">
            <a:off x="5434923" y="4085118"/>
            <a:ext cx="247403" cy="1830787"/>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29" idx="3"/>
          </p:cNvCxnSpPr>
          <p:nvPr/>
        </p:nvCxnSpPr>
        <p:spPr>
          <a:xfrm>
            <a:off x="3643745" y="3893136"/>
            <a:ext cx="141506" cy="9888"/>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3630889" y="4349352"/>
            <a:ext cx="141506" cy="9888"/>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3772395" y="3903024"/>
            <a:ext cx="0" cy="456216"/>
          </a:xfrm>
          <a:prstGeom prst="line">
            <a:avLst/>
          </a:prstGeom>
          <a:ln w="25400">
            <a:solidFill>
              <a:schemeClr val="tx2"/>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V="1">
            <a:off x="3772395" y="4098967"/>
            <a:ext cx="1909931" cy="32165"/>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44" idx="3"/>
            <a:endCxn id="46" idx="1"/>
          </p:cNvCxnSpPr>
          <p:nvPr/>
        </p:nvCxnSpPr>
        <p:spPr>
          <a:xfrm>
            <a:off x="7190492" y="4098967"/>
            <a:ext cx="249378" cy="32165"/>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43" idx="3"/>
            <a:endCxn id="45" idx="1"/>
          </p:cNvCxnSpPr>
          <p:nvPr/>
        </p:nvCxnSpPr>
        <p:spPr>
          <a:xfrm flipV="1">
            <a:off x="7190492" y="5126207"/>
            <a:ext cx="249378" cy="294900"/>
          </a:xfrm>
          <a:prstGeom prst="straightConnector1">
            <a:avLst/>
          </a:prstGeom>
          <a:ln w="25400">
            <a:solidFill>
              <a:schemeClr val="tx2"/>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688769" y="1104408"/>
            <a:ext cx="712387" cy="307777"/>
          </a:xfrm>
          <a:prstGeom prst="rect">
            <a:avLst/>
          </a:prstGeom>
          <a:noFill/>
        </p:spPr>
        <p:txBody>
          <a:bodyPr wrap="square" rtlCol="0">
            <a:spAutoFit/>
          </a:bodyPr>
          <a:lstStyle/>
          <a:p>
            <a:r>
              <a:rPr lang="en-US" sz="1400" b="1" dirty="0" smtClean="0">
                <a:solidFill>
                  <a:schemeClr val="tx2">
                    <a:lumMod val="50000"/>
                  </a:schemeClr>
                </a:solidFill>
              </a:rPr>
              <a:t>Team</a:t>
            </a:r>
          </a:p>
        </p:txBody>
      </p:sp>
      <p:sp>
        <p:nvSpPr>
          <p:cNvPr id="129" name="TextBox 128"/>
          <p:cNvSpPr txBox="1"/>
          <p:nvPr/>
        </p:nvSpPr>
        <p:spPr>
          <a:xfrm>
            <a:off x="2468087" y="1081635"/>
            <a:ext cx="947691" cy="307777"/>
          </a:xfrm>
          <a:prstGeom prst="rect">
            <a:avLst/>
          </a:prstGeom>
          <a:noFill/>
        </p:spPr>
        <p:txBody>
          <a:bodyPr wrap="square" rtlCol="0">
            <a:spAutoFit/>
          </a:bodyPr>
          <a:lstStyle/>
          <a:p>
            <a:r>
              <a:rPr lang="en-US" sz="1400" b="1" dirty="0" smtClean="0">
                <a:solidFill>
                  <a:schemeClr val="tx2">
                    <a:lumMod val="50000"/>
                  </a:schemeClr>
                </a:solidFill>
              </a:rPr>
              <a:t>1</a:t>
            </a:r>
            <a:r>
              <a:rPr lang="en-US" sz="1400" b="1" baseline="30000" dirty="0" smtClean="0">
                <a:solidFill>
                  <a:schemeClr val="tx2">
                    <a:lumMod val="50000"/>
                  </a:schemeClr>
                </a:solidFill>
              </a:rPr>
              <a:t>st</a:t>
            </a:r>
            <a:r>
              <a:rPr lang="en-US" sz="1400" b="1" dirty="0" smtClean="0">
                <a:solidFill>
                  <a:schemeClr val="tx2">
                    <a:lumMod val="50000"/>
                  </a:schemeClr>
                </a:solidFill>
              </a:rPr>
              <a:t> POC</a:t>
            </a:r>
          </a:p>
        </p:txBody>
      </p:sp>
      <p:sp>
        <p:nvSpPr>
          <p:cNvPr id="130" name="TextBox 129"/>
          <p:cNvSpPr txBox="1"/>
          <p:nvPr/>
        </p:nvSpPr>
        <p:spPr>
          <a:xfrm>
            <a:off x="4140528" y="1104407"/>
            <a:ext cx="947691" cy="307777"/>
          </a:xfrm>
          <a:prstGeom prst="rect">
            <a:avLst/>
          </a:prstGeom>
          <a:noFill/>
        </p:spPr>
        <p:txBody>
          <a:bodyPr wrap="square" rtlCol="0">
            <a:spAutoFit/>
          </a:bodyPr>
          <a:lstStyle/>
          <a:p>
            <a:r>
              <a:rPr lang="en-US" sz="1400" b="1" dirty="0" smtClean="0">
                <a:solidFill>
                  <a:schemeClr val="tx2">
                    <a:lumMod val="50000"/>
                  </a:schemeClr>
                </a:solidFill>
              </a:rPr>
              <a:t>2</a:t>
            </a:r>
            <a:r>
              <a:rPr lang="en-US" sz="1400" b="1" baseline="30000" dirty="0" smtClean="0">
                <a:solidFill>
                  <a:schemeClr val="tx2">
                    <a:lumMod val="50000"/>
                  </a:schemeClr>
                </a:solidFill>
              </a:rPr>
              <a:t>nd</a:t>
            </a:r>
            <a:r>
              <a:rPr lang="en-US" sz="1400" b="1" dirty="0" smtClean="0">
                <a:solidFill>
                  <a:schemeClr val="tx2">
                    <a:lumMod val="50000"/>
                  </a:schemeClr>
                </a:solidFill>
              </a:rPr>
              <a:t> POC</a:t>
            </a:r>
          </a:p>
        </p:txBody>
      </p:sp>
      <p:sp>
        <p:nvSpPr>
          <p:cNvPr id="131" name="TextBox 130"/>
          <p:cNvSpPr txBox="1"/>
          <p:nvPr/>
        </p:nvSpPr>
        <p:spPr>
          <a:xfrm>
            <a:off x="5798119" y="1115294"/>
            <a:ext cx="1392373" cy="307777"/>
          </a:xfrm>
          <a:prstGeom prst="rect">
            <a:avLst/>
          </a:prstGeom>
          <a:noFill/>
        </p:spPr>
        <p:txBody>
          <a:bodyPr wrap="square" rtlCol="0">
            <a:spAutoFit/>
          </a:bodyPr>
          <a:lstStyle/>
          <a:p>
            <a:r>
              <a:rPr lang="en-US" sz="1400" b="1" dirty="0" smtClean="0">
                <a:solidFill>
                  <a:schemeClr val="tx2">
                    <a:lumMod val="50000"/>
                  </a:schemeClr>
                </a:solidFill>
              </a:rPr>
              <a:t>1</a:t>
            </a:r>
            <a:r>
              <a:rPr lang="en-US" sz="1400" b="1" baseline="30000" dirty="0" smtClean="0">
                <a:solidFill>
                  <a:schemeClr val="tx2">
                    <a:lumMod val="50000"/>
                  </a:schemeClr>
                </a:solidFill>
              </a:rPr>
              <a:t>st</a:t>
            </a:r>
            <a:r>
              <a:rPr lang="en-US" sz="1400" b="1" dirty="0" smtClean="0">
                <a:solidFill>
                  <a:schemeClr val="tx2">
                    <a:lumMod val="50000"/>
                  </a:schemeClr>
                </a:solidFill>
              </a:rPr>
              <a:t> Escalation</a:t>
            </a:r>
          </a:p>
        </p:txBody>
      </p:sp>
      <p:sp>
        <p:nvSpPr>
          <p:cNvPr id="132" name="TextBox 131"/>
          <p:cNvSpPr txBox="1"/>
          <p:nvPr/>
        </p:nvSpPr>
        <p:spPr>
          <a:xfrm>
            <a:off x="7501710" y="1137055"/>
            <a:ext cx="1510068" cy="307777"/>
          </a:xfrm>
          <a:prstGeom prst="rect">
            <a:avLst/>
          </a:prstGeom>
          <a:noFill/>
        </p:spPr>
        <p:txBody>
          <a:bodyPr wrap="square" rtlCol="0">
            <a:spAutoFit/>
          </a:bodyPr>
          <a:lstStyle/>
          <a:p>
            <a:r>
              <a:rPr lang="en-US" sz="1400" b="1" dirty="0" smtClean="0">
                <a:solidFill>
                  <a:schemeClr val="tx2">
                    <a:lumMod val="50000"/>
                  </a:schemeClr>
                </a:solidFill>
              </a:rPr>
              <a:t>2</a:t>
            </a:r>
            <a:r>
              <a:rPr lang="en-US" sz="1400" b="1" baseline="30000" dirty="0" smtClean="0">
                <a:solidFill>
                  <a:schemeClr val="tx2">
                    <a:lumMod val="50000"/>
                  </a:schemeClr>
                </a:solidFill>
              </a:rPr>
              <a:t>nd</a:t>
            </a:r>
            <a:r>
              <a:rPr lang="en-US" sz="1400" b="1" dirty="0" smtClean="0">
                <a:solidFill>
                  <a:schemeClr val="tx2">
                    <a:lumMod val="50000"/>
                  </a:schemeClr>
                </a:solidFill>
              </a:rPr>
              <a:t> Escalation</a:t>
            </a:r>
          </a:p>
        </p:txBody>
      </p:sp>
    </p:spTree>
    <p:extLst>
      <p:ext uri="{BB962C8B-B14F-4D97-AF65-F5344CB8AC3E}">
        <p14:creationId xmlns:p14="http://schemas.microsoft.com/office/powerpoint/2010/main" val="3543744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details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0724750"/>
              </p:ext>
            </p:extLst>
          </p:nvPr>
        </p:nvGraphicFramePr>
        <p:xfrm>
          <a:off x="641443" y="1164445"/>
          <a:ext cx="7902054" cy="5400769"/>
        </p:xfrm>
        <a:graphic>
          <a:graphicData uri="http://schemas.openxmlformats.org/drawingml/2006/table">
            <a:tbl>
              <a:tblPr firstRow="1" bandRow="1">
                <a:tableStyleId>{7DF18680-E054-41AD-8BC1-D1AEF772440D}</a:tableStyleId>
              </a:tblPr>
              <a:tblGrid>
                <a:gridCol w="2784145"/>
                <a:gridCol w="2483891"/>
                <a:gridCol w="2634018"/>
              </a:tblGrid>
              <a:tr h="538197">
                <a:tc>
                  <a:txBody>
                    <a:bodyPr/>
                    <a:lstStyle/>
                    <a:p>
                      <a:r>
                        <a:rPr lang="en-US" dirty="0" smtClean="0"/>
                        <a:t>Contact Person</a:t>
                      </a:r>
                      <a:endParaRPr lang="en-US" dirty="0"/>
                    </a:p>
                  </a:txBody>
                  <a:tcPr/>
                </a:tc>
                <a:tc>
                  <a:txBody>
                    <a:bodyPr/>
                    <a:lstStyle/>
                    <a:p>
                      <a:r>
                        <a:rPr lang="en-US" dirty="0" smtClean="0"/>
                        <a:t>Email</a:t>
                      </a:r>
                      <a:r>
                        <a:rPr lang="en-US" baseline="0" dirty="0" smtClean="0"/>
                        <a:t> address</a:t>
                      </a:r>
                      <a:endParaRPr lang="en-US" dirty="0"/>
                    </a:p>
                  </a:txBody>
                  <a:tcPr/>
                </a:tc>
                <a:tc>
                  <a:txBody>
                    <a:bodyPr/>
                    <a:lstStyle/>
                    <a:p>
                      <a:r>
                        <a:rPr lang="en-US" dirty="0" smtClean="0"/>
                        <a:t>Mobile number</a:t>
                      </a:r>
                      <a:endParaRPr lang="en-US" dirty="0"/>
                    </a:p>
                  </a:txBody>
                  <a:tcPr/>
                </a:tc>
              </a:tr>
              <a:tr h="316684">
                <a:tc>
                  <a:txBody>
                    <a:bodyPr/>
                    <a:lstStyle/>
                    <a:p>
                      <a:r>
                        <a:rPr lang="en-US" sz="1100" dirty="0" smtClean="0"/>
                        <a:t>Rohit Handa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u="sng" kern="1200" dirty="0" smtClean="0">
                          <a:solidFill>
                            <a:schemeClr val="dk1"/>
                          </a:solidFill>
                          <a:effectLst/>
                          <a:latin typeface="+mn-lt"/>
                          <a:ea typeface="+mn-ea"/>
                          <a:cs typeface="+mn-cs"/>
                          <a:hlinkClick r:id="rId2"/>
                        </a:rPr>
                        <a:t>rohit.handa@ge.com</a:t>
                      </a:r>
                      <a:endParaRPr lang="en-US" sz="1100" kern="1200" dirty="0" smtClean="0">
                        <a:solidFill>
                          <a:schemeClr val="dk1"/>
                        </a:solidFill>
                        <a:effectLst/>
                        <a:latin typeface="+mn-lt"/>
                        <a:ea typeface="+mn-ea"/>
                        <a:cs typeface="+mn-cs"/>
                      </a:endParaRPr>
                    </a:p>
                  </a:txBody>
                  <a:tcPr/>
                </a:tc>
                <a:tc>
                  <a:txBody>
                    <a:bodyPr/>
                    <a:lstStyle/>
                    <a:p>
                      <a:r>
                        <a:rPr lang="en-US" sz="1100" kern="1200" dirty="0" smtClean="0">
                          <a:solidFill>
                            <a:schemeClr val="dk1"/>
                          </a:solidFill>
                          <a:effectLst/>
                          <a:latin typeface="+mn-lt"/>
                          <a:ea typeface="+mn-ea"/>
                          <a:cs typeface="+mn-cs"/>
                        </a:rPr>
                        <a:t>+919620171901</a:t>
                      </a:r>
                      <a:endParaRPr lang="en-US" sz="1100" dirty="0"/>
                    </a:p>
                  </a:txBody>
                  <a:tcPr/>
                </a:tc>
              </a:tr>
              <a:tr h="341194">
                <a:tc>
                  <a:txBody>
                    <a:bodyPr/>
                    <a:lstStyle/>
                    <a:p>
                      <a:r>
                        <a:rPr lang="en-US" sz="1100" dirty="0" smtClean="0"/>
                        <a:t>Chandramohan Gupta</a:t>
                      </a:r>
                      <a:endParaRPr lang="en-US" sz="1100" dirty="0"/>
                    </a:p>
                  </a:txBody>
                  <a:tcPr/>
                </a:tc>
                <a:tc>
                  <a:txBody>
                    <a:bodyPr/>
                    <a:lstStyle/>
                    <a:p>
                      <a:pPr marL="0" marR="0" indent="0" algn="l" defTabSz="844029" rtl="0" eaLnBrk="1" fontAlgn="auto" latinLnBrk="0" hangingPunct="1">
                        <a:lnSpc>
                          <a:spcPct val="100000"/>
                        </a:lnSpc>
                        <a:spcBef>
                          <a:spcPts val="0"/>
                        </a:spcBef>
                        <a:spcAft>
                          <a:spcPts val="0"/>
                        </a:spcAft>
                        <a:buClrTx/>
                        <a:buSzTx/>
                        <a:buFontTx/>
                        <a:buNone/>
                        <a:tabLst/>
                        <a:defRPr/>
                      </a:pPr>
                      <a:r>
                        <a:rPr lang="en-US" sz="1100" u="sng" kern="1200" dirty="0" smtClean="0">
                          <a:solidFill>
                            <a:schemeClr val="dk1"/>
                          </a:solidFill>
                          <a:effectLst/>
                          <a:latin typeface="+mn-lt"/>
                          <a:ea typeface="+mn-ea"/>
                          <a:cs typeface="+mn-cs"/>
                          <a:hlinkClick r:id="rId3"/>
                        </a:rPr>
                        <a:t>Chandramohan.Gupta@ge.com</a:t>
                      </a:r>
                      <a:endParaRPr lang="en-US" sz="1100" kern="1200" dirty="0" smtClean="0">
                        <a:solidFill>
                          <a:schemeClr val="dk1"/>
                        </a:solidFill>
                        <a:effectLst/>
                        <a:latin typeface="+mn-lt"/>
                        <a:ea typeface="+mn-ea"/>
                        <a:cs typeface="+mn-cs"/>
                      </a:endParaRPr>
                    </a:p>
                  </a:txBody>
                  <a:tcPr/>
                </a:tc>
                <a:tc>
                  <a:txBody>
                    <a:bodyPr/>
                    <a:lstStyle/>
                    <a:p>
                      <a:r>
                        <a:rPr lang="en-US" sz="1100" kern="1200" dirty="0" smtClean="0">
                          <a:solidFill>
                            <a:schemeClr val="dk1"/>
                          </a:solidFill>
                          <a:effectLst/>
                          <a:latin typeface="+mn-lt"/>
                          <a:ea typeface="+mn-ea"/>
                          <a:cs typeface="+mn-cs"/>
                        </a:rPr>
                        <a:t>+919620206493</a:t>
                      </a:r>
                      <a:endParaRPr lang="en-US" sz="1100" dirty="0"/>
                    </a:p>
                  </a:txBody>
                  <a:tcPr/>
                </a:tc>
              </a:tr>
              <a:tr h="327546">
                <a:tc>
                  <a:txBody>
                    <a:bodyPr/>
                    <a:lstStyle/>
                    <a:p>
                      <a:r>
                        <a:rPr lang="en-US" sz="1100" dirty="0" smtClean="0"/>
                        <a:t>Anil Karanth</a:t>
                      </a:r>
                      <a:endParaRPr lang="en-US" sz="1100" dirty="0"/>
                    </a:p>
                  </a:txBody>
                  <a:tcPr/>
                </a:tc>
                <a:tc>
                  <a:txBody>
                    <a:bodyPr/>
                    <a:lstStyle/>
                    <a:p>
                      <a:r>
                        <a:rPr lang="en-US" sz="1100" dirty="0" smtClean="0">
                          <a:hlinkClick r:id="rId4"/>
                        </a:rPr>
                        <a:t>anil.karanth@ge.com</a:t>
                      </a:r>
                      <a:r>
                        <a:rPr lang="en-US" sz="1100" dirty="0" smtClean="0"/>
                        <a:t> </a:t>
                      </a:r>
                      <a:endParaRPr lang="en-US" sz="1100" dirty="0"/>
                    </a:p>
                  </a:txBody>
                  <a:tcPr/>
                </a:tc>
                <a:tc>
                  <a:txBody>
                    <a:bodyPr/>
                    <a:lstStyle/>
                    <a:p>
                      <a:r>
                        <a:rPr lang="en-US" sz="1100" dirty="0" smtClean="0"/>
                        <a:t>+919448726776</a:t>
                      </a:r>
                      <a:endParaRPr lang="en-US" sz="1100" dirty="0"/>
                    </a:p>
                  </a:txBody>
                  <a:tcPr/>
                </a:tc>
              </a:tr>
              <a:tr h="313898">
                <a:tc>
                  <a:txBody>
                    <a:bodyPr/>
                    <a:lstStyle/>
                    <a:p>
                      <a:r>
                        <a:rPr lang="en-US" sz="1100" dirty="0" err="1" smtClean="0"/>
                        <a:t>Satyakiransai</a:t>
                      </a:r>
                      <a:r>
                        <a:rPr lang="en-US" sz="1100" baseline="0" dirty="0" smtClean="0"/>
                        <a:t> </a:t>
                      </a:r>
                      <a:r>
                        <a:rPr lang="en-US" sz="1100" baseline="0" dirty="0" err="1" smtClean="0"/>
                        <a:t>Injarapu</a:t>
                      </a:r>
                      <a:endParaRPr lang="en-US" sz="1100" dirty="0"/>
                    </a:p>
                  </a:txBody>
                  <a:tcPr/>
                </a:tc>
                <a:tc>
                  <a:txBody>
                    <a:bodyPr/>
                    <a:lstStyle/>
                    <a:p>
                      <a:r>
                        <a:rPr lang="en-US" sz="1100" dirty="0" smtClean="0">
                          <a:hlinkClick r:id="rId5"/>
                        </a:rPr>
                        <a:t>satyakiransai.injarapu@ge.com</a:t>
                      </a:r>
                      <a:r>
                        <a:rPr lang="en-US" sz="1100" dirty="0" smtClean="0"/>
                        <a:t> </a:t>
                      </a:r>
                      <a:endParaRPr lang="en-US" sz="1100" dirty="0"/>
                    </a:p>
                  </a:txBody>
                  <a:tcPr/>
                </a:tc>
                <a:tc>
                  <a:txBody>
                    <a:bodyPr/>
                    <a:lstStyle/>
                    <a:p>
                      <a:endParaRPr lang="en-US" sz="1100" dirty="0"/>
                    </a:p>
                  </a:txBody>
                  <a:tcPr/>
                </a:tc>
              </a:tr>
              <a:tr h="286603">
                <a:tc>
                  <a:txBody>
                    <a:bodyPr/>
                    <a:lstStyle/>
                    <a:p>
                      <a:r>
                        <a:rPr lang="en-US" sz="1100" dirty="0" smtClean="0"/>
                        <a:t>Ravipratap</a:t>
                      </a:r>
                      <a:r>
                        <a:rPr lang="en-US" sz="1100" baseline="0" dirty="0" smtClean="0"/>
                        <a:t> Singh</a:t>
                      </a:r>
                      <a:endParaRPr lang="en-US" sz="1100" dirty="0"/>
                    </a:p>
                  </a:txBody>
                  <a:tcPr/>
                </a:tc>
                <a:tc>
                  <a:txBody>
                    <a:bodyPr/>
                    <a:lstStyle/>
                    <a:p>
                      <a:r>
                        <a:rPr lang="en-US" sz="1100" dirty="0" smtClean="0">
                          <a:hlinkClick r:id="rId6"/>
                        </a:rPr>
                        <a:t>ravipratap.singh@clicksoftware.com</a:t>
                      </a:r>
                      <a:r>
                        <a:rPr lang="en-US" sz="1100" dirty="0" smtClean="0"/>
                        <a:t> </a:t>
                      </a:r>
                      <a:endParaRPr lang="en-US" sz="1100" dirty="0"/>
                    </a:p>
                  </a:txBody>
                  <a:tcPr/>
                </a:tc>
                <a:tc>
                  <a:txBody>
                    <a:bodyPr/>
                    <a:lstStyle/>
                    <a:p>
                      <a:endParaRPr lang="en-US" sz="1100" dirty="0"/>
                    </a:p>
                  </a:txBody>
                  <a:tcPr/>
                </a:tc>
              </a:tr>
              <a:tr h="286603">
                <a:tc>
                  <a:txBody>
                    <a:bodyPr/>
                    <a:lstStyle/>
                    <a:p>
                      <a:r>
                        <a:rPr lang="en-US" sz="1100" dirty="0" smtClean="0"/>
                        <a:t>Amitabh </a:t>
                      </a:r>
                      <a:r>
                        <a:rPr lang="en-US" sz="1100" dirty="0" err="1" smtClean="0"/>
                        <a:t>kumar</a:t>
                      </a:r>
                      <a:r>
                        <a:rPr lang="en-US" sz="1100" dirty="0" smtClean="0"/>
                        <a:t> </a:t>
                      </a:r>
                      <a:r>
                        <a:rPr lang="en-US" sz="1100" dirty="0" err="1" smtClean="0"/>
                        <a:t>Jha</a:t>
                      </a:r>
                      <a:endParaRPr lang="en-US" sz="1100" dirty="0"/>
                    </a:p>
                  </a:txBody>
                  <a:tcPr/>
                </a:tc>
                <a:tc>
                  <a:txBody>
                    <a:bodyPr/>
                    <a:lstStyle/>
                    <a:p>
                      <a:r>
                        <a:rPr lang="en-US" sz="1100" dirty="0" smtClean="0">
                          <a:hlinkClick r:id="rId7"/>
                        </a:rPr>
                        <a:t>amitabh.jha@clicksoftware.com</a:t>
                      </a:r>
                      <a:r>
                        <a:rPr lang="en-US" sz="1100" dirty="0" smtClean="0"/>
                        <a:t> </a:t>
                      </a:r>
                      <a:endParaRPr lang="en-US" sz="1100" dirty="0"/>
                    </a:p>
                  </a:txBody>
                  <a:tcPr/>
                </a:tc>
                <a:tc>
                  <a:txBody>
                    <a:bodyPr/>
                    <a:lstStyle/>
                    <a:p>
                      <a:endParaRPr lang="en-US" sz="1100" dirty="0"/>
                    </a:p>
                  </a:txBody>
                  <a:tcPr/>
                </a:tc>
              </a:tr>
              <a:tr h="286603">
                <a:tc>
                  <a:txBody>
                    <a:bodyPr/>
                    <a:lstStyle/>
                    <a:p>
                      <a:r>
                        <a:rPr lang="en-US" sz="1100" dirty="0" smtClean="0"/>
                        <a:t>Haritha Guntur</a:t>
                      </a:r>
                      <a:endParaRPr lang="en-US" sz="1100" dirty="0"/>
                    </a:p>
                  </a:txBody>
                  <a:tcPr/>
                </a:tc>
                <a:tc>
                  <a:txBody>
                    <a:bodyPr/>
                    <a:lstStyle/>
                    <a:p>
                      <a:r>
                        <a:rPr lang="en-US" sz="1100" dirty="0" smtClean="0">
                          <a:hlinkClick r:id="rId8"/>
                        </a:rPr>
                        <a:t>haritha.guntur@ge.com</a:t>
                      </a:r>
                      <a:r>
                        <a:rPr lang="en-US" sz="1100" dirty="0" smtClean="0"/>
                        <a:t> </a:t>
                      </a:r>
                      <a:endParaRPr lang="en-US" sz="1100" dirty="0"/>
                    </a:p>
                  </a:txBody>
                  <a:tcPr/>
                </a:tc>
                <a:tc>
                  <a:txBody>
                    <a:bodyPr/>
                    <a:lstStyle/>
                    <a:p>
                      <a:endParaRPr lang="en-US" sz="1100" dirty="0"/>
                    </a:p>
                  </a:txBody>
                  <a:tcPr/>
                </a:tc>
              </a:tr>
              <a:tr h="187521">
                <a:tc>
                  <a:txBody>
                    <a:bodyPr/>
                    <a:lstStyle/>
                    <a:p>
                      <a:r>
                        <a:rPr lang="en-US" sz="1100" dirty="0" smtClean="0"/>
                        <a:t>Meera Sivalingam</a:t>
                      </a:r>
                      <a:endParaRPr lang="en-US" sz="1100" dirty="0"/>
                    </a:p>
                  </a:txBody>
                  <a:tcPr/>
                </a:tc>
                <a:tc>
                  <a:txBody>
                    <a:bodyPr/>
                    <a:lstStyle/>
                    <a:p>
                      <a:r>
                        <a:rPr lang="en-US" sz="1100" dirty="0" smtClean="0">
                          <a:hlinkClick r:id="rId9"/>
                        </a:rPr>
                        <a:t>meera.sivalingam@ge.com</a:t>
                      </a:r>
                      <a:r>
                        <a:rPr lang="en-US" sz="1100" dirty="0" smtClean="0"/>
                        <a:t> </a:t>
                      </a:r>
                      <a:endParaRPr lang="en-US" sz="1100" dirty="0"/>
                    </a:p>
                  </a:txBody>
                  <a:tcPr/>
                </a:tc>
                <a:tc>
                  <a:txBody>
                    <a:bodyPr/>
                    <a:lstStyle/>
                    <a:p>
                      <a:endParaRPr lang="en-US" sz="1100" dirty="0"/>
                    </a:p>
                  </a:txBody>
                  <a:tcPr/>
                </a:tc>
              </a:tr>
              <a:tr h="347746">
                <a:tc>
                  <a:txBody>
                    <a:bodyPr/>
                    <a:lstStyle/>
                    <a:p>
                      <a:r>
                        <a:rPr lang="en-US" sz="1100" dirty="0" smtClean="0"/>
                        <a:t>Emily Choi</a:t>
                      </a:r>
                      <a:endParaRPr lang="en-US" sz="1100" dirty="0"/>
                    </a:p>
                  </a:txBody>
                  <a:tcPr/>
                </a:tc>
                <a:tc>
                  <a:txBody>
                    <a:bodyPr/>
                    <a:lstStyle/>
                    <a:p>
                      <a:r>
                        <a:rPr lang="en-US" sz="1100" dirty="0" smtClean="0">
                          <a:hlinkClick r:id="rId10"/>
                        </a:rPr>
                        <a:t>emily.choi@ge.com</a:t>
                      </a:r>
                      <a:r>
                        <a:rPr lang="en-US" sz="1100" dirty="0" smtClean="0"/>
                        <a:t> </a:t>
                      </a:r>
                      <a:endParaRPr lang="en-US" sz="1100" dirty="0"/>
                    </a:p>
                  </a:txBody>
                  <a:tcPr/>
                </a:tc>
                <a:tc>
                  <a:txBody>
                    <a:bodyPr/>
                    <a:lstStyle/>
                    <a:p>
                      <a:r>
                        <a:rPr lang="en-US" sz="1100" dirty="0" smtClean="0"/>
                        <a:t>+821043135144</a:t>
                      </a:r>
                      <a:endParaRPr lang="en-US" sz="1100" dirty="0"/>
                    </a:p>
                  </a:txBody>
                  <a:tcPr/>
                </a:tc>
              </a:tr>
              <a:tr h="136478">
                <a:tc>
                  <a:txBody>
                    <a:bodyPr/>
                    <a:lstStyle/>
                    <a:p>
                      <a:r>
                        <a:rPr lang="en-US" sz="1100" dirty="0" smtClean="0"/>
                        <a:t>Vivian </a:t>
                      </a:r>
                      <a:r>
                        <a:rPr lang="en-US" sz="1100" dirty="0" err="1" smtClean="0"/>
                        <a:t>Qiu</a:t>
                      </a:r>
                      <a:r>
                        <a:rPr lang="en-US" sz="1100" dirty="0" smtClean="0"/>
                        <a:t> </a:t>
                      </a:r>
                      <a:r>
                        <a:rPr lang="en-US" sz="1100" dirty="0" err="1" smtClean="0"/>
                        <a:t>Yiyun</a:t>
                      </a:r>
                      <a:endParaRPr lang="en-US" sz="1100" dirty="0"/>
                    </a:p>
                  </a:txBody>
                  <a:tcPr/>
                </a:tc>
                <a:tc>
                  <a:txBody>
                    <a:bodyPr/>
                    <a:lstStyle/>
                    <a:p>
                      <a:r>
                        <a:rPr lang="en-US" sz="1100" dirty="0" smtClean="0">
                          <a:hlinkClick r:id="rId11"/>
                        </a:rPr>
                        <a:t>Vivian.Qiu@ge.com</a:t>
                      </a:r>
                      <a:r>
                        <a:rPr lang="en-US" sz="1100" dirty="0" smtClean="0"/>
                        <a:t> </a:t>
                      </a:r>
                      <a:endParaRPr lang="en-US" sz="1100" dirty="0"/>
                    </a:p>
                  </a:txBody>
                  <a:tcPr/>
                </a:tc>
                <a:tc>
                  <a:txBody>
                    <a:bodyPr/>
                    <a:lstStyle/>
                    <a:p>
                      <a:r>
                        <a:rPr lang="en-US" sz="1100" dirty="0" smtClean="0"/>
                        <a:t>6591143050</a:t>
                      </a:r>
                      <a:endParaRPr lang="en-US" sz="1100" dirty="0"/>
                    </a:p>
                  </a:txBody>
                  <a:tcPr/>
                </a:tc>
              </a:tr>
              <a:tr h="283055">
                <a:tc>
                  <a:txBody>
                    <a:bodyPr/>
                    <a:lstStyle/>
                    <a:p>
                      <a:r>
                        <a:rPr lang="en-US" sz="1100" dirty="0" err="1" smtClean="0"/>
                        <a:t>Binu</a:t>
                      </a:r>
                      <a:r>
                        <a:rPr lang="en-US" sz="1100" dirty="0" smtClean="0"/>
                        <a:t> Mohan </a:t>
                      </a:r>
                      <a:endParaRPr lang="en-US" sz="1100" dirty="0"/>
                    </a:p>
                  </a:txBody>
                  <a:tcPr/>
                </a:tc>
                <a:tc>
                  <a:txBody>
                    <a:bodyPr/>
                    <a:lstStyle/>
                    <a:p>
                      <a:r>
                        <a:rPr lang="en-US" sz="1100" dirty="0" smtClean="0">
                          <a:hlinkClick r:id="rId12"/>
                        </a:rPr>
                        <a:t>mohan.binu@ge.com</a:t>
                      </a:r>
                      <a:r>
                        <a:rPr lang="en-US" sz="1100" dirty="0" smtClean="0"/>
                        <a:t> </a:t>
                      </a:r>
                      <a:endParaRPr lang="en-US" sz="1100" dirty="0"/>
                    </a:p>
                  </a:txBody>
                  <a:tcPr/>
                </a:tc>
                <a:tc>
                  <a:txBody>
                    <a:bodyPr/>
                    <a:lstStyle/>
                    <a:p>
                      <a:endParaRPr lang="en-US" sz="1100" dirty="0"/>
                    </a:p>
                  </a:txBody>
                  <a:tcPr/>
                </a:tc>
              </a:tr>
              <a:tr h="183973">
                <a:tc>
                  <a:txBody>
                    <a:bodyPr/>
                    <a:lstStyle/>
                    <a:p>
                      <a:r>
                        <a:rPr lang="en-US" sz="1100" dirty="0" err="1" smtClean="0"/>
                        <a:t>Divyabharathi</a:t>
                      </a:r>
                      <a:r>
                        <a:rPr lang="en-US" sz="1100" dirty="0" smtClean="0"/>
                        <a:t> Ramesh</a:t>
                      </a:r>
                      <a:endParaRPr lang="en-US" sz="1100" dirty="0"/>
                    </a:p>
                  </a:txBody>
                  <a:tcPr/>
                </a:tc>
                <a:tc>
                  <a:txBody>
                    <a:bodyPr/>
                    <a:lstStyle/>
                    <a:p>
                      <a:r>
                        <a:rPr lang="en-US" sz="1100" dirty="0" smtClean="0">
                          <a:hlinkClick r:id="rId13"/>
                        </a:rPr>
                        <a:t>dhivyabharathi.ramesh@ge.com</a:t>
                      </a:r>
                      <a:r>
                        <a:rPr lang="en-US" sz="1100" dirty="0" smtClean="0"/>
                        <a:t> </a:t>
                      </a:r>
                      <a:endParaRPr lang="en-US" sz="1100" dirty="0"/>
                    </a:p>
                  </a:txBody>
                  <a:tcPr/>
                </a:tc>
                <a:tc>
                  <a:txBody>
                    <a:bodyPr/>
                    <a:lstStyle/>
                    <a:p>
                      <a:endParaRPr lang="en-US" sz="1100" dirty="0"/>
                    </a:p>
                  </a:txBody>
                  <a:tcPr/>
                </a:tc>
              </a:tr>
              <a:tr h="235016">
                <a:tc>
                  <a:txBody>
                    <a:bodyPr/>
                    <a:lstStyle/>
                    <a:p>
                      <a:r>
                        <a:rPr lang="en-US" sz="1100" dirty="0" smtClean="0"/>
                        <a:t>Kannan </a:t>
                      </a:r>
                      <a:r>
                        <a:rPr lang="en-US" sz="1100" dirty="0" err="1" smtClean="0"/>
                        <a:t>Mookusamy</a:t>
                      </a:r>
                      <a:endParaRPr lang="en-US" sz="1100" dirty="0"/>
                    </a:p>
                  </a:txBody>
                  <a:tcPr/>
                </a:tc>
                <a:tc>
                  <a:txBody>
                    <a:bodyPr/>
                    <a:lstStyle/>
                    <a:p>
                      <a:r>
                        <a:rPr lang="en-US" sz="1100" dirty="0" smtClean="0">
                          <a:hlinkClick r:id="rId14"/>
                        </a:rPr>
                        <a:t>Kannan.Mookusamy@ge.com</a:t>
                      </a:r>
                      <a:r>
                        <a:rPr lang="en-US" sz="1100" dirty="0" smtClean="0"/>
                        <a:t> </a:t>
                      </a:r>
                      <a:endParaRPr lang="en-US" sz="1100" dirty="0"/>
                    </a:p>
                  </a:txBody>
                  <a:tcPr/>
                </a:tc>
                <a:tc>
                  <a:txBody>
                    <a:bodyPr/>
                    <a:lstStyle/>
                    <a:p>
                      <a:endParaRPr lang="en-US" sz="1100" dirty="0"/>
                    </a:p>
                  </a:txBody>
                  <a:tcPr/>
                </a:tc>
              </a:tr>
              <a:tr h="235016">
                <a:tc>
                  <a:txBody>
                    <a:bodyPr/>
                    <a:lstStyle/>
                    <a:p>
                      <a:r>
                        <a:rPr lang="en-US" sz="1100" dirty="0" smtClean="0"/>
                        <a:t>Paul Han</a:t>
                      </a:r>
                      <a:endParaRPr lang="en-US" sz="1100" dirty="0"/>
                    </a:p>
                  </a:txBody>
                  <a:tcPr/>
                </a:tc>
                <a:tc>
                  <a:txBody>
                    <a:bodyPr/>
                    <a:lstStyle/>
                    <a:p>
                      <a:r>
                        <a:rPr lang="en-US" sz="1100" dirty="0" smtClean="0">
                          <a:hlinkClick r:id="rId15"/>
                        </a:rPr>
                        <a:t>P.Han@ge.com</a:t>
                      </a:r>
                      <a:r>
                        <a:rPr lang="en-US" sz="1100" dirty="0" smtClean="0"/>
                        <a:t> </a:t>
                      </a:r>
                      <a:endParaRPr lang="en-US" sz="1100" dirty="0"/>
                    </a:p>
                  </a:txBody>
                  <a:tcPr/>
                </a:tc>
                <a:tc>
                  <a:txBody>
                    <a:bodyPr/>
                    <a:lstStyle/>
                    <a:p>
                      <a:r>
                        <a:rPr lang="en-US" sz="1100" dirty="0" smtClean="0"/>
                        <a:t>+821026211634</a:t>
                      </a:r>
                      <a:endParaRPr lang="en-US" sz="1100" dirty="0"/>
                    </a:p>
                  </a:txBody>
                  <a:tcPr/>
                </a:tc>
              </a:tr>
              <a:tr h="235016">
                <a:tc>
                  <a:txBody>
                    <a:bodyPr/>
                    <a:lstStyle/>
                    <a:p>
                      <a:r>
                        <a:rPr lang="en-US" sz="1100" dirty="0" smtClean="0"/>
                        <a:t>Sitara Unni</a:t>
                      </a:r>
                      <a:endParaRPr lang="en-US" sz="1100" dirty="0"/>
                    </a:p>
                  </a:txBody>
                  <a:tcPr/>
                </a:tc>
                <a:tc>
                  <a:txBody>
                    <a:bodyPr/>
                    <a:lstStyle/>
                    <a:p>
                      <a:r>
                        <a:rPr lang="en-US" sz="1100" dirty="0" smtClean="0">
                          <a:hlinkClick r:id="rId16"/>
                        </a:rPr>
                        <a:t>Sitara.Unni@ge.com</a:t>
                      </a:r>
                      <a:r>
                        <a:rPr lang="en-US" sz="1100" dirty="0" smtClean="0"/>
                        <a:t> </a:t>
                      </a:r>
                      <a:endParaRPr lang="en-US" sz="1100" dirty="0"/>
                    </a:p>
                  </a:txBody>
                  <a:tcPr/>
                </a:tc>
                <a:tc>
                  <a:txBody>
                    <a:bodyPr/>
                    <a:lstStyle/>
                    <a:p>
                      <a:r>
                        <a:rPr lang="en-US" sz="1100" dirty="0" smtClean="0"/>
                        <a:t>+91919741742939</a:t>
                      </a:r>
                      <a:endParaRPr lang="en-US" sz="1100" dirty="0"/>
                    </a:p>
                  </a:txBody>
                  <a:tcPr/>
                </a:tc>
              </a:tr>
              <a:tr h="235016">
                <a:tc>
                  <a:txBody>
                    <a:bodyPr/>
                    <a:lstStyle/>
                    <a:p>
                      <a:r>
                        <a:rPr lang="en-US" sz="1100" dirty="0" smtClean="0"/>
                        <a:t>Sanjoy Saha</a:t>
                      </a:r>
                      <a:endParaRPr lang="en-US" sz="1100" dirty="0"/>
                    </a:p>
                  </a:txBody>
                  <a:tcPr/>
                </a:tc>
                <a:tc>
                  <a:txBody>
                    <a:bodyPr/>
                    <a:lstStyle/>
                    <a:p>
                      <a:r>
                        <a:rPr lang="en-US" sz="1100" dirty="0" smtClean="0">
                          <a:hlinkClick r:id="rId17"/>
                        </a:rPr>
                        <a:t>sanjoy.saha@ge.com</a:t>
                      </a:r>
                      <a:r>
                        <a:rPr lang="en-US" sz="1100" dirty="0" smtClean="0"/>
                        <a:t> </a:t>
                      </a:r>
                      <a:endParaRPr lang="en-US" sz="1100" dirty="0"/>
                    </a:p>
                  </a:txBody>
                  <a:tcPr/>
                </a:tc>
                <a:tc>
                  <a:txBody>
                    <a:bodyPr/>
                    <a:lstStyle/>
                    <a:p>
                      <a:r>
                        <a:rPr lang="en-US" sz="1100" dirty="0" smtClean="0"/>
                        <a:t>+12622906313</a:t>
                      </a:r>
                      <a:endParaRPr lang="en-US" sz="1100" dirty="0"/>
                    </a:p>
                  </a:txBody>
                  <a:tcPr/>
                </a:tc>
              </a:tr>
              <a:tr h="235016">
                <a:tc>
                  <a:txBody>
                    <a:bodyPr/>
                    <a:lstStyle/>
                    <a:p>
                      <a:r>
                        <a:rPr lang="en-US" sz="1100" dirty="0" smtClean="0"/>
                        <a:t>Sean Burns</a:t>
                      </a:r>
                      <a:endParaRPr lang="en-US" sz="1100" dirty="0"/>
                    </a:p>
                  </a:txBody>
                  <a:tcPr/>
                </a:tc>
                <a:tc>
                  <a:txBody>
                    <a:bodyPr/>
                    <a:lstStyle/>
                    <a:p>
                      <a:r>
                        <a:rPr lang="en-US" sz="1100" dirty="0" smtClean="0">
                          <a:hlinkClick r:id="rId18"/>
                        </a:rPr>
                        <a:t>Sean.Burns@ge.com</a:t>
                      </a:r>
                      <a:r>
                        <a:rPr lang="en-US" sz="1100" dirty="0" smtClean="0"/>
                        <a:t> </a:t>
                      </a:r>
                      <a:endParaRPr lang="en-US" sz="1100" dirty="0"/>
                    </a:p>
                  </a:txBody>
                  <a:tcPr/>
                </a:tc>
                <a:tc>
                  <a:txBody>
                    <a:bodyPr/>
                    <a:lstStyle/>
                    <a:p>
                      <a:r>
                        <a:rPr lang="en-US" sz="1100" dirty="0" smtClean="0"/>
                        <a:t>+1 262 676 6083</a:t>
                      </a:r>
                      <a:endParaRPr lang="en-US" sz="1100" dirty="0"/>
                    </a:p>
                  </a:txBody>
                  <a:tcPr/>
                </a:tc>
              </a:tr>
            </a:tbl>
          </a:graphicData>
        </a:graphic>
      </p:graphicFrame>
    </p:spTree>
    <p:extLst>
      <p:ext uri="{BB962C8B-B14F-4D97-AF65-F5344CB8AC3E}">
        <p14:creationId xmlns:p14="http://schemas.microsoft.com/office/powerpoint/2010/main" val="35978953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GE Corporate_072016">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G PPT Template_2015">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 Corporate_072016</Template>
  <TotalTime>12348</TotalTime>
  <Words>184</Words>
  <Application>Microsoft Office PowerPoint</Application>
  <PresentationFormat>On-screen Show (4:3)</PresentationFormat>
  <Paragraphs>91</Paragraphs>
  <Slides>2</Slides>
  <Notes>0</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7" baseType="lpstr">
      <vt:lpstr>GE Corporate_072016</vt:lpstr>
      <vt:lpstr>Closing slides</vt:lpstr>
      <vt:lpstr>Section break</vt:lpstr>
      <vt:lpstr>CG PPT Template_2015</vt:lpstr>
      <vt:lpstr>think-cell Slide</vt:lpstr>
      <vt:lpstr>Escalation Matrix</vt:lpstr>
      <vt:lpstr>Contact details</vt:lpstr>
    </vt:vector>
  </TitlesOfParts>
  <Company>Capgemini GCC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rikale</dc:creator>
  <cp:lastModifiedBy>Saraswathi Nagaraj</cp:lastModifiedBy>
  <cp:revision>520</cp:revision>
  <dcterms:created xsi:type="dcterms:W3CDTF">2016-09-12T09:10:56Z</dcterms:created>
  <dcterms:modified xsi:type="dcterms:W3CDTF">2017-01-27T11:46:10Z</dcterms:modified>
</cp:coreProperties>
</file>