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heme/theme4.xml" ContentType="application/vnd.openxmlformats-officedocument.theme+xml"/>
  <Override PartName="/ppt/tags/tag10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1" r:id="rId3"/>
  </p:sldMasterIdLst>
  <p:notesMasterIdLst>
    <p:notesMasterId r:id="rId24"/>
  </p:notesMasterIdLst>
  <p:sldIdLst>
    <p:sldId id="257" r:id="rId4"/>
    <p:sldId id="290" r:id="rId5"/>
    <p:sldId id="273" r:id="rId6"/>
    <p:sldId id="272" r:id="rId7"/>
    <p:sldId id="291" r:id="rId8"/>
    <p:sldId id="278" r:id="rId9"/>
    <p:sldId id="293" r:id="rId10"/>
    <p:sldId id="284" r:id="rId11"/>
    <p:sldId id="274" r:id="rId12"/>
    <p:sldId id="275" r:id="rId13"/>
    <p:sldId id="276" r:id="rId14"/>
    <p:sldId id="286" r:id="rId15"/>
    <p:sldId id="282" r:id="rId16"/>
    <p:sldId id="283" r:id="rId17"/>
    <p:sldId id="288" r:id="rId18"/>
    <p:sldId id="292" r:id="rId19"/>
    <p:sldId id="287" r:id="rId20"/>
    <p:sldId id="280" r:id="rId21"/>
    <p:sldId id="261" r:id="rId22"/>
    <p:sldId id="26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89698" autoAdjust="0"/>
  </p:normalViewPr>
  <p:slideViewPr>
    <p:cSldViewPr>
      <p:cViewPr>
        <p:scale>
          <a:sx n="76" d="100"/>
          <a:sy n="76" d="100"/>
        </p:scale>
        <p:origin x="-9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image" Target="../media/image28.png"/></Relationships>
</file>

<file path=ppt/diagrams/_rels/data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image" Target="../media/image33.jpeg"/><Relationship Id="rId5" Type="http://schemas.openxmlformats.org/officeDocument/2006/relationships/image" Target="../media/image37.jpeg"/><Relationship Id="rId4" Type="http://schemas.openxmlformats.org/officeDocument/2006/relationships/image" Target="../media/image36.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8.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image" Target="../media/image33.jpeg"/><Relationship Id="rId5" Type="http://schemas.openxmlformats.org/officeDocument/2006/relationships/image" Target="../media/image37.jpeg"/><Relationship Id="rId4" Type="http://schemas.openxmlformats.org/officeDocument/2006/relationships/image" Target="../media/image36.jpe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CC890C-8775-4779-BE78-AD8A3EDB3F01}" type="doc">
      <dgm:prSet loTypeId="urn:microsoft.com/office/officeart/2005/8/layout/radial6" loCatId="relationship" qsTypeId="urn:microsoft.com/office/officeart/2005/8/quickstyle/3d1" qsCatId="3D" csTypeId="urn:microsoft.com/office/officeart/2005/8/colors/accent5_4" csCatId="accent5" phldr="1"/>
      <dgm:spPr/>
      <dgm:t>
        <a:bodyPr/>
        <a:lstStyle/>
        <a:p>
          <a:endParaRPr lang="en-US"/>
        </a:p>
      </dgm:t>
    </dgm:pt>
    <dgm:pt modelId="{6CD48D11-AAAE-4B64-BB71-5FCFBBAB373B}">
      <dgm:prSet phldrT="[Text]"/>
      <dgm:spPr/>
      <dgm:t>
        <a:bodyPr/>
        <a:lstStyle/>
        <a:p>
          <a:r>
            <a:rPr lang="en-US" dirty="0" smtClean="0"/>
            <a:t>Release Management Group</a:t>
          </a:r>
          <a:endParaRPr lang="en-US" dirty="0"/>
        </a:p>
      </dgm:t>
    </dgm:pt>
    <dgm:pt modelId="{061BA580-2B0B-43F7-8A58-3CB890E751C3}" type="parTrans" cxnId="{F68AE2B4-DEA6-4BE3-8524-22E385B07A83}">
      <dgm:prSet/>
      <dgm:spPr/>
      <dgm:t>
        <a:bodyPr/>
        <a:lstStyle/>
        <a:p>
          <a:endParaRPr lang="en-US"/>
        </a:p>
      </dgm:t>
    </dgm:pt>
    <dgm:pt modelId="{56DBB0DE-168D-4402-936A-89BB4A8BB22E}" type="sibTrans" cxnId="{F68AE2B4-DEA6-4BE3-8524-22E385B07A83}">
      <dgm:prSet/>
      <dgm:spPr/>
      <dgm:t>
        <a:bodyPr/>
        <a:lstStyle/>
        <a:p>
          <a:endParaRPr lang="en-US"/>
        </a:p>
      </dgm:t>
    </dgm:pt>
    <dgm:pt modelId="{5AA337DD-CD47-4930-8985-E2C85F506CA8}">
      <dgm:prSet phldrT="[Text]" custT="1"/>
      <dgm:spPr/>
      <dgm:t>
        <a:bodyPr/>
        <a:lstStyle/>
        <a:p>
          <a:r>
            <a:rPr lang="en-US" sz="2000" b="1" dirty="0" smtClean="0"/>
            <a:t>Stability</a:t>
          </a:r>
        </a:p>
      </dgm:t>
    </dgm:pt>
    <dgm:pt modelId="{D91B40EE-5B1C-46FE-8878-10E010670097}" type="parTrans" cxnId="{19300C91-B553-42B7-A4DB-47DFAEB7FBC1}">
      <dgm:prSet/>
      <dgm:spPr/>
      <dgm:t>
        <a:bodyPr/>
        <a:lstStyle/>
        <a:p>
          <a:endParaRPr lang="en-US"/>
        </a:p>
      </dgm:t>
    </dgm:pt>
    <dgm:pt modelId="{79AB6BD5-F1E2-40C6-8C78-49B07EFFC367}" type="sibTrans" cxnId="{19300C91-B553-42B7-A4DB-47DFAEB7FBC1}">
      <dgm:prSet/>
      <dgm:spPr/>
      <dgm:t>
        <a:bodyPr/>
        <a:lstStyle/>
        <a:p>
          <a:endParaRPr lang="en-US"/>
        </a:p>
      </dgm:t>
    </dgm:pt>
    <dgm:pt modelId="{88AA8CDE-10C6-46C1-AE58-63181D196509}">
      <dgm:prSet phldrT="[Text]" custT="1"/>
      <dgm:spPr/>
      <dgm:t>
        <a:bodyPr/>
        <a:lstStyle/>
        <a:p>
          <a:r>
            <a:rPr lang="en-US" sz="2000" b="1" dirty="0" smtClean="0"/>
            <a:t>Reliability</a:t>
          </a:r>
          <a:endParaRPr lang="en-US" sz="2000" b="1" dirty="0"/>
        </a:p>
      </dgm:t>
    </dgm:pt>
    <dgm:pt modelId="{D2D3C6E6-232B-4CDA-A293-0B73F15B5A38}" type="parTrans" cxnId="{62BF006F-F56C-4E71-A73E-0B6BF7322EC6}">
      <dgm:prSet/>
      <dgm:spPr/>
      <dgm:t>
        <a:bodyPr/>
        <a:lstStyle/>
        <a:p>
          <a:endParaRPr lang="en-US"/>
        </a:p>
      </dgm:t>
    </dgm:pt>
    <dgm:pt modelId="{429DB977-BBE1-4F9F-ADA6-FFABE3E40909}" type="sibTrans" cxnId="{62BF006F-F56C-4E71-A73E-0B6BF7322EC6}">
      <dgm:prSet/>
      <dgm:spPr/>
      <dgm:t>
        <a:bodyPr/>
        <a:lstStyle/>
        <a:p>
          <a:endParaRPr lang="en-US"/>
        </a:p>
      </dgm:t>
    </dgm:pt>
    <dgm:pt modelId="{70FA4FCE-F964-4AC1-898F-0F76B252D883}">
      <dgm:prSet phldrT="[Text]" custT="1"/>
      <dgm:spPr/>
      <dgm:t>
        <a:bodyPr/>
        <a:lstStyle/>
        <a:p>
          <a:r>
            <a:rPr lang="en-US" sz="2000" b="1" dirty="0" smtClean="0"/>
            <a:t>Durability</a:t>
          </a:r>
          <a:endParaRPr lang="en-US" sz="2000" b="1" dirty="0"/>
        </a:p>
      </dgm:t>
    </dgm:pt>
    <dgm:pt modelId="{699BC8E9-D4E3-48FF-AFBE-8EB80EECBC30}" type="parTrans" cxnId="{B465E192-5138-4805-A89C-D12A16F100A9}">
      <dgm:prSet/>
      <dgm:spPr/>
      <dgm:t>
        <a:bodyPr/>
        <a:lstStyle/>
        <a:p>
          <a:endParaRPr lang="en-US"/>
        </a:p>
      </dgm:t>
    </dgm:pt>
    <dgm:pt modelId="{DF16C061-232C-4468-8A94-DB445F44ACFB}" type="sibTrans" cxnId="{B465E192-5138-4805-A89C-D12A16F100A9}">
      <dgm:prSet/>
      <dgm:spPr/>
      <dgm:t>
        <a:bodyPr/>
        <a:lstStyle/>
        <a:p>
          <a:endParaRPr lang="en-US"/>
        </a:p>
      </dgm:t>
    </dgm:pt>
    <dgm:pt modelId="{BB4D871F-3D2E-445E-8AD8-35F088ACF256}">
      <dgm:prSet phldrT="[Text]" custT="1"/>
      <dgm:spPr/>
      <dgm:t>
        <a:bodyPr/>
        <a:lstStyle/>
        <a:p>
          <a:r>
            <a:rPr lang="en-US" sz="2000" b="1" dirty="0" smtClean="0"/>
            <a:t>Timely completion</a:t>
          </a:r>
          <a:endParaRPr lang="en-US" sz="2000" b="1" dirty="0"/>
        </a:p>
      </dgm:t>
    </dgm:pt>
    <dgm:pt modelId="{9FC58D54-9FA2-49D4-AAAD-1DCACDEB2F96}" type="parTrans" cxnId="{007BEFC5-4D07-4661-BA78-00DA4B4D2D3B}">
      <dgm:prSet/>
      <dgm:spPr/>
      <dgm:t>
        <a:bodyPr/>
        <a:lstStyle/>
        <a:p>
          <a:endParaRPr lang="en-US"/>
        </a:p>
      </dgm:t>
    </dgm:pt>
    <dgm:pt modelId="{89281D98-495D-4692-A06F-D839A6674E27}" type="sibTrans" cxnId="{007BEFC5-4D07-4661-BA78-00DA4B4D2D3B}">
      <dgm:prSet/>
      <dgm:spPr/>
      <dgm:t>
        <a:bodyPr/>
        <a:lstStyle/>
        <a:p>
          <a:endParaRPr lang="en-US"/>
        </a:p>
      </dgm:t>
    </dgm:pt>
    <dgm:pt modelId="{A5015601-90AB-4D56-8DBF-F322C321D70C}" type="pres">
      <dgm:prSet presAssocID="{C1CC890C-8775-4779-BE78-AD8A3EDB3F01}" presName="Name0" presStyleCnt="0">
        <dgm:presLayoutVars>
          <dgm:chMax val="1"/>
          <dgm:dir/>
          <dgm:animLvl val="ctr"/>
          <dgm:resizeHandles val="exact"/>
        </dgm:presLayoutVars>
      </dgm:prSet>
      <dgm:spPr/>
      <dgm:t>
        <a:bodyPr/>
        <a:lstStyle/>
        <a:p>
          <a:endParaRPr lang="en-US"/>
        </a:p>
      </dgm:t>
    </dgm:pt>
    <dgm:pt modelId="{7F077499-8BE6-43BB-812B-A8883D727CCB}" type="pres">
      <dgm:prSet presAssocID="{6CD48D11-AAAE-4B64-BB71-5FCFBBAB373B}" presName="centerShape" presStyleLbl="node0" presStyleIdx="0" presStyleCnt="1"/>
      <dgm:spPr/>
      <dgm:t>
        <a:bodyPr/>
        <a:lstStyle/>
        <a:p>
          <a:endParaRPr lang="en-US"/>
        </a:p>
      </dgm:t>
    </dgm:pt>
    <dgm:pt modelId="{2D496E31-E148-428D-B655-73C9B28B7324}" type="pres">
      <dgm:prSet presAssocID="{5AA337DD-CD47-4930-8985-E2C85F506CA8}" presName="node" presStyleLbl="node1" presStyleIdx="0" presStyleCnt="4" custScaleX="141109">
        <dgm:presLayoutVars>
          <dgm:bulletEnabled val="1"/>
        </dgm:presLayoutVars>
      </dgm:prSet>
      <dgm:spPr/>
      <dgm:t>
        <a:bodyPr/>
        <a:lstStyle/>
        <a:p>
          <a:endParaRPr lang="en-US"/>
        </a:p>
      </dgm:t>
    </dgm:pt>
    <dgm:pt modelId="{541D05EE-86E7-4F2F-9154-797E9B5731E2}" type="pres">
      <dgm:prSet presAssocID="{5AA337DD-CD47-4930-8985-E2C85F506CA8}" presName="dummy" presStyleCnt="0"/>
      <dgm:spPr/>
    </dgm:pt>
    <dgm:pt modelId="{D0AB58A5-61F7-400C-96D0-8F607F3A74DE}" type="pres">
      <dgm:prSet presAssocID="{79AB6BD5-F1E2-40C6-8C78-49B07EFFC367}" presName="sibTrans" presStyleLbl="sibTrans2D1" presStyleIdx="0" presStyleCnt="4"/>
      <dgm:spPr/>
      <dgm:t>
        <a:bodyPr/>
        <a:lstStyle/>
        <a:p>
          <a:endParaRPr lang="en-US"/>
        </a:p>
      </dgm:t>
    </dgm:pt>
    <dgm:pt modelId="{C701D8FF-24A8-4F8E-9555-9E5B1D66B732}" type="pres">
      <dgm:prSet presAssocID="{88AA8CDE-10C6-46C1-AE58-63181D196509}" presName="node" presStyleLbl="node1" presStyleIdx="1" presStyleCnt="4" custScaleX="144632">
        <dgm:presLayoutVars>
          <dgm:bulletEnabled val="1"/>
        </dgm:presLayoutVars>
      </dgm:prSet>
      <dgm:spPr/>
      <dgm:t>
        <a:bodyPr/>
        <a:lstStyle/>
        <a:p>
          <a:endParaRPr lang="en-US"/>
        </a:p>
      </dgm:t>
    </dgm:pt>
    <dgm:pt modelId="{20DEB348-367E-4C7D-9DD8-D88387BCAA02}" type="pres">
      <dgm:prSet presAssocID="{88AA8CDE-10C6-46C1-AE58-63181D196509}" presName="dummy" presStyleCnt="0"/>
      <dgm:spPr/>
    </dgm:pt>
    <dgm:pt modelId="{1982BA5F-9BA1-4F44-AA03-39C91D83D93F}" type="pres">
      <dgm:prSet presAssocID="{429DB977-BBE1-4F9F-ADA6-FFABE3E40909}" presName="sibTrans" presStyleLbl="sibTrans2D1" presStyleIdx="1" presStyleCnt="4"/>
      <dgm:spPr/>
      <dgm:t>
        <a:bodyPr/>
        <a:lstStyle/>
        <a:p>
          <a:endParaRPr lang="en-US"/>
        </a:p>
      </dgm:t>
    </dgm:pt>
    <dgm:pt modelId="{7C54FC68-B348-41F8-B658-98FED4B25DD9}" type="pres">
      <dgm:prSet presAssocID="{70FA4FCE-F964-4AC1-898F-0F76B252D883}" presName="node" presStyleLbl="node1" presStyleIdx="2" presStyleCnt="4" custScaleX="139066">
        <dgm:presLayoutVars>
          <dgm:bulletEnabled val="1"/>
        </dgm:presLayoutVars>
      </dgm:prSet>
      <dgm:spPr/>
      <dgm:t>
        <a:bodyPr/>
        <a:lstStyle/>
        <a:p>
          <a:endParaRPr lang="en-US"/>
        </a:p>
      </dgm:t>
    </dgm:pt>
    <dgm:pt modelId="{4A86132C-87D7-46B4-8069-48C0786FA2FC}" type="pres">
      <dgm:prSet presAssocID="{70FA4FCE-F964-4AC1-898F-0F76B252D883}" presName="dummy" presStyleCnt="0"/>
      <dgm:spPr/>
    </dgm:pt>
    <dgm:pt modelId="{17FD4EE7-969B-473A-91DB-72B8D06D73E8}" type="pres">
      <dgm:prSet presAssocID="{DF16C061-232C-4468-8A94-DB445F44ACFB}" presName="sibTrans" presStyleLbl="sibTrans2D1" presStyleIdx="2" presStyleCnt="4"/>
      <dgm:spPr/>
      <dgm:t>
        <a:bodyPr/>
        <a:lstStyle/>
        <a:p>
          <a:endParaRPr lang="en-US"/>
        </a:p>
      </dgm:t>
    </dgm:pt>
    <dgm:pt modelId="{E7CE7532-34FB-4914-A744-C64C0AF293F2}" type="pres">
      <dgm:prSet presAssocID="{BB4D871F-3D2E-445E-8AD8-35F088ACF256}" presName="node" presStyleLbl="node1" presStyleIdx="3" presStyleCnt="4" custScaleX="161269">
        <dgm:presLayoutVars>
          <dgm:bulletEnabled val="1"/>
        </dgm:presLayoutVars>
      </dgm:prSet>
      <dgm:spPr/>
      <dgm:t>
        <a:bodyPr/>
        <a:lstStyle/>
        <a:p>
          <a:endParaRPr lang="en-US"/>
        </a:p>
      </dgm:t>
    </dgm:pt>
    <dgm:pt modelId="{A56383F2-E825-4C1F-B9E3-BC88A7942AE7}" type="pres">
      <dgm:prSet presAssocID="{BB4D871F-3D2E-445E-8AD8-35F088ACF256}" presName="dummy" presStyleCnt="0"/>
      <dgm:spPr/>
    </dgm:pt>
    <dgm:pt modelId="{03D98E38-F7B6-44B7-B095-B15879334A22}" type="pres">
      <dgm:prSet presAssocID="{89281D98-495D-4692-A06F-D839A6674E27}" presName="sibTrans" presStyleLbl="sibTrans2D1" presStyleIdx="3" presStyleCnt="4"/>
      <dgm:spPr/>
      <dgm:t>
        <a:bodyPr/>
        <a:lstStyle/>
        <a:p>
          <a:endParaRPr lang="en-US"/>
        </a:p>
      </dgm:t>
    </dgm:pt>
  </dgm:ptLst>
  <dgm:cxnLst>
    <dgm:cxn modelId="{1EEE4C58-5C36-453C-9528-B522B653CACA}" type="presOf" srcId="{5AA337DD-CD47-4930-8985-E2C85F506CA8}" destId="{2D496E31-E148-428D-B655-73C9B28B7324}" srcOrd="0" destOrd="0" presId="urn:microsoft.com/office/officeart/2005/8/layout/radial6"/>
    <dgm:cxn modelId="{62BF006F-F56C-4E71-A73E-0B6BF7322EC6}" srcId="{6CD48D11-AAAE-4B64-BB71-5FCFBBAB373B}" destId="{88AA8CDE-10C6-46C1-AE58-63181D196509}" srcOrd="1" destOrd="0" parTransId="{D2D3C6E6-232B-4CDA-A293-0B73F15B5A38}" sibTransId="{429DB977-BBE1-4F9F-ADA6-FFABE3E40909}"/>
    <dgm:cxn modelId="{BD53EAEE-FB88-47A5-A02B-FACEE91E0145}" type="presOf" srcId="{C1CC890C-8775-4779-BE78-AD8A3EDB3F01}" destId="{A5015601-90AB-4D56-8DBF-F322C321D70C}" srcOrd="0" destOrd="0" presId="urn:microsoft.com/office/officeart/2005/8/layout/radial6"/>
    <dgm:cxn modelId="{B759CB14-505B-4B29-82DA-9533A44424F7}" type="presOf" srcId="{70FA4FCE-F964-4AC1-898F-0F76B252D883}" destId="{7C54FC68-B348-41F8-B658-98FED4B25DD9}" srcOrd="0" destOrd="0" presId="urn:microsoft.com/office/officeart/2005/8/layout/radial6"/>
    <dgm:cxn modelId="{DC58D01E-951A-43FA-A635-512110F893FA}" type="presOf" srcId="{429DB977-BBE1-4F9F-ADA6-FFABE3E40909}" destId="{1982BA5F-9BA1-4F44-AA03-39C91D83D93F}" srcOrd="0" destOrd="0" presId="urn:microsoft.com/office/officeart/2005/8/layout/radial6"/>
    <dgm:cxn modelId="{F52341D1-B56B-4B04-AC2D-9BDEB5E0B565}" type="presOf" srcId="{79AB6BD5-F1E2-40C6-8C78-49B07EFFC367}" destId="{D0AB58A5-61F7-400C-96D0-8F607F3A74DE}" srcOrd="0" destOrd="0" presId="urn:microsoft.com/office/officeart/2005/8/layout/radial6"/>
    <dgm:cxn modelId="{6C21775B-DF2F-4554-B178-9BE5640D5AC0}" type="presOf" srcId="{89281D98-495D-4692-A06F-D839A6674E27}" destId="{03D98E38-F7B6-44B7-B095-B15879334A22}" srcOrd="0" destOrd="0" presId="urn:microsoft.com/office/officeart/2005/8/layout/radial6"/>
    <dgm:cxn modelId="{97DF8863-0FC6-4B44-8C5C-03A458288953}" type="presOf" srcId="{DF16C061-232C-4468-8A94-DB445F44ACFB}" destId="{17FD4EE7-969B-473A-91DB-72B8D06D73E8}" srcOrd="0" destOrd="0" presId="urn:microsoft.com/office/officeart/2005/8/layout/radial6"/>
    <dgm:cxn modelId="{19300C91-B553-42B7-A4DB-47DFAEB7FBC1}" srcId="{6CD48D11-AAAE-4B64-BB71-5FCFBBAB373B}" destId="{5AA337DD-CD47-4930-8985-E2C85F506CA8}" srcOrd="0" destOrd="0" parTransId="{D91B40EE-5B1C-46FE-8878-10E010670097}" sibTransId="{79AB6BD5-F1E2-40C6-8C78-49B07EFFC367}"/>
    <dgm:cxn modelId="{B97CD89D-F87B-4EA5-9526-5BC81B7C5E01}" type="presOf" srcId="{88AA8CDE-10C6-46C1-AE58-63181D196509}" destId="{C701D8FF-24A8-4F8E-9555-9E5B1D66B732}" srcOrd="0" destOrd="0" presId="urn:microsoft.com/office/officeart/2005/8/layout/radial6"/>
    <dgm:cxn modelId="{F68AE2B4-DEA6-4BE3-8524-22E385B07A83}" srcId="{C1CC890C-8775-4779-BE78-AD8A3EDB3F01}" destId="{6CD48D11-AAAE-4B64-BB71-5FCFBBAB373B}" srcOrd="0" destOrd="0" parTransId="{061BA580-2B0B-43F7-8A58-3CB890E751C3}" sibTransId="{56DBB0DE-168D-4402-936A-89BB4A8BB22E}"/>
    <dgm:cxn modelId="{B465E192-5138-4805-A89C-D12A16F100A9}" srcId="{6CD48D11-AAAE-4B64-BB71-5FCFBBAB373B}" destId="{70FA4FCE-F964-4AC1-898F-0F76B252D883}" srcOrd="2" destOrd="0" parTransId="{699BC8E9-D4E3-48FF-AFBE-8EB80EECBC30}" sibTransId="{DF16C061-232C-4468-8A94-DB445F44ACFB}"/>
    <dgm:cxn modelId="{007BEFC5-4D07-4661-BA78-00DA4B4D2D3B}" srcId="{6CD48D11-AAAE-4B64-BB71-5FCFBBAB373B}" destId="{BB4D871F-3D2E-445E-8AD8-35F088ACF256}" srcOrd="3" destOrd="0" parTransId="{9FC58D54-9FA2-49D4-AAAD-1DCACDEB2F96}" sibTransId="{89281D98-495D-4692-A06F-D839A6674E27}"/>
    <dgm:cxn modelId="{000B5275-E345-48E3-AED5-1EF863BB4588}" type="presOf" srcId="{BB4D871F-3D2E-445E-8AD8-35F088ACF256}" destId="{E7CE7532-34FB-4914-A744-C64C0AF293F2}" srcOrd="0" destOrd="0" presId="urn:microsoft.com/office/officeart/2005/8/layout/radial6"/>
    <dgm:cxn modelId="{F16531C9-1A60-4E10-80C0-DA731B915528}" type="presOf" srcId="{6CD48D11-AAAE-4B64-BB71-5FCFBBAB373B}" destId="{7F077499-8BE6-43BB-812B-A8883D727CCB}" srcOrd="0" destOrd="0" presId="urn:microsoft.com/office/officeart/2005/8/layout/radial6"/>
    <dgm:cxn modelId="{043AAEA4-6261-459B-914E-657B73E6E3C1}" type="presParOf" srcId="{A5015601-90AB-4D56-8DBF-F322C321D70C}" destId="{7F077499-8BE6-43BB-812B-A8883D727CCB}" srcOrd="0" destOrd="0" presId="urn:microsoft.com/office/officeart/2005/8/layout/radial6"/>
    <dgm:cxn modelId="{7B7CB0C1-BAEF-4D64-AA56-AF88663C1375}" type="presParOf" srcId="{A5015601-90AB-4D56-8DBF-F322C321D70C}" destId="{2D496E31-E148-428D-B655-73C9B28B7324}" srcOrd="1" destOrd="0" presId="urn:microsoft.com/office/officeart/2005/8/layout/radial6"/>
    <dgm:cxn modelId="{A1425958-B99F-42A8-B7FC-307A7A0BD5DB}" type="presParOf" srcId="{A5015601-90AB-4D56-8DBF-F322C321D70C}" destId="{541D05EE-86E7-4F2F-9154-797E9B5731E2}" srcOrd="2" destOrd="0" presId="urn:microsoft.com/office/officeart/2005/8/layout/radial6"/>
    <dgm:cxn modelId="{3AA64382-FE17-4F95-B9AF-125E17E07CF6}" type="presParOf" srcId="{A5015601-90AB-4D56-8DBF-F322C321D70C}" destId="{D0AB58A5-61F7-400C-96D0-8F607F3A74DE}" srcOrd="3" destOrd="0" presId="urn:microsoft.com/office/officeart/2005/8/layout/radial6"/>
    <dgm:cxn modelId="{D0018E05-FBDA-43A7-8DF8-61F7059BE69E}" type="presParOf" srcId="{A5015601-90AB-4D56-8DBF-F322C321D70C}" destId="{C701D8FF-24A8-4F8E-9555-9E5B1D66B732}" srcOrd="4" destOrd="0" presId="urn:microsoft.com/office/officeart/2005/8/layout/radial6"/>
    <dgm:cxn modelId="{97513C7C-95D7-46E0-A1DB-BCC0A15F99D4}" type="presParOf" srcId="{A5015601-90AB-4D56-8DBF-F322C321D70C}" destId="{20DEB348-367E-4C7D-9DD8-D88387BCAA02}" srcOrd="5" destOrd="0" presId="urn:microsoft.com/office/officeart/2005/8/layout/radial6"/>
    <dgm:cxn modelId="{3A972E92-6ADC-44B8-977D-BD082F5F755F}" type="presParOf" srcId="{A5015601-90AB-4D56-8DBF-F322C321D70C}" destId="{1982BA5F-9BA1-4F44-AA03-39C91D83D93F}" srcOrd="6" destOrd="0" presId="urn:microsoft.com/office/officeart/2005/8/layout/radial6"/>
    <dgm:cxn modelId="{BA52E9BF-62ED-476F-84B2-5113523D46A0}" type="presParOf" srcId="{A5015601-90AB-4D56-8DBF-F322C321D70C}" destId="{7C54FC68-B348-41F8-B658-98FED4B25DD9}" srcOrd="7" destOrd="0" presId="urn:microsoft.com/office/officeart/2005/8/layout/radial6"/>
    <dgm:cxn modelId="{40E71779-6386-44B7-B977-CAB94A248479}" type="presParOf" srcId="{A5015601-90AB-4D56-8DBF-F322C321D70C}" destId="{4A86132C-87D7-46B4-8069-48C0786FA2FC}" srcOrd="8" destOrd="0" presId="urn:microsoft.com/office/officeart/2005/8/layout/radial6"/>
    <dgm:cxn modelId="{DD46CE84-A272-40F7-866D-5F4F7D1DFAC1}" type="presParOf" srcId="{A5015601-90AB-4D56-8DBF-F322C321D70C}" destId="{17FD4EE7-969B-473A-91DB-72B8D06D73E8}" srcOrd="9" destOrd="0" presId="urn:microsoft.com/office/officeart/2005/8/layout/radial6"/>
    <dgm:cxn modelId="{4DC6A20F-F710-409C-A3B7-94396E463321}" type="presParOf" srcId="{A5015601-90AB-4D56-8DBF-F322C321D70C}" destId="{E7CE7532-34FB-4914-A744-C64C0AF293F2}" srcOrd="10" destOrd="0" presId="urn:microsoft.com/office/officeart/2005/8/layout/radial6"/>
    <dgm:cxn modelId="{14457129-7CAC-4CFF-8922-DEA137E21D08}" type="presParOf" srcId="{A5015601-90AB-4D56-8DBF-F322C321D70C}" destId="{A56383F2-E825-4C1F-B9E3-BC88A7942AE7}" srcOrd="11" destOrd="0" presId="urn:microsoft.com/office/officeart/2005/8/layout/radial6"/>
    <dgm:cxn modelId="{6233B112-07D0-4D57-8DC4-17EE2E0DFD42}" type="presParOf" srcId="{A5015601-90AB-4D56-8DBF-F322C321D70C}" destId="{03D98E38-F7B6-44B7-B095-B15879334A22}"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BCA465D-E7F8-47A0-AE0E-791B2851CB0B}" type="doc">
      <dgm:prSet loTypeId="urn:microsoft.com/office/officeart/2005/8/layout/hChevron3" loCatId="process" qsTypeId="urn:microsoft.com/office/officeart/2005/8/quickstyle/simple2" qsCatId="simple" csTypeId="urn:microsoft.com/office/officeart/2005/8/colors/accent1_2" csCatId="accent1" phldr="1"/>
      <dgm:spPr/>
    </dgm:pt>
    <dgm:pt modelId="{83683DA8-667A-4063-BC30-23890B9C3EFA}">
      <dgm:prSet phldrT="[Text]"/>
      <dgm:spPr>
        <a:solidFill>
          <a:schemeClr val="accent5">
            <a:lumMod val="75000"/>
          </a:schemeClr>
        </a:solidFill>
      </dgm:spPr>
      <dgm:t>
        <a:bodyPr/>
        <a:lstStyle/>
        <a:p>
          <a:r>
            <a:rPr lang="en-US" dirty="0" smtClean="0">
              <a:latin typeface="Candara" panose="020E0502030303020204" pitchFamily="34" charset="0"/>
            </a:rPr>
            <a:t>Plan</a:t>
          </a:r>
          <a:endParaRPr lang="en-US" dirty="0">
            <a:latin typeface="Candara" panose="020E0502030303020204" pitchFamily="34" charset="0"/>
          </a:endParaRPr>
        </a:p>
      </dgm:t>
    </dgm:pt>
    <dgm:pt modelId="{F66924E9-B4FE-4308-A7EC-CAF1246F560A}" type="parTrans" cxnId="{27578830-3944-4E46-B401-59D8B80F1543}">
      <dgm:prSet/>
      <dgm:spPr/>
      <dgm:t>
        <a:bodyPr/>
        <a:lstStyle/>
        <a:p>
          <a:endParaRPr lang="en-US"/>
        </a:p>
      </dgm:t>
    </dgm:pt>
    <dgm:pt modelId="{86E1E5AA-D60C-4AB0-A4F3-20E24EC136DA}" type="sibTrans" cxnId="{27578830-3944-4E46-B401-59D8B80F1543}">
      <dgm:prSet/>
      <dgm:spPr/>
      <dgm:t>
        <a:bodyPr/>
        <a:lstStyle/>
        <a:p>
          <a:endParaRPr lang="en-US"/>
        </a:p>
      </dgm:t>
    </dgm:pt>
    <dgm:pt modelId="{E15FD690-75B3-4DD7-BCB3-3D317285AADE}">
      <dgm:prSet phldrT="[Text]"/>
      <dgm:spPr>
        <a:solidFill>
          <a:schemeClr val="accent5">
            <a:lumMod val="75000"/>
          </a:schemeClr>
        </a:solidFill>
      </dgm:spPr>
      <dgm:t>
        <a:bodyPr/>
        <a:lstStyle/>
        <a:p>
          <a:r>
            <a:rPr lang="en-US" dirty="0" smtClean="0">
              <a:latin typeface="Candara" panose="020E0502030303020204" pitchFamily="34" charset="0"/>
            </a:rPr>
            <a:t>Build</a:t>
          </a:r>
          <a:endParaRPr lang="en-US" dirty="0">
            <a:latin typeface="Candara" panose="020E0502030303020204" pitchFamily="34" charset="0"/>
          </a:endParaRPr>
        </a:p>
      </dgm:t>
    </dgm:pt>
    <dgm:pt modelId="{F3FE4EDD-7030-4EFC-ABB9-3A2BDDB2BEA5}" type="parTrans" cxnId="{9DBAD154-EB4C-4E5D-A7F9-E09C722E2074}">
      <dgm:prSet/>
      <dgm:spPr/>
      <dgm:t>
        <a:bodyPr/>
        <a:lstStyle/>
        <a:p>
          <a:endParaRPr lang="en-US"/>
        </a:p>
      </dgm:t>
    </dgm:pt>
    <dgm:pt modelId="{55CDDE54-AABD-4EEE-BC4B-1F07C9232313}" type="sibTrans" cxnId="{9DBAD154-EB4C-4E5D-A7F9-E09C722E2074}">
      <dgm:prSet/>
      <dgm:spPr/>
      <dgm:t>
        <a:bodyPr/>
        <a:lstStyle/>
        <a:p>
          <a:endParaRPr lang="en-US"/>
        </a:p>
      </dgm:t>
    </dgm:pt>
    <dgm:pt modelId="{0934F86F-134C-4802-B1E8-35BDE4BBE5BF}">
      <dgm:prSet phldrT="[Text]"/>
      <dgm:spPr>
        <a:solidFill>
          <a:schemeClr val="accent5">
            <a:lumMod val="75000"/>
          </a:schemeClr>
        </a:solidFill>
      </dgm:spPr>
      <dgm:t>
        <a:bodyPr/>
        <a:lstStyle/>
        <a:p>
          <a:r>
            <a:rPr lang="en-US" dirty="0" smtClean="0">
              <a:latin typeface="Candara" panose="020E0502030303020204" pitchFamily="34" charset="0"/>
            </a:rPr>
            <a:t>Test</a:t>
          </a:r>
          <a:endParaRPr lang="en-US" dirty="0">
            <a:latin typeface="Candara" panose="020E0502030303020204" pitchFamily="34" charset="0"/>
          </a:endParaRPr>
        </a:p>
      </dgm:t>
    </dgm:pt>
    <dgm:pt modelId="{5957D401-BE4C-47E0-BCEA-0B93EB6C6BBA}" type="parTrans" cxnId="{03F67068-8B44-4A3E-AA6B-D1108DC6031B}">
      <dgm:prSet/>
      <dgm:spPr/>
      <dgm:t>
        <a:bodyPr/>
        <a:lstStyle/>
        <a:p>
          <a:endParaRPr lang="en-US"/>
        </a:p>
      </dgm:t>
    </dgm:pt>
    <dgm:pt modelId="{0E37277C-2B20-49E2-9E2C-CBC212575178}" type="sibTrans" cxnId="{03F67068-8B44-4A3E-AA6B-D1108DC6031B}">
      <dgm:prSet/>
      <dgm:spPr/>
      <dgm:t>
        <a:bodyPr/>
        <a:lstStyle/>
        <a:p>
          <a:endParaRPr lang="en-US"/>
        </a:p>
      </dgm:t>
    </dgm:pt>
    <dgm:pt modelId="{B114796F-320A-4497-8EEB-C1F2023B5CF9}">
      <dgm:prSet phldrT="[Text]"/>
      <dgm:spPr>
        <a:solidFill>
          <a:schemeClr val="accent5">
            <a:lumMod val="50000"/>
          </a:schemeClr>
        </a:solidFill>
      </dgm:spPr>
      <dgm:t>
        <a:bodyPr/>
        <a:lstStyle/>
        <a:p>
          <a:r>
            <a:rPr lang="en-US" dirty="0" smtClean="0">
              <a:latin typeface="Candara" panose="020E0502030303020204" pitchFamily="34" charset="0"/>
            </a:rPr>
            <a:t>Deploy</a:t>
          </a:r>
          <a:endParaRPr lang="en-US" dirty="0">
            <a:latin typeface="Candara" panose="020E0502030303020204" pitchFamily="34" charset="0"/>
          </a:endParaRPr>
        </a:p>
      </dgm:t>
    </dgm:pt>
    <dgm:pt modelId="{A848482D-E922-4E94-926D-89B6DA3BDB69}" type="parTrans" cxnId="{280B3DA2-5373-457A-8EDC-469817347F64}">
      <dgm:prSet/>
      <dgm:spPr/>
      <dgm:t>
        <a:bodyPr/>
        <a:lstStyle/>
        <a:p>
          <a:endParaRPr lang="en-US"/>
        </a:p>
      </dgm:t>
    </dgm:pt>
    <dgm:pt modelId="{D5D54430-AF2E-4A8F-ADA5-3B1EED160856}" type="sibTrans" cxnId="{280B3DA2-5373-457A-8EDC-469817347F64}">
      <dgm:prSet/>
      <dgm:spPr/>
      <dgm:t>
        <a:bodyPr/>
        <a:lstStyle/>
        <a:p>
          <a:endParaRPr lang="en-US"/>
        </a:p>
      </dgm:t>
    </dgm:pt>
    <dgm:pt modelId="{AB74C7BA-41E0-4B3E-9875-A177515E3726}">
      <dgm:prSet phldrT="[Text]"/>
      <dgm:spPr>
        <a:solidFill>
          <a:schemeClr val="accent5">
            <a:lumMod val="50000"/>
          </a:schemeClr>
        </a:solidFill>
      </dgm:spPr>
      <dgm:t>
        <a:bodyPr/>
        <a:lstStyle/>
        <a:p>
          <a:r>
            <a:rPr lang="en-US" dirty="0" smtClean="0">
              <a:latin typeface="Candara" panose="020E0502030303020204" pitchFamily="34" charset="0"/>
            </a:rPr>
            <a:t>Monitor</a:t>
          </a:r>
          <a:endParaRPr lang="en-US" dirty="0">
            <a:latin typeface="Candara" panose="020E0502030303020204" pitchFamily="34" charset="0"/>
          </a:endParaRPr>
        </a:p>
      </dgm:t>
    </dgm:pt>
    <dgm:pt modelId="{57860802-0E59-4DA9-8FDE-873CBFBCAC08}" type="parTrans" cxnId="{1E978BA7-8037-416C-9E59-06E51361B067}">
      <dgm:prSet/>
      <dgm:spPr/>
      <dgm:t>
        <a:bodyPr/>
        <a:lstStyle/>
        <a:p>
          <a:endParaRPr lang="en-US"/>
        </a:p>
      </dgm:t>
    </dgm:pt>
    <dgm:pt modelId="{946C5E4D-F623-44B3-BD92-F86A11DCAC6A}" type="sibTrans" cxnId="{1E978BA7-8037-416C-9E59-06E51361B067}">
      <dgm:prSet/>
      <dgm:spPr/>
      <dgm:t>
        <a:bodyPr/>
        <a:lstStyle/>
        <a:p>
          <a:endParaRPr lang="en-US"/>
        </a:p>
      </dgm:t>
    </dgm:pt>
    <dgm:pt modelId="{7D8E4DD4-21EA-4427-9244-CC8EA7F5BCB4}" type="pres">
      <dgm:prSet presAssocID="{8BCA465D-E7F8-47A0-AE0E-791B2851CB0B}" presName="Name0" presStyleCnt="0">
        <dgm:presLayoutVars>
          <dgm:dir/>
          <dgm:resizeHandles val="exact"/>
        </dgm:presLayoutVars>
      </dgm:prSet>
      <dgm:spPr/>
    </dgm:pt>
    <dgm:pt modelId="{15DCA2F6-83C2-44A7-9EEA-CC9D9F87E250}" type="pres">
      <dgm:prSet presAssocID="{83683DA8-667A-4063-BC30-23890B9C3EFA}" presName="parTxOnly" presStyleLbl="node1" presStyleIdx="0" presStyleCnt="5">
        <dgm:presLayoutVars>
          <dgm:bulletEnabled val="1"/>
        </dgm:presLayoutVars>
      </dgm:prSet>
      <dgm:spPr/>
      <dgm:t>
        <a:bodyPr/>
        <a:lstStyle/>
        <a:p>
          <a:endParaRPr lang="en-US"/>
        </a:p>
      </dgm:t>
    </dgm:pt>
    <dgm:pt modelId="{EB9D8DB3-A9B4-46E7-8159-09AB6D9A0B7C}" type="pres">
      <dgm:prSet presAssocID="{86E1E5AA-D60C-4AB0-A4F3-20E24EC136DA}" presName="parSpace" presStyleCnt="0"/>
      <dgm:spPr/>
    </dgm:pt>
    <dgm:pt modelId="{1C275397-AD0E-4596-B7B9-0AF863A05626}" type="pres">
      <dgm:prSet presAssocID="{E15FD690-75B3-4DD7-BCB3-3D317285AADE}" presName="parTxOnly" presStyleLbl="node1" presStyleIdx="1" presStyleCnt="5">
        <dgm:presLayoutVars>
          <dgm:bulletEnabled val="1"/>
        </dgm:presLayoutVars>
      </dgm:prSet>
      <dgm:spPr/>
      <dgm:t>
        <a:bodyPr/>
        <a:lstStyle/>
        <a:p>
          <a:endParaRPr lang="en-US"/>
        </a:p>
      </dgm:t>
    </dgm:pt>
    <dgm:pt modelId="{5AAEBD10-EA63-420D-AB1D-2FE35BD91349}" type="pres">
      <dgm:prSet presAssocID="{55CDDE54-AABD-4EEE-BC4B-1F07C9232313}" presName="parSpace" presStyleCnt="0"/>
      <dgm:spPr/>
    </dgm:pt>
    <dgm:pt modelId="{851BBBA9-C784-4095-A780-C1A96B133B3C}" type="pres">
      <dgm:prSet presAssocID="{0934F86F-134C-4802-B1E8-35BDE4BBE5BF}" presName="parTxOnly" presStyleLbl="node1" presStyleIdx="2" presStyleCnt="5">
        <dgm:presLayoutVars>
          <dgm:bulletEnabled val="1"/>
        </dgm:presLayoutVars>
      </dgm:prSet>
      <dgm:spPr/>
      <dgm:t>
        <a:bodyPr/>
        <a:lstStyle/>
        <a:p>
          <a:endParaRPr lang="en-US"/>
        </a:p>
      </dgm:t>
    </dgm:pt>
    <dgm:pt modelId="{0A6FBD47-96A0-4497-A921-1401BD3781D1}" type="pres">
      <dgm:prSet presAssocID="{0E37277C-2B20-49E2-9E2C-CBC212575178}" presName="parSpace" presStyleCnt="0"/>
      <dgm:spPr/>
    </dgm:pt>
    <dgm:pt modelId="{FEE40BD6-F6BA-46DE-9CAB-F153455E060C}" type="pres">
      <dgm:prSet presAssocID="{B114796F-320A-4497-8EEB-C1F2023B5CF9}" presName="parTxOnly" presStyleLbl="node1" presStyleIdx="3" presStyleCnt="5">
        <dgm:presLayoutVars>
          <dgm:bulletEnabled val="1"/>
        </dgm:presLayoutVars>
      </dgm:prSet>
      <dgm:spPr/>
      <dgm:t>
        <a:bodyPr/>
        <a:lstStyle/>
        <a:p>
          <a:endParaRPr lang="en-US"/>
        </a:p>
      </dgm:t>
    </dgm:pt>
    <dgm:pt modelId="{5A296B9E-6E5B-453E-88D8-261DA96CBE70}" type="pres">
      <dgm:prSet presAssocID="{D5D54430-AF2E-4A8F-ADA5-3B1EED160856}" presName="parSpace" presStyleCnt="0"/>
      <dgm:spPr/>
    </dgm:pt>
    <dgm:pt modelId="{15B9B5BB-52E9-47C2-A5BF-CF55456CFA23}" type="pres">
      <dgm:prSet presAssocID="{AB74C7BA-41E0-4B3E-9875-A177515E3726}" presName="parTxOnly" presStyleLbl="node1" presStyleIdx="4" presStyleCnt="5">
        <dgm:presLayoutVars>
          <dgm:bulletEnabled val="1"/>
        </dgm:presLayoutVars>
      </dgm:prSet>
      <dgm:spPr/>
      <dgm:t>
        <a:bodyPr/>
        <a:lstStyle/>
        <a:p>
          <a:endParaRPr lang="en-US"/>
        </a:p>
      </dgm:t>
    </dgm:pt>
  </dgm:ptLst>
  <dgm:cxnLst>
    <dgm:cxn modelId="{BACC2B22-E35F-491A-B38A-6B5E5BD73388}" type="presOf" srcId="{8BCA465D-E7F8-47A0-AE0E-791B2851CB0B}" destId="{7D8E4DD4-21EA-4427-9244-CC8EA7F5BCB4}" srcOrd="0" destOrd="0" presId="urn:microsoft.com/office/officeart/2005/8/layout/hChevron3"/>
    <dgm:cxn modelId="{9DBAD154-EB4C-4E5D-A7F9-E09C722E2074}" srcId="{8BCA465D-E7F8-47A0-AE0E-791B2851CB0B}" destId="{E15FD690-75B3-4DD7-BCB3-3D317285AADE}" srcOrd="1" destOrd="0" parTransId="{F3FE4EDD-7030-4EFC-ABB9-3A2BDDB2BEA5}" sibTransId="{55CDDE54-AABD-4EEE-BC4B-1F07C9232313}"/>
    <dgm:cxn modelId="{DFB63818-9EC5-4C34-A860-049A8334B23C}" type="presOf" srcId="{0934F86F-134C-4802-B1E8-35BDE4BBE5BF}" destId="{851BBBA9-C784-4095-A780-C1A96B133B3C}" srcOrd="0" destOrd="0" presId="urn:microsoft.com/office/officeart/2005/8/layout/hChevron3"/>
    <dgm:cxn modelId="{3BDDDF37-5FC1-438A-98B5-B0A702C760A4}" type="presOf" srcId="{B114796F-320A-4497-8EEB-C1F2023B5CF9}" destId="{FEE40BD6-F6BA-46DE-9CAB-F153455E060C}" srcOrd="0" destOrd="0" presId="urn:microsoft.com/office/officeart/2005/8/layout/hChevron3"/>
    <dgm:cxn modelId="{280B3DA2-5373-457A-8EDC-469817347F64}" srcId="{8BCA465D-E7F8-47A0-AE0E-791B2851CB0B}" destId="{B114796F-320A-4497-8EEB-C1F2023B5CF9}" srcOrd="3" destOrd="0" parTransId="{A848482D-E922-4E94-926D-89B6DA3BDB69}" sibTransId="{D5D54430-AF2E-4A8F-ADA5-3B1EED160856}"/>
    <dgm:cxn modelId="{9CCFF9D2-EB29-4B7D-B376-2CC08DF96102}" type="presOf" srcId="{AB74C7BA-41E0-4B3E-9875-A177515E3726}" destId="{15B9B5BB-52E9-47C2-A5BF-CF55456CFA23}" srcOrd="0" destOrd="0" presId="urn:microsoft.com/office/officeart/2005/8/layout/hChevron3"/>
    <dgm:cxn modelId="{03F67068-8B44-4A3E-AA6B-D1108DC6031B}" srcId="{8BCA465D-E7F8-47A0-AE0E-791B2851CB0B}" destId="{0934F86F-134C-4802-B1E8-35BDE4BBE5BF}" srcOrd="2" destOrd="0" parTransId="{5957D401-BE4C-47E0-BCEA-0B93EB6C6BBA}" sibTransId="{0E37277C-2B20-49E2-9E2C-CBC212575178}"/>
    <dgm:cxn modelId="{27578830-3944-4E46-B401-59D8B80F1543}" srcId="{8BCA465D-E7F8-47A0-AE0E-791B2851CB0B}" destId="{83683DA8-667A-4063-BC30-23890B9C3EFA}" srcOrd="0" destOrd="0" parTransId="{F66924E9-B4FE-4308-A7EC-CAF1246F560A}" sibTransId="{86E1E5AA-D60C-4AB0-A4F3-20E24EC136DA}"/>
    <dgm:cxn modelId="{15C4B97E-0B38-4A52-82FF-76085DDC5A58}" type="presOf" srcId="{E15FD690-75B3-4DD7-BCB3-3D317285AADE}" destId="{1C275397-AD0E-4596-B7B9-0AF863A05626}" srcOrd="0" destOrd="0" presId="urn:microsoft.com/office/officeart/2005/8/layout/hChevron3"/>
    <dgm:cxn modelId="{005A8D2B-93AD-467A-9BCE-4DB2E424A055}" type="presOf" srcId="{83683DA8-667A-4063-BC30-23890B9C3EFA}" destId="{15DCA2F6-83C2-44A7-9EEA-CC9D9F87E250}" srcOrd="0" destOrd="0" presId="urn:microsoft.com/office/officeart/2005/8/layout/hChevron3"/>
    <dgm:cxn modelId="{1E978BA7-8037-416C-9E59-06E51361B067}" srcId="{8BCA465D-E7F8-47A0-AE0E-791B2851CB0B}" destId="{AB74C7BA-41E0-4B3E-9875-A177515E3726}" srcOrd="4" destOrd="0" parTransId="{57860802-0E59-4DA9-8FDE-873CBFBCAC08}" sibTransId="{946C5E4D-F623-44B3-BD92-F86A11DCAC6A}"/>
    <dgm:cxn modelId="{8AEBA4C2-2F2E-4C38-BE56-6BE934CCBF40}" type="presParOf" srcId="{7D8E4DD4-21EA-4427-9244-CC8EA7F5BCB4}" destId="{15DCA2F6-83C2-44A7-9EEA-CC9D9F87E250}" srcOrd="0" destOrd="0" presId="urn:microsoft.com/office/officeart/2005/8/layout/hChevron3"/>
    <dgm:cxn modelId="{DF132D92-7F2B-4E95-9847-C9E0870089AB}" type="presParOf" srcId="{7D8E4DD4-21EA-4427-9244-CC8EA7F5BCB4}" destId="{EB9D8DB3-A9B4-46E7-8159-09AB6D9A0B7C}" srcOrd="1" destOrd="0" presId="urn:microsoft.com/office/officeart/2005/8/layout/hChevron3"/>
    <dgm:cxn modelId="{9542D259-5E57-4DE5-8593-2E5B1CE2E433}" type="presParOf" srcId="{7D8E4DD4-21EA-4427-9244-CC8EA7F5BCB4}" destId="{1C275397-AD0E-4596-B7B9-0AF863A05626}" srcOrd="2" destOrd="0" presId="urn:microsoft.com/office/officeart/2005/8/layout/hChevron3"/>
    <dgm:cxn modelId="{4D0E75BE-014A-48E6-9FBF-AB0ADB324CEA}" type="presParOf" srcId="{7D8E4DD4-21EA-4427-9244-CC8EA7F5BCB4}" destId="{5AAEBD10-EA63-420D-AB1D-2FE35BD91349}" srcOrd="3" destOrd="0" presId="urn:microsoft.com/office/officeart/2005/8/layout/hChevron3"/>
    <dgm:cxn modelId="{516504C2-A5D9-42C0-8339-EE508F064750}" type="presParOf" srcId="{7D8E4DD4-21EA-4427-9244-CC8EA7F5BCB4}" destId="{851BBBA9-C784-4095-A780-C1A96B133B3C}" srcOrd="4" destOrd="0" presId="urn:microsoft.com/office/officeart/2005/8/layout/hChevron3"/>
    <dgm:cxn modelId="{634789EA-9E88-4774-A454-CDF4A4E1B9B1}" type="presParOf" srcId="{7D8E4DD4-21EA-4427-9244-CC8EA7F5BCB4}" destId="{0A6FBD47-96A0-4497-A921-1401BD3781D1}" srcOrd="5" destOrd="0" presId="urn:microsoft.com/office/officeart/2005/8/layout/hChevron3"/>
    <dgm:cxn modelId="{BE46CCFC-2573-4577-AE70-F33C95B9BF13}" type="presParOf" srcId="{7D8E4DD4-21EA-4427-9244-CC8EA7F5BCB4}" destId="{FEE40BD6-F6BA-46DE-9CAB-F153455E060C}" srcOrd="6" destOrd="0" presId="urn:microsoft.com/office/officeart/2005/8/layout/hChevron3"/>
    <dgm:cxn modelId="{00F70A0D-789D-4BD7-93D0-27E24E925210}" type="presParOf" srcId="{7D8E4DD4-21EA-4427-9244-CC8EA7F5BCB4}" destId="{5A296B9E-6E5B-453E-88D8-261DA96CBE70}" srcOrd="7" destOrd="0" presId="urn:microsoft.com/office/officeart/2005/8/layout/hChevron3"/>
    <dgm:cxn modelId="{E9D91305-65B3-4CBD-BEFE-D7F5BDAF5D9A}" type="presParOf" srcId="{7D8E4DD4-21EA-4427-9244-CC8EA7F5BCB4}" destId="{15B9B5BB-52E9-47C2-A5BF-CF55456CFA23}"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AECDC3-9E0D-4F1F-9426-74A43E3D6697}" type="doc">
      <dgm:prSet loTypeId="urn:microsoft.com/office/officeart/2008/layout/VerticalCurvedList" loCatId="list" qsTypeId="urn:microsoft.com/office/officeart/2005/8/quickstyle/3d4" qsCatId="3D" csTypeId="urn:microsoft.com/office/officeart/2005/8/colors/accent5_2" csCatId="accent5" phldr="1"/>
      <dgm:spPr/>
      <dgm:t>
        <a:bodyPr/>
        <a:lstStyle/>
        <a:p>
          <a:endParaRPr lang="en-US"/>
        </a:p>
      </dgm:t>
    </dgm:pt>
    <dgm:pt modelId="{AAEA0AD7-952B-476C-B680-DA0E7329136C}">
      <dgm:prSet phldrT="[Text]"/>
      <dgm:spPr/>
      <dgm:t>
        <a:bodyPr/>
        <a:lstStyle/>
        <a:p>
          <a:r>
            <a:rPr lang="en-US" b="1" dirty="0" smtClean="0"/>
            <a:t>Night support from offshore. Few team member will be available during IST night shift </a:t>
          </a:r>
          <a:endParaRPr lang="en-US" b="1" dirty="0"/>
        </a:p>
      </dgm:t>
    </dgm:pt>
    <dgm:pt modelId="{7E337EE7-5E9D-4119-BB0A-7727F6FA74E4}" type="parTrans" cxnId="{5BA10B88-B098-406A-8EA4-8FFCF4A1D6CC}">
      <dgm:prSet/>
      <dgm:spPr/>
      <dgm:t>
        <a:bodyPr/>
        <a:lstStyle/>
        <a:p>
          <a:endParaRPr lang="en-US"/>
        </a:p>
      </dgm:t>
    </dgm:pt>
    <dgm:pt modelId="{77FC88A8-34EC-4383-9940-BA19AEAEDE1A}" type="sibTrans" cxnId="{5BA10B88-B098-406A-8EA4-8FFCF4A1D6CC}">
      <dgm:prSet/>
      <dgm:spPr/>
      <dgm:t>
        <a:bodyPr/>
        <a:lstStyle/>
        <a:p>
          <a:endParaRPr lang="en-US"/>
        </a:p>
      </dgm:t>
    </dgm:pt>
    <dgm:pt modelId="{1C7206F0-CF22-4CD4-B20F-44D552AAD579}">
      <dgm:prSet phldrT="[Text]"/>
      <dgm:spPr/>
      <dgm:t>
        <a:bodyPr/>
        <a:lstStyle/>
        <a:p>
          <a:r>
            <a:rPr lang="en-US" b="1" dirty="0" smtClean="0"/>
            <a:t>Retention of knowledge related to Github, Auto-build activities</a:t>
          </a:r>
          <a:endParaRPr lang="en-US" b="1" dirty="0"/>
        </a:p>
      </dgm:t>
    </dgm:pt>
    <dgm:pt modelId="{711228DB-821C-47EA-AFDC-3EEC90BB9DD9}" type="parTrans" cxnId="{0823F471-2655-4684-B561-D34CA818A14E}">
      <dgm:prSet/>
      <dgm:spPr/>
      <dgm:t>
        <a:bodyPr/>
        <a:lstStyle/>
        <a:p>
          <a:endParaRPr lang="en-US"/>
        </a:p>
      </dgm:t>
    </dgm:pt>
    <dgm:pt modelId="{AA0F22C6-4535-40D8-95C2-3E065335AA20}" type="sibTrans" cxnId="{0823F471-2655-4684-B561-D34CA818A14E}">
      <dgm:prSet/>
      <dgm:spPr/>
      <dgm:t>
        <a:bodyPr/>
        <a:lstStyle/>
        <a:p>
          <a:endParaRPr lang="en-US"/>
        </a:p>
      </dgm:t>
    </dgm:pt>
    <dgm:pt modelId="{E0917E34-0FAA-4083-8911-38267617DF57}">
      <dgm:prSet phldrT="[Text]"/>
      <dgm:spPr/>
      <dgm:t>
        <a:bodyPr/>
        <a:lstStyle/>
        <a:p>
          <a:r>
            <a:rPr lang="en-US" b="1" dirty="0" smtClean="0"/>
            <a:t>Role rotation within Team</a:t>
          </a:r>
          <a:endParaRPr lang="en-US" b="1" dirty="0"/>
        </a:p>
      </dgm:t>
    </dgm:pt>
    <dgm:pt modelId="{DBED4E8E-7EFD-4B60-B619-BA566A51A3A1}" type="parTrans" cxnId="{16ED7FA3-8E2E-40FB-AC05-05EB2458405A}">
      <dgm:prSet/>
      <dgm:spPr/>
      <dgm:t>
        <a:bodyPr/>
        <a:lstStyle/>
        <a:p>
          <a:endParaRPr lang="en-US"/>
        </a:p>
      </dgm:t>
    </dgm:pt>
    <dgm:pt modelId="{17EA04A0-15A2-483E-9299-5983E6507EF4}" type="sibTrans" cxnId="{16ED7FA3-8E2E-40FB-AC05-05EB2458405A}">
      <dgm:prSet/>
      <dgm:spPr/>
      <dgm:t>
        <a:bodyPr/>
        <a:lstStyle/>
        <a:p>
          <a:endParaRPr lang="en-US"/>
        </a:p>
      </dgm:t>
    </dgm:pt>
    <dgm:pt modelId="{F5A15AEA-8813-4CE4-B2E4-92A7548BED46}">
      <dgm:prSet phldrT="[Text]"/>
      <dgm:spPr/>
      <dgm:t>
        <a:bodyPr/>
        <a:lstStyle/>
        <a:p>
          <a:r>
            <a:rPr lang="en-US" b="1" smtClean="0"/>
            <a:t>Robust knowledge repository for build deployments</a:t>
          </a:r>
          <a:endParaRPr lang="en-US" b="1" dirty="0"/>
        </a:p>
      </dgm:t>
    </dgm:pt>
    <dgm:pt modelId="{C44DC82E-F4F7-4184-B73B-90D5A3C4B4CE}" type="parTrans" cxnId="{22CC6098-6BC8-4FC9-9FFD-D064244D1E16}">
      <dgm:prSet/>
      <dgm:spPr/>
      <dgm:t>
        <a:bodyPr/>
        <a:lstStyle/>
        <a:p>
          <a:endParaRPr lang="en-US"/>
        </a:p>
      </dgm:t>
    </dgm:pt>
    <dgm:pt modelId="{6828EA8A-B7C8-416E-846F-845C6126C8BD}" type="sibTrans" cxnId="{22CC6098-6BC8-4FC9-9FFD-D064244D1E16}">
      <dgm:prSet/>
      <dgm:spPr/>
      <dgm:t>
        <a:bodyPr/>
        <a:lstStyle/>
        <a:p>
          <a:endParaRPr lang="en-US"/>
        </a:p>
      </dgm:t>
    </dgm:pt>
    <dgm:pt modelId="{D5502597-6EFA-4C03-A0AF-B2EBAFB3CD49}">
      <dgm:prSet phldrT="[Text]"/>
      <dgm:spPr/>
      <dgm:t>
        <a:bodyPr/>
        <a:lstStyle/>
        <a:p>
          <a:r>
            <a:rPr lang="en-US" b="1" dirty="0" smtClean="0"/>
            <a:t>Auto-deployment in all environments with nightly scheduled builds</a:t>
          </a:r>
          <a:endParaRPr lang="en-US" b="1" dirty="0"/>
        </a:p>
      </dgm:t>
    </dgm:pt>
    <dgm:pt modelId="{88C7670E-F544-4F2A-8660-C2DD53E454DE}" type="parTrans" cxnId="{98A3B6BD-42BE-4B7E-9D7E-3F31CA89C65D}">
      <dgm:prSet/>
      <dgm:spPr/>
      <dgm:t>
        <a:bodyPr/>
        <a:lstStyle/>
        <a:p>
          <a:endParaRPr lang="en-US"/>
        </a:p>
      </dgm:t>
    </dgm:pt>
    <dgm:pt modelId="{E52F15EF-2AB9-44E9-B042-860F3381041F}" type="sibTrans" cxnId="{98A3B6BD-42BE-4B7E-9D7E-3F31CA89C65D}">
      <dgm:prSet/>
      <dgm:spPr/>
      <dgm:t>
        <a:bodyPr/>
        <a:lstStyle/>
        <a:p>
          <a:endParaRPr lang="en-US"/>
        </a:p>
      </dgm:t>
    </dgm:pt>
    <dgm:pt modelId="{A36FD34D-4844-4816-8611-20F76369736B}">
      <dgm:prSet phldrT="[Text]"/>
      <dgm:spPr/>
      <dgm:t>
        <a:bodyPr/>
        <a:lstStyle/>
        <a:p>
          <a:r>
            <a:rPr lang="en-US" b="1" smtClean="0"/>
            <a:t>Stringent checks and cross verification for critical activities</a:t>
          </a:r>
          <a:endParaRPr lang="en-US" b="1" dirty="0"/>
        </a:p>
      </dgm:t>
    </dgm:pt>
    <dgm:pt modelId="{D9525C01-3359-47B8-8040-89D12637AF4D}" type="parTrans" cxnId="{7587C501-1B73-42D9-91B5-814B44B0458C}">
      <dgm:prSet/>
      <dgm:spPr/>
      <dgm:t>
        <a:bodyPr/>
        <a:lstStyle/>
        <a:p>
          <a:endParaRPr lang="en-US"/>
        </a:p>
      </dgm:t>
    </dgm:pt>
    <dgm:pt modelId="{F74E6F3A-CA3A-4CC0-B5B3-E6D4C2E41422}" type="sibTrans" cxnId="{7587C501-1B73-42D9-91B5-814B44B0458C}">
      <dgm:prSet/>
      <dgm:spPr/>
      <dgm:t>
        <a:bodyPr/>
        <a:lstStyle/>
        <a:p>
          <a:endParaRPr lang="en-US"/>
        </a:p>
      </dgm:t>
    </dgm:pt>
    <dgm:pt modelId="{BB4C839D-576C-423B-B69C-D04575BEC8CC}" type="pres">
      <dgm:prSet presAssocID="{E0AECDC3-9E0D-4F1F-9426-74A43E3D6697}" presName="Name0" presStyleCnt="0">
        <dgm:presLayoutVars>
          <dgm:chMax val="7"/>
          <dgm:chPref val="7"/>
          <dgm:dir/>
        </dgm:presLayoutVars>
      </dgm:prSet>
      <dgm:spPr/>
      <dgm:t>
        <a:bodyPr/>
        <a:lstStyle/>
        <a:p>
          <a:endParaRPr lang="en-US"/>
        </a:p>
      </dgm:t>
    </dgm:pt>
    <dgm:pt modelId="{D7221193-782E-4408-A575-1F585D529A04}" type="pres">
      <dgm:prSet presAssocID="{E0AECDC3-9E0D-4F1F-9426-74A43E3D6697}" presName="Name1" presStyleCnt="0"/>
      <dgm:spPr/>
      <dgm:t>
        <a:bodyPr/>
        <a:lstStyle/>
        <a:p>
          <a:endParaRPr lang="en-US"/>
        </a:p>
      </dgm:t>
    </dgm:pt>
    <dgm:pt modelId="{9B2C2EC7-BE16-4129-9F0E-5EEF35633CC1}" type="pres">
      <dgm:prSet presAssocID="{E0AECDC3-9E0D-4F1F-9426-74A43E3D6697}" presName="cycle" presStyleCnt="0"/>
      <dgm:spPr/>
      <dgm:t>
        <a:bodyPr/>
        <a:lstStyle/>
        <a:p>
          <a:endParaRPr lang="en-US"/>
        </a:p>
      </dgm:t>
    </dgm:pt>
    <dgm:pt modelId="{E8CE79C5-9EA4-44A6-BD2D-27F71CC7D0E6}" type="pres">
      <dgm:prSet presAssocID="{E0AECDC3-9E0D-4F1F-9426-74A43E3D6697}" presName="srcNode" presStyleLbl="node1" presStyleIdx="0" presStyleCnt="6"/>
      <dgm:spPr/>
      <dgm:t>
        <a:bodyPr/>
        <a:lstStyle/>
        <a:p>
          <a:endParaRPr lang="en-US"/>
        </a:p>
      </dgm:t>
    </dgm:pt>
    <dgm:pt modelId="{07CB9A80-9C09-4380-BC14-094E62E13E2B}" type="pres">
      <dgm:prSet presAssocID="{E0AECDC3-9E0D-4F1F-9426-74A43E3D6697}" presName="conn" presStyleLbl="parChTrans1D2" presStyleIdx="0" presStyleCnt="1"/>
      <dgm:spPr/>
      <dgm:t>
        <a:bodyPr/>
        <a:lstStyle/>
        <a:p>
          <a:endParaRPr lang="en-US"/>
        </a:p>
      </dgm:t>
    </dgm:pt>
    <dgm:pt modelId="{97D50A06-FEEC-4434-A470-39F61AA60824}" type="pres">
      <dgm:prSet presAssocID="{E0AECDC3-9E0D-4F1F-9426-74A43E3D6697}" presName="extraNode" presStyleLbl="node1" presStyleIdx="0" presStyleCnt="6"/>
      <dgm:spPr/>
      <dgm:t>
        <a:bodyPr/>
        <a:lstStyle/>
        <a:p>
          <a:endParaRPr lang="en-US"/>
        </a:p>
      </dgm:t>
    </dgm:pt>
    <dgm:pt modelId="{114F16B6-2BD5-4874-B13C-49A4D76027A1}" type="pres">
      <dgm:prSet presAssocID="{E0AECDC3-9E0D-4F1F-9426-74A43E3D6697}" presName="dstNode" presStyleLbl="node1" presStyleIdx="0" presStyleCnt="6"/>
      <dgm:spPr/>
      <dgm:t>
        <a:bodyPr/>
        <a:lstStyle/>
        <a:p>
          <a:endParaRPr lang="en-US"/>
        </a:p>
      </dgm:t>
    </dgm:pt>
    <dgm:pt modelId="{3242338A-8623-423B-B4B9-826199D852EC}" type="pres">
      <dgm:prSet presAssocID="{AAEA0AD7-952B-476C-B680-DA0E7329136C}" presName="text_1" presStyleLbl="node1" presStyleIdx="0" presStyleCnt="6">
        <dgm:presLayoutVars>
          <dgm:bulletEnabled val="1"/>
        </dgm:presLayoutVars>
      </dgm:prSet>
      <dgm:spPr/>
      <dgm:t>
        <a:bodyPr/>
        <a:lstStyle/>
        <a:p>
          <a:endParaRPr lang="en-US"/>
        </a:p>
      </dgm:t>
    </dgm:pt>
    <dgm:pt modelId="{4D329CDA-A812-47DA-B6BC-E1E8C4B5A7B2}" type="pres">
      <dgm:prSet presAssocID="{AAEA0AD7-952B-476C-B680-DA0E7329136C}" presName="accent_1" presStyleCnt="0"/>
      <dgm:spPr/>
      <dgm:t>
        <a:bodyPr/>
        <a:lstStyle/>
        <a:p>
          <a:endParaRPr lang="en-US"/>
        </a:p>
      </dgm:t>
    </dgm:pt>
    <dgm:pt modelId="{93050093-1BB5-47EE-834A-EB5C4455ABF3}" type="pres">
      <dgm:prSet presAssocID="{AAEA0AD7-952B-476C-B680-DA0E7329136C}" presName="accentRepeatNode" presStyleLbl="solidFgAcc1" presStyleIdx="0" presStyleCnt="6" custScaleX="65090" custScaleY="84353"/>
      <dgm:spPr/>
      <dgm:t>
        <a:bodyPr/>
        <a:lstStyle/>
        <a:p>
          <a:endParaRPr lang="en-US"/>
        </a:p>
      </dgm:t>
    </dgm:pt>
    <dgm:pt modelId="{0E702541-33CD-42BC-97EE-37D0F9C18D66}" type="pres">
      <dgm:prSet presAssocID="{1C7206F0-CF22-4CD4-B20F-44D552AAD579}" presName="text_2" presStyleLbl="node1" presStyleIdx="1" presStyleCnt="6">
        <dgm:presLayoutVars>
          <dgm:bulletEnabled val="1"/>
        </dgm:presLayoutVars>
      </dgm:prSet>
      <dgm:spPr/>
      <dgm:t>
        <a:bodyPr/>
        <a:lstStyle/>
        <a:p>
          <a:endParaRPr lang="en-US"/>
        </a:p>
      </dgm:t>
    </dgm:pt>
    <dgm:pt modelId="{DD370EF2-967A-4880-82BB-A23A9230BB33}" type="pres">
      <dgm:prSet presAssocID="{1C7206F0-CF22-4CD4-B20F-44D552AAD579}" presName="accent_2" presStyleCnt="0"/>
      <dgm:spPr/>
      <dgm:t>
        <a:bodyPr/>
        <a:lstStyle/>
        <a:p>
          <a:endParaRPr lang="en-US"/>
        </a:p>
      </dgm:t>
    </dgm:pt>
    <dgm:pt modelId="{60DA0C14-344C-4F86-9640-F2B7C167F4BC}" type="pres">
      <dgm:prSet presAssocID="{1C7206F0-CF22-4CD4-B20F-44D552AAD579}" presName="accentRepeatNode" presStyleLbl="solidFgAcc1" presStyleIdx="1" presStyleCnt="6" custScaleX="59489" custScaleY="84948"/>
      <dgm:spPr/>
      <dgm:t>
        <a:bodyPr/>
        <a:lstStyle/>
        <a:p>
          <a:endParaRPr lang="en-US"/>
        </a:p>
      </dgm:t>
    </dgm:pt>
    <dgm:pt modelId="{7DCC58AB-209D-42E3-B3E1-554212A19D4A}" type="pres">
      <dgm:prSet presAssocID="{E0917E34-0FAA-4083-8911-38267617DF57}" presName="text_3" presStyleLbl="node1" presStyleIdx="2" presStyleCnt="6">
        <dgm:presLayoutVars>
          <dgm:bulletEnabled val="1"/>
        </dgm:presLayoutVars>
      </dgm:prSet>
      <dgm:spPr/>
      <dgm:t>
        <a:bodyPr/>
        <a:lstStyle/>
        <a:p>
          <a:endParaRPr lang="en-US"/>
        </a:p>
      </dgm:t>
    </dgm:pt>
    <dgm:pt modelId="{0B43D558-3C95-46C3-8566-F72A688093E7}" type="pres">
      <dgm:prSet presAssocID="{E0917E34-0FAA-4083-8911-38267617DF57}" presName="accent_3" presStyleCnt="0"/>
      <dgm:spPr/>
      <dgm:t>
        <a:bodyPr/>
        <a:lstStyle/>
        <a:p>
          <a:endParaRPr lang="en-US"/>
        </a:p>
      </dgm:t>
    </dgm:pt>
    <dgm:pt modelId="{358804D5-D729-4325-85B5-95BBFA0EA18D}" type="pres">
      <dgm:prSet presAssocID="{E0917E34-0FAA-4083-8911-38267617DF57}" presName="accentRepeatNode" presStyleLbl="solidFgAcc1" presStyleIdx="2" presStyleCnt="6" custScaleX="64221" custScaleY="74087"/>
      <dgm:spPr>
        <a:blipFill rotWithShape="0">
          <a:blip xmlns:r="http://schemas.openxmlformats.org/officeDocument/2006/relationships" r:embed="rId1"/>
          <a:stretch>
            <a:fillRect/>
          </a:stretch>
        </a:blipFill>
      </dgm:spPr>
      <dgm:t>
        <a:bodyPr/>
        <a:lstStyle/>
        <a:p>
          <a:endParaRPr lang="en-US"/>
        </a:p>
      </dgm:t>
    </dgm:pt>
    <dgm:pt modelId="{185349E1-684D-427B-99B1-C8EC4C92B623}" type="pres">
      <dgm:prSet presAssocID="{F5A15AEA-8813-4CE4-B2E4-92A7548BED46}" presName="text_4" presStyleLbl="node1" presStyleIdx="3" presStyleCnt="6">
        <dgm:presLayoutVars>
          <dgm:bulletEnabled val="1"/>
        </dgm:presLayoutVars>
      </dgm:prSet>
      <dgm:spPr/>
      <dgm:t>
        <a:bodyPr/>
        <a:lstStyle/>
        <a:p>
          <a:endParaRPr lang="en-US"/>
        </a:p>
      </dgm:t>
    </dgm:pt>
    <dgm:pt modelId="{C39A81EB-9068-4270-AD2F-350FB595B6A8}" type="pres">
      <dgm:prSet presAssocID="{F5A15AEA-8813-4CE4-B2E4-92A7548BED46}" presName="accent_4" presStyleCnt="0"/>
      <dgm:spPr/>
      <dgm:t>
        <a:bodyPr/>
        <a:lstStyle/>
        <a:p>
          <a:endParaRPr lang="en-US"/>
        </a:p>
      </dgm:t>
    </dgm:pt>
    <dgm:pt modelId="{BA98FDB9-A3DD-4F56-B93F-9B1DAA6BC79E}" type="pres">
      <dgm:prSet presAssocID="{F5A15AEA-8813-4CE4-B2E4-92A7548BED46}" presName="accentRepeatNode" presStyleLbl="solidFgAcc1" presStyleIdx="3" presStyleCnt="6" custScaleX="68040" custScaleY="86290"/>
      <dgm:spPr/>
      <dgm:t>
        <a:bodyPr/>
        <a:lstStyle/>
        <a:p>
          <a:endParaRPr lang="en-US"/>
        </a:p>
      </dgm:t>
    </dgm:pt>
    <dgm:pt modelId="{159052A6-93A6-41BE-A895-499A22DCBBEA}" type="pres">
      <dgm:prSet presAssocID="{D5502597-6EFA-4C03-A0AF-B2EBAFB3CD49}" presName="text_5" presStyleLbl="node1" presStyleIdx="4" presStyleCnt="6">
        <dgm:presLayoutVars>
          <dgm:bulletEnabled val="1"/>
        </dgm:presLayoutVars>
      </dgm:prSet>
      <dgm:spPr/>
      <dgm:t>
        <a:bodyPr/>
        <a:lstStyle/>
        <a:p>
          <a:endParaRPr lang="en-US"/>
        </a:p>
      </dgm:t>
    </dgm:pt>
    <dgm:pt modelId="{50EFB3EA-1555-4E17-84A6-B2FB1B3D352E}" type="pres">
      <dgm:prSet presAssocID="{D5502597-6EFA-4C03-A0AF-B2EBAFB3CD49}" presName="accent_5" presStyleCnt="0"/>
      <dgm:spPr/>
      <dgm:t>
        <a:bodyPr/>
        <a:lstStyle/>
        <a:p>
          <a:endParaRPr lang="en-US"/>
        </a:p>
      </dgm:t>
    </dgm:pt>
    <dgm:pt modelId="{5EAB842F-2740-4F52-A624-1274B27E6295}" type="pres">
      <dgm:prSet presAssocID="{D5502597-6EFA-4C03-A0AF-B2EBAFB3CD49}" presName="accentRepeatNode" presStyleLbl="solidFgAcc1" presStyleIdx="4" presStyleCnt="6" custScaleX="67126" custScaleY="90703"/>
      <dgm:spPr/>
      <dgm:t>
        <a:bodyPr/>
        <a:lstStyle/>
        <a:p>
          <a:endParaRPr lang="en-US"/>
        </a:p>
      </dgm:t>
    </dgm:pt>
    <dgm:pt modelId="{18EDA569-A51A-4D14-8479-D7950781F9B7}" type="pres">
      <dgm:prSet presAssocID="{A36FD34D-4844-4816-8611-20F76369736B}" presName="text_6" presStyleLbl="node1" presStyleIdx="5" presStyleCnt="6">
        <dgm:presLayoutVars>
          <dgm:bulletEnabled val="1"/>
        </dgm:presLayoutVars>
      </dgm:prSet>
      <dgm:spPr/>
      <dgm:t>
        <a:bodyPr/>
        <a:lstStyle/>
        <a:p>
          <a:endParaRPr lang="en-US"/>
        </a:p>
      </dgm:t>
    </dgm:pt>
    <dgm:pt modelId="{076B00F9-38A8-4300-92D0-2AA324E00847}" type="pres">
      <dgm:prSet presAssocID="{A36FD34D-4844-4816-8611-20F76369736B}" presName="accent_6" presStyleCnt="0"/>
      <dgm:spPr/>
      <dgm:t>
        <a:bodyPr/>
        <a:lstStyle/>
        <a:p>
          <a:endParaRPr lang="en-US"/>
        </a:p>
      </dgm:t>
    </dgm:pt>
    <dgm:pt modelId="{23BEBA11-FD3E-4C7C-A5D6-3F338BA21BB7}" type="pres">
      <dgm:prSet presAssocID="{A36FD34D-4844-4816-8611-20F76369736B}" presName="accentRepeatNode" presStyleLbl="solidFgAcc1" presStyleIdx="5" presStyleCnt="6" custScaleX="68908" custScaleY="80534"/>
      <dgm:spPr/>
      <dgm:t>
        <a:bodyPr/>
        <a:lstStyle/>
        <a:p>
          <a:endParaRPr lang="en-US"/>
        </a:p>
      </dgm:t>
    </dgm:pt>
  </dgm:ptLst>
  <dgm:cxnLst>
    <dgm:cxn modelId="{0823F471-2655-4684-B561-D34CA818A14E}" srcId="{E0AECDC3-9E0D-4F1F-9426-74A43E3D6697}" destId="{1C7206F0-CF22-4CD4-B20F-44D552AAD579}" srcOrd="1" destOrd="0" parTransId="{711228DB-821C-47EA-AFDC-3EEC90BB9DD9}" sibTransId="{AA0F22C6-4535-40D8-95C2-3E065335AA20}"/>
    <dgm:cxn modelId="{C9750D36-ACBA-49DF-A5AA-1DDCE3E67B59}" type="presOf" srcId="{E0917E34-0FAA-4083-8911-38267617DF57}" destId="{7DCC58AB-209D-42E3-B3E1-554212A19D4A}" srcOrd="0" destOrd="0" presId="urn:microsoft.com/office/officeart/2008/layout/VerticalCurvedList"/>
    <dgm:cxn modelId="{A1A10E79-56FE-4E58-ADB7-81F0F1F2B77F}" type="presOf" srcId="{E0AECDC3-9E0D-4F1F-9426-74A43E3D6697}" destId="{BB4C839D-576C-423B-B69C-D04575BEC8CC}" srcOrd="0" destOrd="0" presId="urn:microsoft.com/office/officeart/2008/layout/VerticalCurvedList"/>
    <dgm:cxn modelId="{816DBAF9-283E-4A9B-833A-BFAB00BB9A60}" type="presOf" srcId="{F5A15AEA-8813-4CE4-B2E4-92A7548BED46}" destId="{185349E1-684D-427B-99B1-C8EC4C92B623}" srcOrd="0" destOrd="0" presId="urn:microsoft.com/office/officeart/2008/layout/VerticalCurvedList"/>
    <dgm:cxn modelId="{805C133F-3342-455D-8672-516D115B2E75}" type="presOf" srcId="{AAEA0AD7-952B-476C-B680-DA0E7329136C}" destId="{3242338A-8623-423B-B4B9-826199D852EC}" srcOrd="0" destOrd="0" presId="urn:microsoft.com/office/officeart/2008/layout/VerticalCurvedList"/>
    <dgm:cxn modelId="{03BF1BBE-3824-47C2-B38A-53823FAB0B97}" type="presOf" srcId="{A36FD34D-4844-4816-8611-20F76369736B}" destId="{18EDA569-A51A-4D14-8479-D7950781F9B7}" srcOrd="0" destOrd="0" presId="urn:microsoft.com/office/officeart/2008/layout/VerticalCurvedList"/>
    <dgm:cxn modelId="{8F536A12-7296-4137-A121-0FA595184069}" type="presOf" srcId="{D5502597-6EFA-4C03-A0AF-B2EBAFB3CD49}" destId="{159052A6-93A6-41BE-A895-499A22DCBBEA}" srcOrd="0" destOrd="0" presId="urn:microsoft.com/office/officeart/2008/layout/VerticalCurvedList"/>
    <dgm:cxn modelId="{7587C501-1B73-42D9-91B5-814B44B0458C}" srcId="{E0AECDC3-9E0D-4F1F-9426-74A43E3D6697}" destId="{A36FD34D-4844-4816-8611-20F76369736B}" srcOrd="5" destOrd="0" parTransId="{D9525C01-3359-47B8-8040-89D12637AF4D}" sibTransId="{F74E6F3A-CA3A-4CC0-B5B3-E6D4C2E41422}"/>
    <dgm:cxn modelId="{5BA10B88-B098-406A-8EA4-8FFCF4A1D6CC}" srcId="{E0AECDC3-9E0D-4F1F-9426-74A43E3D6697}" destId="{AAEA0AD7-952B-476C-B680-DA0E7329136C}" srcOrd="0" destOrd="0" parTransId="{7E337EE7-5E9D-4119-BB0A-7727F6FA74E4}" sibTransId="{77FC88A8-34EC-4383-9940-BA19AEAEDE1A}"/>
    <dgm:cxn modelId="{22CC6098-6BC8-4FC9-9FFD-D064244D1E16}" srcId="{E0AECDC3-9E0D-4F1F-9426-74A43E3D6697}" destId="{F5A15AEA-8813-4CE4-B2E4-92A7548BED46}" srcOrd="3" destOrd="0" parTransId="{C44DC82E-F4F7-4184-B73B-90D5A3C4B4CE}" sibTransId="{6828EA8A-B7C8-416E-846F-845C6126C8BD}"/>
    <dgm:cxn modelId="{75662DDB-622C-431C-9C68-EE732674D17B}" type="presOf" srcId="{77FC88A8-34EC-4383-9940-BA19AEAEDE1A}" destId="{07CB9A80-9C09-4380-BC14-094E62E13E2B}" srcOrd="0" destOrd="0" presId="urn:microsoft.com/office/officeart/2008/layout/VerticalCurvedList"/>
    <dgm:cxn modelId="{98A3B6BD-42BE-4B7E-9D7E-3F31CA89C65D}" srcId="{E0AECDC3-9E0D-4F1F-9426-74A43E3D6697}" destId="{D5502597-6EFA-4C03-A0AF-B2EBAFB3CD49}" srcOrd="4" destOrd="0" parTransId="{88C7670E-F544-4F2A-8660-C2DD53E454DE}" sibTransId="{E52F15EF-2AB9-44E9-B042-860F3381041F}"/>
    <dgm:cxn modelId="{16ED7FA3-8E2E-40FB-AC05-05EB2458405A}" srcId="{E0AECDC3-9E0D-4F1F-9426-74A43E3D6697}" destId="{E0917E34-0FAA-4083-8911-38267617DF57}" srcOrd="2" destOrd="0" parTransId="{DBED4E8E-7EFD-4B60-B619-BA566A51A3A1}" sibTransId="{17EA04A0-15A2-483E-9299-5983E6507EF4}"/>
    <dgm:cxn modelId="{5E0E616D-F6C0-4638-95AF-52800CB8BB00}" type="presOf" srcId="{1C7206F0-CF22-4CD4-B20F-44D552AAD579}" destId="{0E702541-33CD-42BC-97EE-37D0F9C18D66}" srcOrd="0" destOrd="0" presId="urn:microsoft.com/office/officeart/2008/layout/VerticalCurvedList"/>
    <dgm:cxn modelId="{E9C99173-B2DF-4CF8-930B-F88D53220D3B}" type="presParOf" srcId="{BB4C839D-576C-423B-B69C-D04575BEC8CC}" destId="{D7221193-782E-4408-A575-1F585D529A04}" srcOrd="0" destOrd="0" presId="urn:microsoft.com/office/officeart/2008/layout/VerticalCurvedList"/>
    <dgm:cxn modelId="{06D9D814-9231-4466-A2D6-4DB6D290E39C}" type="presParOf" srcId="{D7221193-782E-4408-A575-1F585D529A04}" destId="{9B2C2EC7-BE16-4129-9F0E-5EEF35633CC1}" srcOrd="0" destOrd="0" presId="urn:microsoft.com/office/officeart/2008/layout/VerticalCurvedList"/>
    <dgm:cxn modelId="{EE85A8E4-2840-45FB-A1E6-602C565DA874}" type="presParOf" srcId="{9B2C2EC7-BE16-4129-9F0E-5EEF35633CC1}" destId="{E8CE79C5-9EA4-44A6-BD2D-27F71CC7D0E6}" srcOrd="0" destOrd="0" presId="urn:microsoft.com/office/officeart/2008/layout/VerticalCurvedList"/>
    <dgm:cxn modelId="{24AFBF1C-40A6-4B07-A4A3-E54ED298FD14}" type="presParOf" srcId="{9B2C2EC7-BE16-4129-9F0E-5EEF35633CC1}" destId="{07CB9A80-9C09-4380-BC14-094E62E13E2B}" srcOrd="1" destOrd="0" presId="urn:microsoft.com/office/officeart/2008/layout/VerticalCurvedList"/>
    <dgm:cxn modelId="{BBDFBE0C-0235-4957-9873-EB9EA8D04E85}" type="presParOf" srcId="{9B2C2EC7-BE16-4129-9F0E-5EEF35633CC1}" destId="{97D50A06-FEEC-4434-A470-39F61AA60824}" srcOrd="2" destOrd="0" presId="urn:microsoft.com/office/officeart/2008/layout/VerticalCurvedList"/>
    <dgm:cxn modelId="{35C22782-4034-4D48-9106-3A38D0EFA174}" type="presParOf" srcId="{9B2C2EC7-BE16-4129-9F0E-5EEF35633CC1}" destId="{114F16B6-2BD5-4874-B13C-49A4D76027A1}" srcOrd="3" destOrd="0" presId="urn:microsoft.com/office/officeart/2008/layout/VerticalCurvedList"/>
    <dgm:cxn modelId="{63212108-BBDB-41AA-BA7A-7236035114F0}" type="presParOf" srcId="{D7221193-782E-4408-A575-1F585D529A04}" destId="{3242338A-8623-423B-B4B9-826199D852EC}" srcOrd="1" destOrd="0" presId="urn:microsoft.com/office/officeart/2008/layout/VerticalCurvedList"/>
    <dgm:cxn modelId="{B7DC1CFD-F48A-4427-BAB1-1D07BC361DF8}" type="presParOf" srcId="{D7221193-782E-4408-A575-1F585D529A04}" destId="{4D329CDA-A812-47DA-B6BC-E1E8C4B5A7B2}" srcOrd="2" destOrd="0" presId="urn:microsoft.com/office/officeart/2008/layout/VerticalCurvedList"/>
    <dgm:cxn modelId="{1B202711-9CFB-4995-8770-B9BED3A384B0}" type="presParOf" srcId="{4D329CDA-A812-47DA-B6BC-E1E8C4B5A7B2}" destId="{93050093-1BB5-47EE-834A-EB5C4455ABF3}" srcOrd="0" destOrd="0" presId="urn:microsoft.com/office/officeart/2008/layout/VerticalCurvedList"/>
    <dgm:cxn modelId="{2D1ACEB5-ECFE-40A9-BBDD-CCA0591AA106}" type="presParOf" srcId="{D7221193-782E-4408-A575-1F585D529A04}" destId="{0E702541-33CD-42BC-97EE-37D0F9C18D66}" srcOrd="3" destOrd="0" presId="urn:microsoft.com/office/officeart/2008/layout/VerticalCurvedList"/>
    <dgm:cxn modelId="{5DB8087B-2BBE-43DC-81B5-33F80FCE4B21}" type="presParOf" srcId="{D7221193-782E-4408-A575-1F585D529A04}" destId="{DD370EF2-967A-4880-82BB-A23A9230BB33}" srcOrd="4" destOrd="0" presId="urn:microsoft.com/office/officeart/2008/layout/VerticalCurvedList"/>
    <dgm:cxn modelId="{12D5A195-DC17-4EFF-BBF4-B72E94E2FD03}" type="presParOf" srcId="{DD370EF2-967A-4880-82BB-A23A9230BB33}" destId="{60DA0C14-344C-4F86-9640-F2B7C167F4BC}" srcOrd="0" destOrd="0" presId="urn:microsoft.com/office/officeart/2008/layout/VerticalCurvedList"/>
    <dgm:cxn modelId="{1C1FE269-B323-4374-864C-E4213D1A791B}" type="presParOf" srcId="{D7221193-782E-4408-A575-1F585D529A04}" destId="{7DCC58AB-209D-42E3-B3E1-554212A19D4A}" srcOrd="5" destOrd="0" presId="urn:microsoft.com/office/officeart/2008/layout/VerticalCurvedList"/>
    <dgm:cxn modelId="{38B53DAA-00FC-4A56-A1BE-69E04F8DC780}" type="presParOf" srcId="{D7221193-782E-4408-A575-1F585D529A04}" destId="{0B43D558-3C95-46C3-8566-F72A688093E7}" srcOrd="6" destOrd="0" presId="urn:microsoft.com/office/officeart/2008/layout/VerticalCurvedList"/>
    <dgm:cxn modelId="{8D0D2CA5-FBFB-4A82-AEA6-8D7098083339}" type="presParOf" srcId="{0B43D558-3C95-46C3-8566-F72A688093E7}" destId="{358804D5-D729-4325-85B5-95BBFA0EA18D}" srcOrd="0" destOrd="0" presId="urn:microsoft.com/office/officeart/2008/layout/VerticalCurvedList"/>
    <dgm:cxn modelId="{26FCBBE2-AB4A-4F83-B970-2623A2C0F9B3}" type="presParOf" srcId="{D7221193-782E-4408-A575-1F585D529A04}" destId="{185349E1-684D-427B-99B1-C8EC4C92B623}" srcOrd="7" destOrd="0" presId="urn:microsoft.com/office/officeart/2008/layout/VerticalCurvedList"/>
    <dgm:cxn modelId="{D73651B3-ABCA-46C7-AC66-2B6201D51BAC}" type="presParOf" srcId="{D7221193-782E-4408-A575-1F585D529A04}" destId="{C39A81EB-9068-4270-AD2F-350FB595B6A8}" srcOrd="8" destOrd="0" presId="urn:microsoft.com/office/officeart/2008/layout/VerticalCurvedList"/>
    <dgm:cxn modelId="{2A672A29-9FE3-4C8A-BC1C-E8DAA227235E}" type="presParOf" srcId="{C39A81EB-9068-4270-AD2F-350FB595B6A8}" destId="{BA98FDB9-A3DD-4F56-B93F-9B1DAA6BC79E}" srcOrd="0" destOrd="0" presId="urn:microsoft.com/office/officeart/2008/layout/VerticalCurvedList"/>
    <dgm:cxn modelId="{3B12E950-77CD-41BB-8B72-3E6156233A00}" type="presParOf" srcId="{D7221193-782E-4408-A575-1F585D529A04}" destId="{159052A6-93A6-41BE-A895-499A22DCBBEA}" srcOrd="9" destOrd="0" presId="urn:microsoft.com/office/officeart/2008/layout/VerticalCurvedList"/>
    <dgm:cxn modelId="{CD46B6B7-E50D-46B7-A7FE-DFB26581DC82}" type="presParOf" srcId="{D7221193-782E-4408-A575-1F585D529A04}" destId="{50EFB3EA-1555-4E17-84A6-B2FB1B3D352E}" srcOrd="10" destOrd="0" presId="urn:microsoft.com/office/officeart/2008/layout/VerticalCurvedList"/>
    <dgm:cxn modelId="{2D4A43F1-CF04-4EE6-9718-8C4886D4A941}" type="presParOf" srcId="{50EFB3EA-1555-4E17-84A6-B2FB1B3D352E}" destId="{5EAB842F-2740-4F52-A624-1274B27E6295}" srcOrd="0" destOrd="0" presId="urn:microsoft.com/office/officeart/2008/layout/VerticalCurvedList"/>
    <dgm:cxn modelId="{18E1F1EA-CCF1-4A94-ADC8-0983F0A1C195}" type="presParOf" srcId="{D7221193-782E-4408-A575-1F585D529A04}" destId="{18EDA569-A51A-4D14-8479-D7950781F9B7}" srcOrd="11" destOrd="0" presId="urn:microsoft.com/office/officeart/2008/layout/VerticalCurvedList"/>
    <dgm:cxn modelId="{1EEDBA50-D1B4-4C50-BC95-7730E73D4611}" type="presParOf" srcId="{D7221193-782E-4408-A575-1F585D529A04}" destId="{076B00F9-38A8-4300-92D0-2AA324E00847}" srcOrd="12" destOrd="0" presId="urn:microsoft.com/office/officeart/2008/layout/VerticalCurvedList"/>
    <dgm:cxn modelId="{59E301EB-0ACD-461F-BF78-83F38B3DF3BA}" type="presParOf" srcId="{076B00F9-38A8-4300-92D0-2AA324E00847}" destId="{23BEBA11-FD3E-4C7C-A5D6-3F338BA21B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9076F3-5568-443A-8609-31B290517A61}" type="doc">
      <dgm:prSet loTypeId="urn:microsoft.com/office/officeart/2008/layout/PictureStrips" loCatId="list" qsTypeId="urn:microsoft.com/office/officeart/2005/8/quickstyle/simple1" qsCatId="simple" csTypeId="urn:microsoft.com/office/officeart/2005/8/colors/accent5_2" csCatId="accent5" phldr="1"/>
      <dgm:spPr/>
      <dgm:t>
        <a:bodyPr/>
        <a:lstStyle/>
        <a:p>
          <a:endParaRPr lang="en-US"/>
        </a:p>
      </dgm:t>
    </dgm:pt>
    <dgm:pt modelId="{7F755670-191E-4F6E-AC96-53785911F056}">
      <dgm:prSet phldrT="[Text]"/>
      <dgm:spPr/>
      <dgm:t>
        <a:bodyPr/>
        <a:lstStyle/>
        <a:p>
          <a:pPr algn="just"/>
          <a:r>
            <a:rPr lang="en-US" dirty="0" smtClean="0"/>
            <a:t>Reduction in cost and efforts due to automation of activities like auto-builds and auto-deployment</a:t>
          </a:r>
          <a:endParaRPr lang="en-US" dirty="0"/>
        </a:p>
      </dgm:t>
    </dgm:pt>
    <dgm:pt modelId="{8817BD6A-38C9-4035-8690-31F43BB6C477}" type="parTrans" cxnId="{65E6E372-60B4-4B03-8A7E-8F17CD34EA35}">
      <dgm:prSet/>
      <dgm:spPr/>
      <dgm:t>
        <a:bodyPr/>
        <a:lstStyle/>
        <a:p>
          <a:endParaRPr lang="en-US"/>
        </a:p>
      </dgm:t>
    </dgm:pt>
    <dgm:pt modelId="{F1C095FB-56DA-42C2-9138-844D66F6D25C}" type="sibTrans" cxnId="{65E6E372-60B4-4B03-8A7E-8F17CD34EA35}">
      <dgm:prSet/>
      <dgm:spPr/>
      <dgm:t>
        <a:bodyPr/>
        <a:lstStyle/>
        <a:p>
          <a:endParaRPr lang="en-US"/>
        </a:p>
      </dgm:t>
    </dgm:pt>
    <dgm:pt modelId="{3A19FDF0-8987-4164-856B-557315E58CC0}">
      <dgm:prSet phldrT="[Text]"/>
      <dgm:spPr/>
      <dgm:t>
        <a:bodyPr/>
        <a:lstStyle/>
        <a:p>
          <a:pPr algn="just"/>
          <a:r>
            <a:rPr lang="en-US" dirty="0" smtClean="0"/>
            <a:t>Improvement in quality of deliverables by eliminating production issues due to wrong version of deliverables</a:t>
          </a:r>
          <a:endParaRPr lang="en-US" dirty="0"/>
        </a:p>
      </dgm:t>
    </dgm:pt>
    <dgm:pt modelId="{F6C4A221-B72D-4ACD-B4BD-2D2216B40F8F}" type="parTrans" cxnId="{80FB6235-3684-4894-9BF0-64F44741C2AF}">
      <dgm:prSet/>
      <dgm:spPr/>
      <dgm:t>
        <a:bodyPr/>
        <a:lstStyle/>
        <a:p>
          <a:endParaRPr lang="en-US"/>
        </a:p>
      </dgm:t>
    </dgm:pt>
    <dgm:pt modelId="{6FF0B817-80F8-46DD-958C-B65FB12DC709}" type="sibTrans" cxnId="{80FB6235-3684-4894-9BF0-64F44741C2AF}">
      <dgm:prSet/>
      <dgm:spPr/>
      <dgm:t>
        <a:bodyPr/>
        <a:lstStyle/>
        <a:p>
          <a:endParaRPr lang="en-US"/>
        </a:p>
      </dgm:t>
    </dgm:pt>
    <dgm:pt modelId="{D506A3D4-94A1-45B8-B226-83032AB7E336}">
      <dgm:prSet phldrT="[Text]"/>
      <dgm:spPr/>
      <dgm:t>
        <a:bodyPr/>
        <a:lstStyle/>
        <a:p>
          <a:pPr algn="just"/>
          <a:r>
            <a:rPr lang="en-US" dirty="0" smtClean="0"/>
            <a:t>Reduction in slippage in Release schedule</a:t>
          </a:r>
          <a:endParaRPr lang="en-US" dirty="0"/>
        </a:p>
      </dgm:t>
    </dgm:pt>
    <dgm:pt modelId="{BA11D662-C824-4301-A723-62BBAD310432}" type="parTrans" cxnId="{B22AE9C5-7A25-4D31-AD0B-EADF9B92CA9A}">
      <dgm:prSet/>
      <dgm:spPr/>
      <dgm:t>
        <a:bodyPr/>
        <a:lstStyle/>
        <a:p>
          <a:endParaRPr lang="en-US"/>
        </a:p>
      </dgm:t>
    </dgm:pt>
    <dgm:pt modelId="{C4A4D1D6-1814-4B41-9C15-B873C100B8F4}" type="sibTrans" cxnId="{B22AE9C5-7A25-4D31-AD0B-EADF9B92CA9A}">
      <dgm:prSet/>
      <dgm:spPr/>
      <dgm:t>
        <a:bodyPr/>
        <a:lstStyle/>
        <a:p>
          <a:endParaRPr lang="en-US"/>
        </a:p>
      </dgm:t>
    </dgm:pt>
    <dgm:pt modelId="{D51C9B7E-84A4-48D0-B53E-826D9CE25E54}" type="pres">
      <dgm:prSet presAssocID="{859076F3-5568-443A-8609-31B290517A61}" presName="Name0" presStyleCnt="0">
        <dgm:presLayoutVars>
          <dgm:dir/>
          <dgm:resizeHandles val="exact"/>
        </dgm:presLayoutVars>
      </dgm:prSet>
      <dgm:spPr/>
      <dgm:t>
        <a:bodyPr/>
        <a:lstStyle/>
        <a:p>
          <a:endParaRPr lang="en-US"/>
        </a:p>
      </dgm:t>
    </dgm:pt>
    <dgm:pt modelId="{FC1B6D3F-108B-4FB4-8AC3-51F40AB4CD70}" type="pres">
      <dgm:prSet presAssocID="{7F755670-191E-4F6E-AC96-53785911F056}" presName="composite" presStyleCnt="0"/>
      <dgm:spPr/>
      <dgm:t>
        <a:bodyPr/>
        <a:lstStyle/>
        <a:p>
          <a:endParaRPr lang="en-US"/>
        </a:p>
      </dgm:t>
    </dgm:pt>
    <dgm:pt modelId="{236707FA-BB06-4AB4-B36C-A87377F0DF40}" type="pres">
      <dgm:prSet presAssocID="{7F755670-191E-4F6E-AC96-53785911F056}" presName="rect1" presStyleLbl="trAlignAcc1" presStyleIdx="0" presStyleCnt="3">
        <dgm:presLayoutVars>
          <dgm:bulletEnabled val="1"/>
        </dgm:presLayoutVars>
      </dgm:prSet>
      <dgm:spPr/>
      <dgm:t>
        <a:bodyPr/>
        <a:lstStyle/>
        <a:p>
          <a:endParaRPr lang="en-US"/>
        </a:p>
      </dgm:t>
    </dgm:pt>
    <dgm:pt modelId="{9CEBE968-5915-414C-92D3-64F9C24073D7}" type="pres">
      <dgm:prSet presAssocID="{7F755670-191E-4F6E-AC96-53785911F056}" presName="rect2" presStyleLbl="fgImgPlace1" presStyleIdx="0" presStyleCnt="3"/>
      <dgm:spPr/>
      <dgm:t>
        <a:bodyPr/>
        <a:lstStyle/>
        <a:p>
          <a:endParaRPr lang="en-US"/>
        </a:p>
      </dgm:t>
    </dgm:pt>
    <dgm:pt modelId="{ACFCC4C2-6826-4579-8245-C14367CD8277}" type="pres">
      <dgm:prSet presAssocID="{F1C095FB-56DA-42C2-9138-844D66F6D25C}" presName="sibTrans" presStyleCnt="0"/>
      <dgm:spPr/>
      <dgm:t>
        <a:bodyPr/>
        <a:lstStyle/>
        <a:p>
          <a:endParaRPr lang="en-US"/>
        </a:p>
      </dgm:t>
    </dgm:pt>
    <dgm:pt modelId="{F6F5303D-6A10-43F6-A059-C02B0738B570}" type="pres">
      <dgm:prSet presAssocID="{3A19FDF0-8987-4164-856B-557315E58CC0}" presName="composite" presStyleCnt="0"/>
      <dgm:spPr/>
      <dgm:t>
        <a:bodyPr/>
        <a:lstStyle/>
        <a:p>
          <a:endParaRPr lang="en-US"/>
        </a:p>
      </dgm:t>
    </dgm:pt>
    <dgm:pt modelId="{BD784B10-8C07-49F2-859D-3A97099FAF26}" type="pres">
      <dgm:prSet presAssocID="{3A19FDF0-8987-4164-856B-557315E58CC0}" presName="rect1" presStyleLbl="trAlignAcc1" presStyleIdx="1" presStyleCnt="3">
        <dgm:presLayoutVars>
          <dgm:bulletEnabled val="1"/>
        </dgm:presLayoutVars>
      </dgm:prSet>
      <dgm:spPr/>
      <dgm:t>
        <a:bodyPr/>
        <a:lstStyle/>
        <a:p>
          <a:endParaRPr lang="en-US"/>
        </a:p>
      </dgm:t>
    </dgm:pt>
    <dgm:pt modelId="{096B4376-DEBF-4CFB-AE15-1DE7EAE6DAD2}" type="pres">
      <dgm:prSet presAssocID="{3A19FDF0-8987-4164-856B-557315E58CC0}" presName="rect2" presStyleLbl="fgImgPlace1" presStyleIdx="1" presStyleCnt="3"/>
      <dgm:spPr/>
      <dgm:t>
        <a:bodyPr/>
        <a:lstStyle/>
        <a:p>
          <a:endParaRPr lang="en-US"/>
        </a:p>
      </dgm:t>
    </dgm:pt>
    <dgm:pt modelId="{558CD761-442C-4CAB-9CDB-31395B89305B}" type="pres">
      <dgm:prSet presAssocID="{6FF0B817-80F8-46DD-958C-B65FB12DC709}" presName="sibTrans" presStyleCnt="0"/>
      <dgm:spPr/>
      <dgm:t>
        <a:bodyPr/>
        <a:lstStyle/>
        <a:p>
          <a:endParaRPr lang="en-US"/>
        </a:p>
      </dgm:t>
    </dgm:pt>
    <dgm:pt modelId="{5CF7FE3F-CA21-41C2-A6BD-ACC9A3043235}" type="pres">
      <dgm:prSet presAssocID="{D506A3D4-94A1-45B8-B226-83032AB7E336}" presName="composite" presStyleCnt="0"/>
      <dgm:spPr/>
      <dgm:t>
        <a:bodyPr/>
        <a:lstStyle/>
        <a:p>
          <a:endParaRPr lang="en-US"/>
        </a:p>
      </dgm:t>
    </dgm:pt>
    <dgm:pt modelId="{21742304-7097-4AFB-A175-51D8B6B8B331}" type="pres">
      <dgm:prSet presAssocID="{D506A3D4-94A1-45B8-B226-83032AB7E336}" presName="rect1" presStyleLbl="trAlignAcc1" presStyleIdx="2" presStyleCnt="3">
        <dgm:presLayoutVars>
          <dgm:bulletEnabled val="1"/>
        </dgm:presLayoutVars>
      </dgm:prSet>
      <dgm:spPr/>
      <dgm:t>
        <a:bodyPr/>
        <a:lstStyle/>
        <a:p>
          <a:endParaRPr lang="en-US"/>
        </a:p>
      </dgm:t>
    </dgm:pt>
    <dgm:pt modelId="{C6C72C8A-0190-45A3-8373-DFF4B2813886}" type="pres">
      <dgm:prSet presAssocID="{D506A3D4-94A1-45B8-B226-83032AB7E336}" presName="rect2" presStyleLbl="fgImgPlace1" presStyleIdx="2" presStyleCnt="3"/>
      <dgm:spPr/>
      <dgm:t>
        <a:bodyPr/>
        <a:lstStyle/>
        <a:p>
          <a:endParaRPr lang="en-US"/>
        </a:p>
      </dgm:t>
    </dgm:pt>
  </dgm:ptLst>
  <dgm:cxnLst>
    <dgm:cxn modelId="{80FB6235-3684-4894-9BF0-64F44741C2AF}" srcId="{859076F3-5568-443A-8609-31B290517A61}" destId="{3A19FDF0-8987-4164-856B-557315E58CC0}" srcOrd="1" destOrd="0" parTransId="{F6C4A221-B72D-4ACD-B4BD-2D2216B40F8F}" sibTransId="{6FF0B817-80F8-46DD-958C-B65FB12DC709}"/>
    <dgm:cxn modelId="{B22AE9C5-7A25-4D31-AD0B-EADF9B92CA9A}" srcId="{859076F3-5568-443A-8609-31B290517A61}" destId="{D506A3D4-94A1-45B8-B226-83032AB7E336}" srcOrd="2" destOrd="0" parTransId="{BA11D662-C824-4301-A723-62BBAD310432}" sibTransId="{C4A4D1D6-1814-4B41-9C15-B873C100B8F4}"/>
    <dgm:cxn modelId="{65E6E372-60B4-4B03-8A7E-8F17CD34EA35}" srcId="{859076F3-5568-443A-8609-31B290517A61}" destId="{7F755670-191E-4F6E-AC96-53785911F056}" srcOrd="0" destOrd="0" parTransId="{8817BD6A-38C9-4035-8690-31F43BB6C477}" sibTransId="{F1C095FB-56DA-42C2-9138-844D66F6D25C}"/>
    <dgm:cxn modelId="{1D87EAFD-D52D-497E-95F8-559398952C6C}" type="presOf" srcId="{3A19FDF0-8987-4164-856B-557315E58CC0}" destId="{BD784B10-8C07-49F2-859D-3A97099FAF26}" srcOrd="0" destOrd="0" presId="urn:microsoft.com/office/officeart/2008/layout/PictureStrips"/>
    <dgm:cxn modelId="{E4C79364-089B-498E-B8E1-F4C26EA9D210}" type="presOf" srcId="{859076F3-5568-443A-8609-31B290517A61}" destId="{D51C9B7E-84A4-48D0-B53E-826D9CE25E54}" srcOrd="0" destOrd="0" presId="urn:microsoft.com/office/officeart/2008/layout/PictureStrips"/>
    <dgm:cxn modelId="{92B842AF-D202-407D-AC42-B29EDAF83F6B}" type="presOf" srcId="{7F755670-191E-4F6E-AC96-53785911F056}" destId="{236707FA-BB06-4AB4-B36C-A87377F0DF40}" srcOrd="0" destOrd="0" presId="urn:microsoft.com/office/officeart/2008/layout/PictureStrips"/>
    <dgm:cxn modelId="{C9451F7A-A195-4382-8377-8F6AD52CB139}" type="presOf" srcId="{D506A3D4-94A1-45B8-B226-83032AB7E336}" destId="{21742304-7097-4AFB-A175-51D8B6B8B331}" srcOrd="0" destOrd="0" presId="urn:microsoft.com/office/officeart/2008/layout/PictureStrips"/>
    <dgm:cxn modelId="{1D34F259-AAAC-42D5-BE68-4B3D16D59986}" type="presParOf" srcId="{D51C9B7E-84A4-48D0-B53E-826D9CE25E54}" destId="{FC1B6D3F-108B-4FB4-8AC3-51F40AB4CD70}" srcOrd="0" destOrd="0" presId="urn:microsoft.com/office/officeart/2008/layout/PictureStrips"/>
    <dgm:cxn modelId="{DB57A8BE-B65F-4F41-8B20-B8C935C3850E}" type="presParOf" srcId="{FC1B6D3F-108B-4FB4-8AC3-51F40AB4CD70}" destId="{236707FA-BB06-4AB4-B36C-A87377F0DF40}" srcOrd="0" destOrd="0" presId="urn:microsoft.com/office/officeart/2008/layout/PictureStrips"/>
    <dgm:cxn modelId="{4733E8CA-500B-4F9C-9984-925E9B3D99B9}" type="presParOf" srcId="{FC1B6D3F-108B-4FB4-8AC3-51F40AB4CD70}" destId="{9CEBE968-5915-414C-92D3-64F9C24073D7}" srcOrd="1" destOrd="0" presId="urn:microsoft.com/office/officeart/2008/layout/PictureStrips"/>
    <dgm:cxn modelId="{02CD05AD-D8F1-4E94-8A02-1E5450F4D704}" type="presParOf" srcId="{D51C9B7E-84A4-48D0-B53E-826D9CE25E54}" destId="{ACFCC4C2-6826-4579-8245-C14367CD8277}" srcOrd="1" destOrd="0" presId="urn:microsoft.com/office/officeart/2008/layout/PictureStrips"/>
    <dgm:cxn modelId="{9D5D1738-F183-4B63-85C9-39EF0D808A73}" type="presParOf" srcId="{D51C9B7E-84A4-48D0-B53E-826D9CE25E54}" destId="{F6F5303D-6A10-43F6-A059-C02B0738B570}" srcOrd="2" destOrd="0" presId="urn:microsoft.com/office/officeart/2008/layout/PictureStrips"/>
    <dgm:cxn modelId="{4E565D98-376F-4B6C-AA73-D8946E25E28C}" type="presParOf" srcId="{F6F5303D-6A10-43F6-A059-C02B0738B570}" destId="{BD784B10-8C07-49F2-859D-3A97099FAF26}" srcOrd="0" destOrd="0" presId="urn:microsoft.com/office/officeart/2008/layout/PictureStrips"/>
    <dgm:cxn modelId="{81BA11C4-7E16-49ED-B787-D32F0B67B01F}" type="presParOf" srcId="{F6F5303D-6A10-43F6-A059-C02B0738B570}" destId="{096B4376-DEBF-4CFB-AE15-1DE7EAE6DAD2}" srcOrd="1" destOrd="0" presId="urn:microsoft.com/office/officeart/2008/layout/PictureStrips"/>
    <dgm:cxn modelId="{7CCBCDF7-1EF2-4C4B-9065-7A25BEA2163F}" type="presParOf" srcId="{D51C9B7E-84A4-48D0-B53E-826D9CE25E54}" destId="{558CD761-442C-4CAB-9CDB-31395B89305B}" srcOrd="3" destOrd="0" presId="urn:microsoft.com/office/officeart/2008/layout/PictureStrips"/>
    <dgm:cxn modelId="{EF5A1DBF-1B71-4D1A-AEFE-E642597450F6}" type="presParOf" srcId="{D51C9B7E-84A4-48D0-B53E-826D9CE25E54}" destId="{5CF7FE3F-CA21-41C2-A6BD-ACC9A3043235}" srcOrd="4" destOrd="0" presId="urn:microsoft.com/office/officeart/2008/layout/PictureStrips"/>
    <dgm:cxn modelId="{198C9946-592E-4D96-A949-73E3E87112B0}" type="presParOf" srcId="{5CF7FE3F-CA21-41C2-A6BD-ACC9A3043235}" destId="{21742304-7097-4AFB-A175-51D8B6B8B331}" srcOrd="0" destOrd="0" presId="urn:microsoft.com/office/officeart/2008/layout/PictureStrips"/>
    <dgm:cxn modelId="{3F1697A8-C9F9-4202-8E1A-CDE6A420FFDE}" type="presParOf" srcId="{5CF7FE3F-CA21-41C2-A6BD-ACC9A3043235}" destId="{C6C72C8A-0190-45A3-8373-DFF4B2813886}" srcOrd="1" destOrd="0" presId="urn:microsoft.com/office/officeart/2008/layout/PictureStrip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E6557B-1BE6-4D28-AA68-67103FB2D4E1}" type="doc">
      <dgm:prSet loTypeId="urn:microsoft.com/office/officeart/2005/8/layout/pList1#1" loCatId="list" qsTypeId="urn:microsoft.com/office/officeart/2005/8/quickstyle/simple1#10" qsCatId="simple" csTypeId="urn:microsoft.com/office/officeart/2005/8/colors/accent1_2#1" csCatId="accent1" phldr="1"/>
      <dgm:spPr/>
      <dgm:t>
        <a:bodyPr/>
        <a:lstStyle/>
        <a:p>
          <a:endParaRPr lang="en-US"/>
        </a:p>
      </dgm:t>
    </dgm:pt>
    <dgm:pt modelId="{A5AADAEF-FABE-45F0-B9BC-D8F6F24AB937}">
      <dgm:prSet phldrT="[Text]"/>
      <dgm:spPr/>
      <dgm:t>
        <a:bodyPr/>
        <a:lstStyle/>
        <a:p>
          <a:r>
            <a:rPr lang="en-US" dirty="0" smtClean="0"/>
            <a:t>Shorter Development cycle</a:t>
          </a:r>
          <a:endParaRPr lang="en-US" dirty="0"/>
        </a:p>
      </dgm:t>
    </dgm:pt>
    <dgm:pt modelId="{4B7BAD28-CD47-4878-864A-11473EB83405}" type="parTrans" cxnId="{A480B0B3-A3DD-4BAC-9562-AEC5C66931EA}">
      <dgm:prSet/>
      <dgm:spPr/>
      <dgm:t>
        <a:bodyPr/>
        <a:lstStyle/>
        <a:p>
          <a:endParaRPr lang="en-US"/>
        </a:p>
      </dgm:t>
    </dgm:pt>
    <dgm:pt modelId="{B956EDBA-6C8B-48E8-AA31-C06AD410CF9D}" type="sibTrans" cxnId="{A480B0B3-A3DD-4BAC-9562-AEC5C66931EA}">
      <dgm:prSet/>
      <dgm:spPr/>
      <dgm:t>
        <a:bodyPr/>
        <a:lstStyle/>
        <a:p>
          <a:endParaRPr lang="en-US"/>
        </a:p>
      </dgm:t>
    </dgm:pt>
    <dgm:pt modelId="{FCCD0739-BE43-4717-8B54-25C8F1E351B8}">
      <dgm:prSet phldrT="[Text]"/>
      <dgm:spPr/>
      <dgm:t>
        <a:bodyPr/>
        <a:lstStyle/>
        <a:p>
          <a:r>
            <a:rPr lang="en-US" dirty="0" smtClean="0"/>
            <a:t>Improved Defect Detection</a:t>
          </a:r>
          <a:endParaRPr lang="en-US" dirty="0"/>
        </a:p>
      </dgm:t>
    </dgm:pt>
    <dgm:pt modelId="{97A2D09D-1CAC-4DD7-A5C4-4F38BDD907EE}" type="parTrans" cxnId="{697CAB2D-2A3E-4AE7-B44A-85A042AF7C50}">
      <dgm:prSet/>
      <dgm:spPr/>
      <dgm:t>
        <a:bodyPr/>
        <a:lstStyle/>
        <a:p>
          <a:endParaRPr lang="en-US"/>
        </a:p>
      </dgm:t>
    </dgm:pt>
    <dgm:pt modelId="{33CCBEA5-2E24-47D6-8309-97F7A42B6D2F}" type="sibTrans" cxnId="{697CAB2D-2A3E-4AE7-B44A-85A042AF7C50}">
      <dgm:prSet/>
      <dgm:spPr/>
      <dgm:t>
        <a:bodyPr/>
        <a:lstStyle/>
        <a:p>
          <a:endParaRPr lang="en-US"/>
        </a:p>
      </dgm:t>
    </dgm:pt>
    <dgm:pt modelId="{DA044351-E363-43BA-A6EC-33A6E22D3B10}">
      <dgm:prSet phldrT="[Text]"/>
      <dgm:spPr/>
      <dgm:t>
        <a:bodyPr/>
        <a:lstStyle/>
        <a:p>
          <a:r>
            <a:rPr lang="en-US" dirty="0" smtClean="0"/>
            <a:t>Reduced Deployment Failures and Rollbacks</a:t>
          </a:r>
          <a:endParaRPr lang="en-US" dirty="0"/>
        </a:p>
      </dgm:t>
    </dgm:pt>
    <dgm:pt modelId="{7499CFE1-9F1A-46CC-A83B-2D5F92EDCFEA}" type="parTrans" cxnId="{2D202BEB-5939-47E3-BABE-3A3D8804F88B}">
      <dgm:prSet/>
      <dgm:spPr/>
      <dgm:t>
        <a:bodyPr/>
        <a:lstStyle/>
        <a:p>
          <a:endParaRPr lang="en-US"/>
        </a:p>
      </dgm:t>
    </dgm:pt>
    <dgm:pt modelId="{990659E8-025F-4645-9E27-D99315FF2916}" type="sibTrans" cxnId="{2D202BEB-5939-47E3-BABE-3A3D8804F88B}">
      <dgm:prSet/>
      <dgm:spPr/>
      <dgm:t>
        <a:bodyPr/>
        <a:lstStyle/>
        <a:p>
          <a:endParaRPr lang="en-US"/>
        </a:p>
      </dgm:t>
    </dgm:pt>
    <dgm:pt modelId="{79CD2357-8DFF-4122-A8A3-6C7A51A24202}">
      <dgm:prSet phldrT="[Text]"/>
      <dgm:spPr/>
      <dgm:t>
        <a:bodyPr/>
        <a:lstStyle/>
        <a:p>
          <a:r>
            <a:rPr lang="en-US" dirty="0" smtClean="0"/>
            <a:t>Reduced Time to Recover upon Failure</a:t>
          </a:r>
          <a:endParaRPr lang="en-US" dirty="0"/>
        </a:p>
      </dgm:t>
    </dgm:pt>
    <dgm:pt modelId="{02B036D8-98E6-45DE-9B00-A97F098F52E4}" type="parTrans" cxnId="{7F0ABEC8-EF54-421C-92D1-166F91655468}">
      <dgm:prSet/>
      <dgm:spPr/>
      <dgm:t>
        <a:bodyPr/>
        <a:lstStyle/>
        <a:p>
          <a:endParaRPr lang="en-US"/>
        </a:p>
      </dgm:t>
    </dgm:pt>
    <dgm:pt modelId="{BF8B3DBB-0C38-49A5-8876-9AEB55339A56}" type="sibTrans" cxnId="{7F0ABEC8-EF54-421C-92D1-166F91655468}">
      <dgm:prSet/>
      <dgm:spPr/>
      <dgm:t>
        <a:bodyPr/>
        <a:lstStyle/>
        <a:p>
          <a:endParaRPr lang="en-US"/>
        </a:p>
      </dgm:t>
    </dgm:pt>
    <dgm:pt modelId="{9D10E6C2-E3F2-4AC4-9A2E-86A983A38B10}">
      <dgm:prSet phldrT="[Text]"/>
      <dgm:spPr/>
      <dgm:t>
        <a:bodyPr/>
        <a:lstStyle/>
        <a:p>
          <a:r>
            <a:rPr lang="en-US" smtClean="0"/>
            <a:t>Increased Release Velocity</a:t>
          </a:r>
          <a:endParaRPr lang="en-US" dirty="0"/>
        </a:p>
      </dgm:t>
    </dgm:pt>
    <dgm:pt modelId="{79F8F5B9-7A89-4264-B68E-CBB83EB7995E}" type="parTrans" cxnId="{09BF5701-DBC2-495F-9787-15CF29E26AC2}">
      <dgm:prSet/>
      <dgm:spPr/>
      <dgm:t>
        <a:bodyPr/>
        <a:lstStyle/>
        <a:p>
          <a:endParaRPr lang="en-IN"/>
        </a:p>
      </dgm:t>
    </dgm:pt>
    <dgm:pt modelId="{1C4C936A-1D83-432B-B243-9312EB0F669F}" type="sibTrans" cxnId="{09BF5701-DBC2-495F-9787-15CF29E26AC2}">
      <dgm:prSet/>
      <dgm:spPr/>
      <dgm:t>
        <a:bodyPr/>
        <a:lstStyle/>
        <a:p>
          <a:endParaRPr lang="en-IN"/>
        </a:p>
      </dgm:t>
    </dgm:pt>
    <dgm:pt modelId="{AF9A4B73-042E-4461-90E8-0656E0091456}" type="pres">
      <dgm:prSet presAssocID="{CDE6557B-1BE6-4D28-AA68-67103FB2D4E1}" presName="Name0" presStyleCnt="0">
        <dgm:presLayoutVars>
          <dgm:dir/>
          <dgm:resizeHandles val="exact"/>
        </dgm:presLayoutVars>
      </dgm:prSet>
      <dgm:spPr/>
      <dgm:t>
        <a:bodyPr/>
        <a:lstStyle/>
        <a:p>
          <a:endParaRPr lang="en-US"/>
        </a:p>
      </dgm:t>
    </dgm:pt>
    <dgm:pt modelId="{58B40719-A6AD-4A06-AD20-07CA29C97508}" type="pres">
      <dgm:prSet presAssocID="{A5AADAEF-FABE-45F0-B9BC-D8F6F24AB937}" presName="compNode" presStyleCnt="0"/>
      <dgm:spPr/>
    </dgm:pt>
    <dgm:pt modelId="{BF196CD5-3F4E-4D9D-AEB0-DD4B968B9FFF}" type="pres">
      <dgm:prSet presAssocID="{A5AADAEF-FABE-45F0-B9BC-D8F6F24AB937}" presName="pictRect" presStyleLbl="node1" presStyleIdx="0" presStyleCnt="5"/>
      <dgm:spPr>
        <a:blipFill rotWithShape="0">
          <a:blip xmlns:r="http://schemas.openxmlformats.org/officeDocument/2006/relationships" r:embed="rId1"/>
          <a:stretch>
            <a:fillRect/>
          </a:stretch>
        </a:blipFill>
        <a:ln>
          <a:solidFill>
            <a:schemeClr val="accent2"/>
          </a:solidFill>
          <a:prstDash val="sysDash"/>
        </a:ln>
      </dgm:spPr>
      <dgm:t>
        <a:bodyPr/>
        <a:lstStyle/>
        <a:p>
          <a:endParaRPr lang="en-IN"/>
        </a:p>
      </dgm:t>
    </dgm:pt>
    <dgm:pt modelId="{3022EDB2-7A03-4611-8A7C-49D6CA3B10F6}" type="pres">
      <dgm:prSet presAssocID="{A5AADAEF-FABE-45F0-B9BC-D8F6F24AB937}" presName="textRect" presStyleLbl="revTx" presStyleIdx="0" presStyleCnt="5">
        <dgm:presLayoutVars>
          <dgm:bulletEnabled val="1"/>
        </dgm:presLayoutVars>
      </dgm:prSet>
      <dgm:spPr/>
      <dgm:t>
        <a:bodyPr/>
        <a:lstStyle/>
        <a:p>
          <a:endParaRPr lang="en-US"/>
        </a:p>
      </dgm:t>
    </dgm:pt>
    <dgm:pt modelId="{3CF94865-2759-47F8-A60E-80C92A9CA2CB}" type="pres">
      <dgm:prSet presAssocID="{B956EDBA-6C8B-48E8-AA31-C06AD410CF9D}" presName="sibTrans" presStyleLbl="sibTrans2D1" presStyleIdx="0" presStyleCnt="0"/>
      <dgm:spPr/>
      <dgm:t>
        <a:bodyPr/>
        <a:lstStyle/>
        <a:p>
          <a:endParaRPr lang="en-US"/>
        </a:p>
      </dgm:t>
    </dgm:pt>
    <dgm:pt modelId="{20C304DF-BDAE-44D1-A8F7-4A3FBC5755B2}" type="pres">
      <dgm:prSet presAssocID="{9D10E6C2-E3F2-4AC4-9A2E-86A983A38B10}" presName="compNode" presStyleCnt="0"/>
      <dgm:spPr/>
    </dgm:pt>
    <dgm:pt modelId="{4D2DAD68-E9CC-4BED-B0AB-8D01BB7206C6}" type="pres">
      <dgm:prSet presAssocID="{9D10E6C2-E3F2-4AC4-9A2E-86A983A38B10}" presName="pictRect" presStyleLbl="node1" presStyleIdx="1" presStyleCnt="5"/>
      <dgm:spPr>
        <a:blipFill rotWithShape="1">
          <a:blip xmlns:r="http://schemas.openxmlformats.org/officeDocument/2006/relationships" r:embed="rId2"/>
          <a:stretch>
            <a:fillRect/>
          </a:stretch>
        </a:blipFill>
      </dgm:spPr>
      <dgm:t>
        <a:bodyPr/>
        <a:lstStyle/>
        <a:p>
          <a:endParaRPr lang="en-IN"/>
        </a:p>
      </dgm:t>
    </dgm:pt>
    <dgm:pt modelId="{FF923BEA-0311-4A0D-84E9-9A124ABBB1C3}" type="pres">
      <dgm:prSet presAssocID="{9D10E6C2-E3F2-4AC4-9A2E-86A983A38B10}" presName="textRect" presStyleLbl="revTx" presStyleIdx="1" presStyleCnt="5">
        <dgm:presLayoutVars>
          <dgm:bulletEnabled val="1"/>
        </dgm:presLayoutVars>
      </dgm:prSet>
      <dgm:spPr/>
      <dgm:t>
        <a:bodyPr/>
        <a:lstStyle/>
        <a:p>
          <a:endParaRPr lang="en-IN"/>
        </a:p>
      </dgm:t>
    </dgm:pt>
    <dgm:pt modelId="{B9222B45-BC97-4F26-ADEB-F90B39624D1F}" type="pres">
      <dgm:prSet presAssocID="{1C4C936A-1D83-432B-B243-9312EB0F669F}" presName="sibTrans" presStyleLbl="sibTrans2D1" presStyleIdx="0" presStyleCnt="0"/>
      <dgm:spPr/>
      <dgm:t>
        <a:bodyPr/>
        <a:lstStyle/>
        <a:p>
          <a:endParaRPr lang="en-IN"/>
        </a:p>
      </dgm:t>
    </dgm:pt>
    <dgm:pt modelId="{57EFBD94-074A-415C-A1E5-3CB62C9EF8EF}" type="pres">
      <dgm:prSet presAssocID="{FCCD0739-BE43-4717-8B54-25C8F1E351B8}" presName="compNode" presStyleCnt="0"/>
      <dgm:spPr/>
    </dgm:pt>
    <dgm:pt modelId="{8727ACE6-02C6-4A60-926A-FDF0030EFE3C}" type="pres">
      <dgm:prSet presAssocID="{FCCD0739-BE43-4717-8B54-25C8F1E351B8}" presName="pictRect" presStyleLbl="node1" presStyleIdx="2" presStyleCnt="5"/>
      <dgm:spPr>
        <a:blipFill rotWithShape="0">
          <a:blip xmlns:r="http://schemas.openxmlformats.org/officeDocument/2006/relationships" r:embed="rId3"/>
          <a:stretch>
            <a:fillRect/>
          </a:stretch>
        </a:blipFill>
        <a:ln>
          <a:solidFill>
            <a:schemeClr val="accent2"/>
          </a:solidFill>
          <a:prstDash val="sysDash"/>
        </a:ln>
      </dgm:spPr>
      <dgm:t>
        <a:bodyPr/>
        <a:lstStyle/>
        <a:p>
          <a:endParaRPr lang="en-IN"/>
        </a:p>
      </dgm:t>
    </dgm:pt>
    <dgm:pt modelId="{856FDF06-7980-4E52-9440-653952E97789}" type="pres">
      <dgm:prSet presAssocID="{FCCD0739-BE43-4717-8B54-25C8F1E351B8}" presName="textRect" presStyleLbl="revTx" presStyleIdx="2" presStyleCnt="5">
        <dgm:presLayoutVars>
          <dgm:bulletEnabled val="1"/>
        </dgm:presLayoutVars>
      </dgm:prSet>
      <dgm:spPr/>
      <dgm:t>
        <a:bodyPr/>
        <a:lstStyle/>
        <a:p>
          <a:endParaRPr lang="en-US"/>
        </a:p>
      </dgm:t>
    </dgm:pt>
    <dgm:pt modelId="{CC5A7194-CE59-4D55-B0FA-A71BE610BA6F}" type="pres">
      <dgm:prSet presAssocID="{33CCBEA5-2E24-47D6-8309-97F7A42B6D2F}" presName="sibTrans" presStyleLbl="sibTrans2D1" presStyleIdx="0" presStyleCnt="0"/>
      <dgm:spPr/>
      <dgm:t>
        <a:bodyPr/>
        <a:lstStyle/>
        <a:p>
          <a:endParaRPr lang="en-US"/>
        </a:p>
      </dgm:t>
    </dgm:pt>
    <dgm:pt modelId="{1C0D8046-4323-4BE3-919E-BAC19E914B22}" type="pres">
      <dgm:prSet presAssocID="{DA044351-E363-43BA-A6EC-33A6E22D3B10}" presName="compNode" presStyleCnt="0"/>
      <dgm:spPr/>
    </dgm:pt>
    <dgm:pt modelId="{32019488-F5D1-4ADE-8398-F9DFA2D8C10B}" type="pres">
      <dgm:prSet presAssocID="{DA044351-E363-43BA-A6EC-33A6E22D3B10}" presName="pictRect" presStyleLbl="node1" presStyleIdx="3" presStyleCnt="5"/>
      <dgm:spPr>
        <a:blipFill rotWithShape="0">
          <a:blip xmlns:r="http://schemas.openxmlformats.org/officeDocument/2006/relationships" r:embed="rId4"/>
          <a:stretch>
            <a:fillRect/>
          </a:stretch>
        </a:blipFill>
        <a:ln>
          <a:solidFill>
            <a:schemeClr val="accent2"/>
          </a:solidFill>
          <a:prstDash val="sysDash"/>
        </a:ln>
      </dgm:spPr>
      <dgm:t>
        <a:bodyPr/>
        <a:lstStyle/>
        <a:p>
          <a:endParaRPr lang="en-IN"/>
        </a:p>
      </dgm:t>
    </dgm:pt>
    <dgm:pt modelId="{5530ADCA-A7C6-41E7-B18F-F0CB37A40676}" type="pres">
      <dgm:prSet presAssocID="{DA044351-E363-43BA-A6EC-33A6E22D3B10}" presName="textRect" presStyleLbl="revTx" presStyleIdx="3" presStyleCnt="5">
        <dgm:presLayoutVars>
          <dgm:bulletEnabled val="1"/>
        </dgm:presLayoutVars>
      </dgm:prSet>
      <dgm:spPr/>
      <dgm:t>
        <a:bodyPr/>
        <a:lstStyle/>
        <a:p>
          <a:endParaRPr lang="en-US"/>
        </a:p>
      </dgm:t>
    </dgm:pt>
    <dgm:pt modelId="{A91ED060-F2DC-4E1B-BFC8-590B7F1A76CA}" type="pres">
      <dgm:prSet presAssocID="{990659E8-025F-4645-9E27-D99315FF2916}" presName="sibTrans" presStyleLbl="sibTrans2D1" presStyleIdx="0" presStyleCnt="0"/>
      <dgm:spPr/>
      <dgm:t>
        <a:bodyPr/>
        <a:lstStyle/>
        <a:p>
          <a:endParaRPr lang="en-US"/>
        </a:p>
      </dgm:t>
    </dgm:pt>
    <dgm:pt modelId="{E69C52FF-7470-4CBE-B5B0-CC1CEFF988CB}" type="pres">
      <dgm:prSet presAssocID="{79CD2357-8DFF-4122-A8A3-6C7A51A24202}" presName="compNode" presStyleCnt="0"/>
      <dgm:spPr/>
    </dgm:pt>
    <dgm:pt modelId="{A11F7D93-013D-40C1-8CD7-E62BFD3449B4}" type="pres">
      <dgm:prSet presAssocID="{79CD2357-8DFF-4122-A8A3-6C7A51A24202}" presName="pictRect" presStyleLbl="node1" presStyleIdx="4" presStyleCnt="5"/>
      <dgm:spPr>
        <a:blipFill rotWithShape="0">
          <a:blip xmlns:r="http://schemas.openxmlformats.org/officeDocument/2006/relationships" r:embed="rId5"/>
          <a:stretch>
            <a:fillRect/>
          </a:stretch>
        </a:blipFill>
        <a:ln>
          <a:solidFill>
            <a:schemeClr val="accent2"/>
          </a:solidFill>
          <a:prstDash val="sysDash"/>
        </a:ln>
      </dgm:spPr>
      <dgm:t>
        <a:bodyPr/>
        <a:lstStyle/>
        <a:p>
          <a:endParaRPr lang="en-IN"/>
        </a:p>
      </dgm:t>
    </dgm:pt>
    <dgm:pt modelId="{7D03D8DD-A158-4AF5-B92C-31C869E74C04}" type="pres">
      <dgm:prSet presAssocID="{79CD2357-8DFF-4122-A8A3-6C7A51A24202}" presName="textRect" presStyleLbl="revTx" presStyleIdx="4" presStyleCnt="5">
        <dgm:presLayoutVars>
          <dgm:bulletEnabled val="1"/>
        </dgm:presLayoutVars>
      </dgm:prSet>
      <dgm:spPr/>
      <dgm:t>
        <a:bodyPr/>
        <a:lstStyle/>
        <a:p>
          <a:endParaRPr lang="en-US"/>
        </a:p>
      </dgm:t>
    </dgm:pt>
  </dgm:ptLst>
  <dgm:cxnLst>
    <dgm:cxn modelId="{435C8F6F-1AF8-480F-B8E4-68F926C6275E}" type="presOf" srcId="{1C4C936A-1D83-432B-B243-9312EB0F669F}" destId="{B9222B45-BC97-4F26-ADEB-F90B39624D1F}" srcOrd="0" destOrd="0" presId="urn:microsoft.com/office/officeart/2005/8/layout/pList1#1"/>
    <dgm:cxn modelId="{2D202BEB-5939-47E3-BABE-3A3D8804F88B}" srcId="{CDE6557B-1BE6-4D28-AA68-67103FB2D4E1}" destId="{DA044351-E363-43BA-A6EC-33A6E22D3B10}" srcOrd="3" destOrd="0" parTransId="{7499CFE1-9F1A-46CC-A83B-2D5F92EDCFEA}" sibTransId="{990659E8-025F-4645-9E27-D99315FF2916}"/>
    <dgm:cxn modelId="{09BF5701-DBC2-495F-9787-15CF29E26AC2}" srcId="{CDE6557B-1BE6-4D28-AA68-67103FB2D4E1}" destId="{9D10E6C2-E3F2-4AC4-9A2E-86A983A38B10}" srcOrd="1" destOrd="0" parTransId="{79F8F5B9-7A89-4264-B68E-CBB83EB7995E}" sibTransId="{1C4C936A-1D83-432B-B243-9312EB0F669F}"/>
    <dgm:cxn modelId="{1D0A3DE8-6765-4C51-A4D4-F9D99C1734FD}" type="presOf" srcId="{B956EDBA-6C8B-48E8-AA31-C06AD410CF9D}" destId="{3CF94865-2759-47F8-A60E-80C92A9CA2CB}" srcOrd="0" destOrd="0" presId="urn:microsoft.com/office/officeart/2005/8/layout/pList1#1"/>
    <dgm:cxn modelId="{697CAB2D-2A3E-4AE7-B44A-85A042AF7C50}" srcId="{CDE6557B-1BE6-4D28-AA68-67103FB2D4E1}" destId="{FCCD0739-BE43-4717-8B54-25C8F1E351B8}" srcOrd="2" destOrd="0" parTransId="{97A2D09D-1CAC-4DD7-A5C4-4F38BDD907EE}" sibTransId="{33CCBEA5-2E24-47D6-8309-97F7A42B6D2F}"/>
    <dgm:cxn modelId="{7F0ABEC8-EF54-421C-92D1-166F91655468}" srcId="{CDE6557B-1BE6-4D28-AA68-67103FB2D4E1}" destId="{79CD2357-8DFF-4122-A8A3-6C7A51A24202}" srcOrd="4" destOrd="0" parTransId="{02B036D8-98E6-45DE-9B00-A97F098F52E4}" sibTransId="{BF8B3DBB-0C38-49A5-8876-9AEB55339A56}"/>
    <dgm:cxn modelId="{ABF1BD63-B088-47B7-BA99-38A99372B758}" type="presOf" srcId="{990659E8-025F-4645-9E27-D99315FF2916}" destId="{A91ED060-F2DC-4E1B-BFC8-590B7F1A76CA}" srcOrd="0" destOrd="0" presId="urn:microsoft.com/office/officeart/2005/8/layout/pList1#1"/>
    <dgm:cxn modelId="{CFBE565B-5CCA-40D8-A006-1B1831376005}" type="presOf" srcId="{79CD2357-8DFF-4122-A8A3-6C7A51A24202}" destId="{7D03D8DD-A158-4AF5-B92C-31C869E74C04}" srcOrd="0" destOrd="0" presId="urn:microsoft.com/office/officeart/2005/8/layout/pList1#1"/>
    <dgm:cxn modelId="{F29667DF-BC0A-4769-8F17-584FE94E2FDE}" type="presOf" srcId="{33CCBEA5-2E24-47D6-8309-97F7A42B6D2F}" destId="{CC5A7194-CE59-4D55-B0FA-A71BE610BA6F}" srcOrd="0" destOrd="0" presId="urn:microsoft.com/office/officeart/2005/8/layout/pList1#1"/>
    <dgm:cxn modelId="{A480B0B3-A3DD-4BAC-9562-AEC5C66931EA}" srcId="{CDE6557B-1BE6-4D28-AA68-67103FB2D4E1}" destId="{A5AADAEF-FABE-45F0-B9BC-D8F6F24AB937}" srcOrd="0" destOrd="0" parTransId="{4B7BAD28-CD47-4878-864A-11473EB83405}" sibTransId="{B956EDBA-6C8B-48E8-AA31-C06AD410CF9D}"/>
    <dgm:cxn modelId="{149C0FE3-D573-41BD-B1CF-D8857076FFF9}" type="presOf" srcId="{A5AADAEF-FABE-45F0-B9BC-D8F6F24AB937}" destId="{3022EDB2-7A03-4611-8A7C-49D6CA3B10F6}" srcOrd="0" destOrd="0" presId="urn:microsoft.com/office/officeart/2005/8/layout/pList1#1"/>
    <dgm:cxn modelId="{F847284D-D9A1-4C2C-9506-B6F77C339A7A}" type="presOf" srcId="{9D10E6C2-E3F2-4AC4-9A2E-86A983A38B10}" destId="{FF923BEA-0311-4A0D-84E9-9A124ABBB1C3}" srcOrd="0" destOrd="0" presId="urn:microsoft.com/office/officeart/2005/8/layout/pList1#1"/>
    <dgm:cxn modelId="{6A4C12AD-C924-4274-81A8-CEAEA62D1B49}" type="presOf" srcId="{CDE6557B-1BE6-4D28-AA68-67103FB2D4E1}" destId="{AF9A4B73-042E-4461-90E8-0656E0091456}" srcOrd="0" destOrd="0" presId="urn:microsoft.com/office/officeart/2005/8/layout/pList1#1"/>
    <dgm:cxn modelId="{99D745E6-727C-4DE4-9FC0-CD6EAC3511BA}" type="presOf" srcId="{DA044351-E363-43BA-A6EC-33A6E22D3B10}" destId="{5530ADCA-A7C6-41E7-B18F-F0CB37A40676}" srcOrd="0" destOrd="0" presId="urn:microsoft.com/office/officeart/2005/8/layout/pList1#1"/>
    <dgm:cxn modelId="{259202E2-E92B-4456-82B2-B9469945A61D}" type="presOf" srcId="{FCCD0739-BE43-4717-8B54-25C8F1E351B8}" destId="{856FDF06-7980-4E52-9440-653952E97789}" srcOrd="0" destOrd="0" presId="urn:microsoft.com/office/officeart/2005/8/layout/pList1#1"/>
    <dgm:cxn modelId="{8D80B601-4A02-415E-8FFD-EB9B1A19454F}" type="presParOf" srcId="{AF9A4B73-042E-4461-90E8-0656E0091456}" destId="{58B40719-A6AD-4A06-AD20-07CA29C97508}" srcOrd="0" destOrd="0" presId="urn:microsoft.com/office/officeart/2005/8/layout/pList1#1"/>
    <dgm:cxn modelId="{E035A89B-B524-4153-8998-C368EF0CB1C5}" type="presParOf" srcId="{58B40719-A6AD-4A06-AD20-07CA29C97508}" destId="{BF196CD5-3F4E-4D9D-AEB0-DD4B968B9FFF}" srcOrd="0" destOrd="0" presId="urn:microsoft.com/office/officeart/2005/8/layout/pList1#1"/>
    <dgm:cxn modelId="{54079222-7057-4166-8CC3-C3142770784F}" type="presParOf" srcId="{58B40719-A6AD-4A06-AD20-07CA29C97508}" destId="{3022EDB2-7A03-4611-8A7C-49D6CA3B10F6}" srcOrd="1" destOrd="0" presId="urn:microsoft.com/office/officeart/2005/8/layout/pList1#1"/>
    <dgm:cxn modelId="{228C28C9-0B9F-4921-8796-2681B4ADB45D}" type="presParOf" srcId="{AF9A4B73-042E-4461-90E8-0656E0091456}" destId="{3CF94865-2759-47F8-A60E-80C92A9CA2CB}" srcOrd="1" destOrd="0" presId="urn:microsoft.com/office/officeart/2005/8/layout/pList1#1"/>
    <dgm:cxn modelId="{89F2EB26-B95B-4778-9E94-3097A47652B8}" type="presParOf" srcId="{AF9A4B73-042E-4461-90E8-0656E0091456}" destId="{20C304DF-BDAE-44D1-A8F7-4A3FBC5755B2}" srcOrd="2" destOrd="0" presId="urn:microsoft.com/office/officeart/2005/8/layout/pList1#1"/>
    <dgm:cxn modelId="{39A26763-46F5-4B19-B9D2-4A1E92EE246B}" type="presParOf" srcId="{20C304DF-BDAE-44D1-A8F7-4A3FBC5755B2}" destId="{4D2DAD68-E9CC-4BED-B0AB-8D01BB7206C6}" srcOrd="0" destOrd="0" presId="urn:microsoft.com/office/officeart/2005/8/layout/pList1#1"/>
    <dgm:cxn modelId="{5347F811-A35D-49D5-9874-63971E7454BB}" type="presParOf" srcId="{20C304DF-BDAE-44D1-A8F7-4A3FBC5755B2}" destId="{FF923BEA-0311-4A0D-84E9-9A124ABBB1C3}" srcOrd="1" destOrd="0" presId="urn:microsoft.com/office/officeart/2005/8/layout/pList1#1"/>
    <dgm:cxn modelId="{380C188B-7F1B-4570-B84C-3508F2526F86}" type="presParOf" srcId="{AF9A4B73-042E-4461-90E8-0656E0091456}" destId="{B9222B45-BC97-4F26-ADEB-F90B39624D1F}" srcOrd="3" destOrd="0" presId="urn:microsoft.com/office/officeart/2005/8/layout/pList1#1"/>
    <dgm:cxn modelId="{9BD9F023-825B-42C5-80A4-D5B9B2BB5198}" type="presParOf" srcId="{AF9A4B73-042E-4461-90E8-0656E0091456}" destId="{57EFBD94-074A-415C-A1E5-3CB62C9EF8EF}" srcOrd="4" destOrd="0" presId="urn:microsoft.com/office/officeart/2005/8/layout/pList1#1"/>
    <dgm:cxn modelId="{78B2683B-74F6-43BE-BCDA-AA186C1E9D80}" type="presParOf" srcId="{57EFBD94-074A-415C-A1E5-3CB62C9EF8EF}" destId="{8727ACE6-02C6-4A60-926A-FDF0030EFE3C}" srcOrd="0" destOrd="0" presId="urn:microsoft.com/office/officeart/2005/8/layout/pList1#1"/>
    <dgm:cxn modelId="{9B40F0FE-DB24-4939-92EA-8D3ABF241C97}" type="presParOf" srcId="{57EFBD94-074A-415C-A1E5-3CB62C9EF8EF}" destId="{856FDF06-7980-4E52-9440-653952E97789}" srcOrd="1" destOrd="0" presId="urn:microsoft.com/office/officeart/2005/8/layout/pList1#1"/>
    <dgm:cxn modelId="{4C9B5900-ABC2-475D-AA05-C14A63B9F7E7}" type="presParOf" srcId="{AF9A4B73-042E-4461-90E8-0656E0091456}" destId="{CC5A7194-CE59-4D55-B0FA-A71BE610BA6F}" srcOrd="5" destOrd="0" presId="urn:microsoft.com/office/officeart/2005/8/layout/pList1#1"/>
    <dgm:cxn modelId="{53EE6E27-058C-4FD4-AF5A-52CEFD2CE305}" type="presParOf" srcId="{AF9A4B73-042E-4461-90E8-0656E0091456}" destId="{1C0D8046-4323-4BE3-919E-BAC19E914B22}" srcOrd="6" destOrd="0" presId="urn:microsoft.com/office/officeart/2005/8/layout/pList1#1"/>
    <dgm:cxn modelId="{23C7EE1B-DE61-444E-9A43-F5D632C99FFC}" type="presParOf" srcId="{1C0D8046-4323-4BE3-919E-BAC19E914B22}" destId="{32019488-F5D1-4ADE-8398-F9DFA2D8C10B}" srcOrd="0" destOrd="0" presId="urn:microsoft.com/office/officeart/2005/8/layout/pList1#1"/>
    <dgm:cxn modelId="{228D2F05-9F7B-4C07-8D58-9C9D2058819F}" type="presParOf" srcId="{1C0D8046-4323-4BE3-919E-BAC19E914B22}" destId="{5530ADCA-A7C6-41E7-B18F-F0CB37A40676}" srcOrd="1" destOrd="0" presId="urn:microsoft.com/office/officeart/2005/8/layout/pList1#1"/>
    <dgm:cxn modelId="{CDD06B35-2004-40A1-A78A-80190B2A6B7E}" type="presParOf" srcId="{AF9A4B73-042E-4461-90E8-0656E0091456}" destId="{A91ED060-F2DC-4E1B-BFC8-590B7F1A76CA}" srcOrd="7" destOrd="0" presId="urn:microsoft.com/office/officeart/2005/8/layout/pList1#1"/>
    <dgm:cxn modelId="{F84AA963-8EB8-4305-9C95-D50D1596154A}" type="presParOf" srcId="{AF9A4B73-042E-4461-90E8-0656E0091456}" destId="{E69C52FF-7470-4CBE-B5B0-CC1CEFF988CB}" srcOrd="8" destOrd="0" presId="urn:microsoft.com/office/officeart/2005/8/layout/pList1#1"/>
    <dgm:cxn modelId="{B1FE1F03-FD00-4DD1-B5BA-69AEB63034D8}" type="presParOf" srcId="{E69C52FF-7470-4CBE-B5B0-CC1CEFF988CB}" destId="{A11F7D93-013D-40C1-8CD7-E62BFD3449B4}" srcOrd="0" destOrd="0" presId="urn:microsoft.com/office/officeart/2005/8/layout/pList1#1"/>
    <dgm:cxn modelId="{4215CD79-BD6A-4352-9FBC-87CB82D95F00}" type="presParOf" srcId="{E69C52FF-7470-4CBE-B5B0-CC1CEFF988CB}" destId="{7D03D8DD-A158-4AF5-B92C-31C869E74C04}" srcOrd="1" destOrd="0" presId="urn:microsoft.com/office/officeart/2005/8/layout/p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98E38-F7B6-44B7-B095-B15879334A22}">
      <dsp:nvSpPr>
        <dsp:cNvPr id="0" name=""/>
        <dsp:cNvSpPr/>
      </dsp:nvSpPr>
      <dsp:spPr>
        <a:xfrm>
          <a:off x="739337" y="581481"/>
          <a:ext cx="3883170" cy="3883170"/>
        </a:xfrm>
        <a:prstGeom prst="blockArc">
          <a:avLst>
            <a:gd name="adj1" fmla="val 10800000"/>
            <a:gd name="adj2" fmla="val 16200000"/>
            <a:gd name="adj3" fmla="val 4638"/>
          </a:avLst>
        </a:prstGeom>
        <a:gradFill rotWithShape="0">
          <a:gsLst>
            <a:gs pos="0">
              <a:schemeClr val="accent5">
                <a:shade val="90000"/>
                <a:hueOff val="342668"/>
                <a:satOff val="-25944"/>
                <a:lumOff val="21984"/>
                <a:alphaOff val="0"/>
                <a:shade val="51000"/>
                <a:satMod val="130000"/>
              </a:schemeClr>
            </a:gs>
            <a:gs pos="80000">
              <a:schemeClr val="accent5">
                <a:shade val="90000"/>
                <a:hueOff val="342668"/>
                <a:satOff val="-25944"/>
                <a:lumOff val="21984"/>
                <a:alphaOff val="0"/>
                <a:shade val="93000"/>
                <a:satMod val="130000"/>
              </a:schemeClr>
            </a:gs>
            <a:gs pos="100000">
              <a:schemeClr val="accent5">
                <a:shade val="90000"/>
                <a:hueOff val="342668"/>
                <a:satOff val="-25944"/>
                <a:lumOff val="2198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7FD4EE7-969B-473A-91DB-72B8D06D73E8}">
      <dsp:nvSpPr>
        <dsp:cNvPr id="0" name=""/>
        <dsp:cNvSpPr/>
      </dsp:nvSpPr>
      <dsp:spPr>
        <a:xfrm>
          <a:off x="739337" y="581481"/>
          <a:ext cx="3883170" cy="3883170"/>
        </a:xfrm>
        <a:prstGeom prst="blockArc">
          <a:avLst>
            <a:gd name="adj1" fmla="val 5400000"/>
            <a:gd name="adj2" fmla="val 10800000"/>
            <a:gd name="adj3" fmla="val 4638"/>
          </a:avLst>
        </a:prstGeom>
        <a:gradFill rotWithShape="0">
          <a:gsLst>
            <a:gs pos="0">
              <a:schemeClr val="accent5">
                <a:shade val="90000"/>
                <a:hueOff val="685335"/>
                <a:satOff val="-51888"/>
                <a:lumOff val="43968"/>
                <a:alphaOff val="0"/>
                <a:shade val="51000"/>
                <a:satMod val="130000"/>
              </a:schemeClr>
            </a:gs>
            <a:gs pos="80000">
              <a:schemeClr val="accent5">
                <a:shade val="90000"/>
                <a:hueOff val="685335"/>
                <a:satOff val="-51888"/>
                <a:lumOff val="43968"/>
                <a:alphaOff val="0"/>
                <a:shade val="93000"/>
                <a:satMod val="130000"/>
              </a:schemeClr>
            </a:gs>
            <a:gs pos="100000">
              <a:schemeClr val="accent5">
                <a:shade val="90000"/>
                <a:hueOff val="685335"/>
                <a:satOff val="-51888"/>
                <a:lumOff val="4396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982BA5F-9BA1-4F44-AA03-39C91D83D93F}">
      <dsp:nvSpPr>
        <dsp:cNvPr id="0" name=""/>
        <dsp:cNvSpPr/>
      </dsp:nvSpPr>
      <dsp:spPr>
        <a:xfrm>
          <a:off x="739337" y="581481"/>
          <a:ext cx="3883170" cy="3883170"/>
        </a:xfrm>
        <a:prstGeom prst="blockArc">
          <a:avLst>
            <a:gd name="adj1" fmla="val 0"/>
            <a:gd name="adj2" fmla="val 5400000"/>
            <a:gd name="adj3" fmla="val 4638"/>
          </a:avLst>
        </a:prstGeom>
        <a:gradFill rotWithShape="0">
          <a:gsLst>
            <a:gs pos="0">
              <a:schemeClr val="accent5">
                <a:shade val="90000"/>
                <a:hueOff val="342668"/>
                <a:satOff val="-25944"/>
                <a:lumOff val="21984"/>
                <a:alphaOff val="0"/>
                <a:shade val="51000"/>
                <a:satMod val="130000"/>
              </a:schemeClr>
            </a:gs>
            <a:gs pos="80000">
              <a:schemeClr val="accent5">
                <a:shade val="90000"/>
                <a:hueOff val="342668"/>
                <a:satOff val="-25944"/>
                <a:lumOff val="21984"/>
                <a:alphaOff val="0"/>
                <a:shade val="93000"/>
                <a:satMod val="130000"/>
              </a:schemeClr>
            </a:gs>
            <a:gs pos="100000">
              <a:schemeClr val="accent5">
                <a:shade val="90000"/>
                <a:hueOff val="342668"/>
                <a:satOff val="-25944"/>
                <a:lumOff val="2198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0AB58A5-61F7-400C-96D0-8F607F3A74DE}">
      <dsp:nvSpPr>
        <dsp:cNvPr id="0" name=""/>
        <dsp:cNvSpPr/>
      </dsp:nvSpPr>
      <dsp:spPr>
        <a:xfrm>
          <a:off x="739337" y="581481"/>
          <a:ext cx="3883170" cy="3883170"/>
        </a:xfrm>
        <a:prstGeom prst="blockArc">
          <a:avLst>
            <a:gd name="adj1" fmla="val 16200000"/>
            <a:gd name="adj2" fmla="val 0"/>
            <a:gd name="adj3" fmla="val 4638"/>
          </a:avLst>
        </a:prstGeom>
        <a:gradFill rotWithShape="0">
          <a:gsLst>
            <a:gs pos="0">
              <a:schemeClr val="accent5">
                <a:shade val="90000"/>
                <a:hueOff val="0"/>
                <a:satOff val="0"/>
                <a:lumOff val="0"/>
                <a:alphaOff val="0"/>
                <a:shade val="51000"/>
                <a:satMod val="130000"/>
              </a:schemeClr>
            </a:gs>
            <a:gs pos="80000">
              <a:schemeClr val="accent5">
                <a:shade val="90000"/>
                <a:hueOff val="0"/>
                <a:satOff val="0"/>
                <a:lumOff val="0"/>
                <a:alphaOff val="0"/>
                <a:shade val="93000"/>
                <a:satMod val="130000"/>
              </a:schemeClr>
            </a:gs>
            <a:gs pos="100000">
              <a:schemeClr val="accent5">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F077499-8BE6-43BB-812B-A8883D727CCB}">
      <dsp:nvSpPr>
        <dsp:cNvPr id="0" name=""/>
        <dsp:cNvSpPr/>
      </dsp:nvSpPr>
      <dsp:spPr>
        <a:xfrm>
          <a:off x="1787507" y="1629651"/>
          <a:ext cx="1786830" cy="1786830"/>
        </a:xfrm>
        <a:prstGeom prst="ellipse">
          <a:avLst/>
        </a:prstGeom>
        <a:gradFill rotWithShape="0">
          <a:gsLst>
            <a:gs pos="0">
              <a:schemeClr val="accent5">
                <a:shade val="60000"/>
                <a:hueOff val="0"/>
                <a:satOff val="0"/>
                <a:lumOff val="0"/>
                <a:alphaOff val="0"/>
                <a:shade val="51000"/>
                <a:satMod val="130000"/>
              </a:schemeClr>
            </a:gs>
            <a:gs pos="80000">
              <a:schemeClr val="accent5">
                <a:shade val="60000"/>
                <a:hueOff val="0"/>
                <a:satOff val="0"/>
                <a:lumOff val="0"/>
                <a:alphaOff val="0"/>
                <a:shade val="93000"/>
                <a:satMod val="130000"/>
              </a:schemeClr>
            </a:gs>
            <a:gs pos="100000">
              <a:schemeClr val="accent5">
                <a:shade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Release Management Group</a:t>
          </a:r>
          <a:endParaRPr lang="en-US" sz="1600" kern="1200" dirty="0"/>
        </a:p>
      </dsp:txBody>
      <dsp:txXfrm>
        <a:off x="2049182" y="1891326"/>
        <a:ext cx="1263480" cy="1263480"/>
      </dsp:txXfrm>
    </dsp:sp>
    <dsp:sp modelId="{2D496E31-E148-428D-B655-73C9B28B7324}">
      <dsp:nvSpPr>
        <dsp:cNvPr id="0" name=""/>
        <dsp:cNvSpPr/>
      </dsp:nvSpPr>
      <dsp:spPr>
        <a:xfrm>
          <a:off x="1798440" y="1118"/>
          <a:ext cx="1764965" cy="1250781"/>
        </a:xfrm>
        <a:prstGeom prst="ellipse">
          <a:avLst/>
        </a:prstGeom>
        <a:gradFill rotWithShape="0">
          <a:gsLst>
            <a:gs pos="0">
              <a:schemeClr val="accent5">
                <a:shade val="50000"/>
                <a:hueOff val="0"/>
                <a:satOff val="0"/>
                <a:lumOff val="0"/>
                <a:alphaOff val="0"/>
                <a:shade val="51000"/>
                <a:satMod val="130000"/>
              </a:schemeClr>
            </a:gs>
            <a:gs pos="80000">
              <a:schemeClr val="accent5">
                <a:shade val="50000"/>
                <a:hueOff val="0"/>
                <a:satOff val="0"/>
                <a:lumOff val="0"/>
                <a:alphaOff val="0"/>
                <a:shade val="93000"/>
                <a:satMod val="130000"/>
              </a:schemeClr>
            </a:gs>
            <a:gs pos="100000">
              <a:schemeClr val="accent5">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t>Stability</a:t>
          </a:r>
        </a:p>
      </dsp:txBody>
      <dsp:txXfrm>
        <a:off x="2056913" y="184291"/>
        <a:ext cx="1248019" cy="884435"/>
      </dsp:txXfrm>
    </dsp:sp>
    <dsp:sp modelId="{C701D8FF-24A8-4F8E-9555-9E5B1D66B732}">
      <dsp:nvSpPr>
        <dsp:cNvPr id="0" name=""/>
        <dsp:cNvSpPr/>
      </dsp:nvSpPr>
      <dsp:spPr>
        <a:xfrm>
          <a:off x="3672965" y="1897676"/>
          <a:ext cx="1809030" cy="1250781"/>
        </a:xfrm>
        <a:prstGeom prst="ellipse">
          <a:avLst/>
        </a:prstGeom>
        <a:gradFill rotWithShape="0">
          <a:gsLst>
            <a:gs pos="0">
              <a:schemeClr val="accent5">
                <a:shade val="50000"/>
                <a:hueOff val="323167"/>
                <a:satOff val="-25590"/>
                <a:lumOff val="25330"/>
                <a:alphaOff val="0"/>
                <a:shade val="51000"/>
                <a:satMod val="130000"/>
              </a:schemeClr>
            </a:gs>
            <a:gs pos="80000">
              <a:schemeClr val="accent5">
                <a:shade val="50000"/>
                <a:hueOff val="323167"/>
                <a:satOff val="-25590"/>
                <a:lumOff val="25330"/>
                <a:alphaOff val="0"/>
                <a:shade val="93000"/>
                <a:satMod val="130000"/>
              </a:schemeClr>
            </a:gs>
            <a:gs pos="100000">
              <a:schemeClr val="accent5">
                <a:shade val="50000"/>
                <a:hueOff val="323167"/>
                <a:satOff val="-25590"/>
                <a:lumOff val="253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t>Reliability</a:t>
          </a:r>
          <a:endParaRPr lang="en-US" sz="2000" b="1" kern="1200" dirty="0"/>
        </a:p>
      </dsp:txBody>
      <dsp:txXfrm>
        <a:off x="3937891" y="2080849"/>
        <a:ext cx="1279178" cy="884435"/>
      </dsp:txXfrm>
    </dsp:sp>
    <dsp:sp modelId="{7C54FC68-B348-41F8-B658-98FED4B25DD9}">
      <dsp:nvSpPr>
        <dsp:cNvPr id="0" name=""/>
        <dsp:cNvSpPr/>
      </dsp:nvSpPr>
      <dsp:spPr>
        <a:xfrm>
          <a:off x="1811217" y="3794233"/>
          <a:ext cx="1739411" cy="1250781"/>
        </a:xfrm>
        <a:prstGeom prst="ellipse">
          <a:avLst/>
        </a:prstGeom>
        <a:gradFill rotWithShape="0">
          <a:gsLst>
            <a:gs pos="0">
              <a:schemeClr val="accent5">
                <a:shade val="50000"/>
                <a:hueOff val="646333"/>
                <a:satOff val="-51179"/>
                <a:lumOff val="50660"/>
                <a:alphaOff val="0"/>
                <a:shade val="51000"/>
                <a:satMod val="130000"/>
              </a:schemeClr>
            </a:gs>
            <a:gs pos="80000">
              <a:schemeClr val="accent5">
                <a:shade val="50000"/>
                <a:hueOff val="646333"/>
                <a:satOff val="-51179"/>
                <a:lumOff val="50660"/>
                <a:alphaOff val="0"/>
                <a:shade val="93000"/>
                <a:satMod val="130000"/>
              </a:schemeClr>
            </a:gs>
            <a:gs pos="100000">
              <a:schemeClr val="accent5">
                <a:shade val="50000"/>
                <a:hueOff val="646333"/>
                <a:satOff val="-51179"/>
                <a:lumOff val="5066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t>Durability</a:t>
          </a:r>
          <a:endParaRPr lang="en-US" sz="2000" b="1" kern="1200" dirty="0"/>
        </a:p>
      </dsp:txBody>
      <dsp:txXfrm>
        <a:off x="2065948" y="3977406"/>
        <a:ext cx="1229949" cy="884435"/>
      </dsp:txXfrm>
    </dsp:sp>
    <dsp:sp modelId="{E7CE7532-34FB-4914-A744-C64C0AF293F2}">
      <dsp:nvSpPr>
        <dsp:cNvPr id="0" name=""/>
        <dsp:cNvSpPr/>
      </dsp:nvSpPr>
      <dsp:spPr>
        <a:xfrm>
          <a:off x="-224195" y="1897676"/>
          <a:ext cx="2017122" cy="1250781"/>
        </a:xfrm>
        <a:prstGeom prst="ellipse">
          <a:avLst/>
        </a:prstGeom>
        <a:gradFill rotWithShape="0">
          <a:gsLst>
            <a:gs pos="0">
              <a:schemeClr val="accent5">
                <a:shade val="50000"/>
                <a:hueOff val="323167"/>
                <a:satOff val="-25590"/>
                <a:lumOff val="25330"/>
                <a:alphaOff val="0"/>
                <a:shade val="51000"/>
                <a:satMod val="130000"/>
              </a:schemeClr>
            </a:gs>
            <a:gs pos="80000">
              <a:schemeClr val="accent5">
                <a:shade val="50000"/>
                <a:hueOff val="323167"/>
                <a:satOff val="-25590"/>
                <a:lumOff val="25330"/>
                <a:alphaOff val="0"/>
                <a:shade val="93000"/>
                <a:satMod val="130000"/>
              </a:schemeClr>
            </a:gs>
            <a:gs pos="100000">
              <a:schemeClr val="accent5">
                <a:shade val="50000"/>
                <a:hueOff val="323167"/>
                <a:satOff val="-25590"/>
                <a:lumOff val="253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t>Timely completion</a:t>
          </a:r>
          <a:endParaRPr lang="en-US" sz="2000" b="1" kern="1200" dirty="0"/>
        </a:p>
      </dsp:txBody>
      <dsp:txXfrm>
        <a:off x="71206" y="2080849"/>
        <a:ext cx="1426320" cy="8844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CA2F6-83C2-44A7-9EEA-CC9D9F87E250}">
      <dsp:nvSpPr>
        <dsp:cNvPr id="0" name=""/>
        <dsp:cNvSpPr/>
      </dsp:nvSpPr>
      <dsp:spPr>
        <a:xfrm>
          <a:off x="797" y="1690419"/>
          <a:ext cx="1554365" cy="621746"/>
        </a:xfrm>
        <a:prstGeom prst="homePlate">
          <a:avLst/>
        </a:prstGeom>
        <a:solidFill>
          <a:schemeClr val="accent5">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US" sz="1900" kern="1200" dirty="0" smtClean="0">
              <a:latin typeface="Candara" panose="020E0502030303020204" pitchFamily="34" charset="0"/>
            </a:rPr>
            <a:t>Plan</a:t>
          </a:r>
          <a:endParaRPr lang="en-US" sz="1900" kern="1200" dirty="0">
            <a:latin typeface="Candara" panose="020E0502030303020204" pitchFamily="34" charset="0"/>
          </a:endParaRPr>
        </a:p>
      </dsp:txBody>
      <dsp:txXfrm>
        <a:off x="797" y="1690419"/>
        <a:ext cx="1398929" cy="621746"/>
      </dsp:txXfrm>
    </dsp:sp>
    <dsp:sp modelId="{1C275397-AD0E-4596-B7B9-0AF863A05626}">
      <dsp:nvSpPr>
        <dsp:cNvPr id="0" name=""/>
        <dsp:cNvSpPr/>
      </dsp:nvSpPr>
      <dsp:spPr>
        <a:xfrm>
          <a:off x="1244289" y="1690419"/>
          <a:ext cx="1554365" cy="621746"/>
        </a:xfrm>
        <a:prstGeom prst="chevron">
          <a:avLst/>
        </a:prstGeom>
        <a:solidFill>
          <a:schemeClr val="accent5">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smtClean="0">
              <a:latin typeface="Candara" panose="020E0502030303020204" pitchFamily="34" charset="0"/>
            </a:rPr>
            <a:t>Build</a:t>
          </a:r>
          <a:endParaRPr lang="en-US" sz="1900" kern="1200" dirty="0">
            <a:latin typeface="Candara" panose="020E0502030303020204" pitchFamily="34" charset="0"/>
          </a:endParaRPr>
        </a:p>
      </dsp:txBody>
      <dsp:txXfrm>
        <a:off x="1555162" y="1690419"/>
        <a:ext cx="932619" cy="621746"/>
      </dsp:txXfrm>
    </dsp:sp>
    <dsp:sp modelId="{851BBBA9-C784-4095-A780-C1A96B133B3C}">
      <dsp:nvSpPr>
        <dsp:cNvPr id="0" name=""/>
        <dsp:cNvSpPr/>
      </dsp:nvSpPr>
      <dsp:spPr>
        <a:xfrm>
          <a:off x="2487781" y="1690419"/>
          <a:ext cx="1554365" cy="621746"/>
        </a:xfrm>
        <a:prstGeom prst="chevron">
          <a:avLst/>
        </a:prstGeom>
        <a:solidFill>
          <a:schemeClr val="accent5">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smtClean="0">
              <a:latin typeface="Candara" panose="020E0502030303020204" pitchFamily="34" charset="0"/>
            </a:rPr>
            <a:t>Test</a:t>
          </a:r>
          <a:endParaRPr lang="en-US" sz="1900" kern="1200" dirty="0">
            <a:latin typeface="Candara" panose="020E0502030303020204" pitchFamily="34" charset="0"/>
          </a:endParaRPr>
        </a:p>
      </dsp:txBody>
      <dsp:txXfrm>
        <a:off x="2798654" y="1690419"/>
        <a:ext cx="932619" cy="621746"/>
      </dsp:txXfrm>
    </dsp:sp>
    <dsp:sp modelId="{FEE40BD6-F6BA-46DE-9CAB-F153455E060C}">
      <dsp:nvSpPr>
        <dsp:cNvPr id="0" name=""/>
        <dsp:cNvSpPr/>
      </dsp:nvSpPr>
      <dsp:spPr>
        <a:xfrm>
          <a:off x="3731274" y="1690419"/>
          <a:ext cx="1554365" cy="621746"/>
        </a:xfrm>
        <a:prstGeom prst="chevron">
          <a:avLst/>
        </a:prstGeom>
        <a:solidFill>
          <a:schemeClr val="accent5">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smtClean="0">
              <a:latin typeface="Candara" panose="020E0502030303020204" pitchFamily="34" charset="0"/>
            </a:rPr>
            <a:t>Deploy</a:t>
          </a:r>
          <a:endParaRPr lang="en-US" sz="1900" kern="1200" dirty="0">
            <a:latin typeface="Candara" panose="020E0502030303020204" pitchFamily="34" charset="0"/>
          </a:endParaRPr>
        </a:p>
      </dsp:txBody>
      <dsp:txXfrm>
        <a:off x="4042147" y="1690419"/>
        <a:ext cx="932619" cy="621746"/>
      </dsp:txXfrm>
    </dsp:sp>
    <dsp:sp modelId="{15B9B5BB-52E9-47C2-A5BF-CF55456CFA23}">
      <dsp:nvSpPr>
        <dsp:cNvPr id="0" name=""/>
        <dsp:cNvSpPr/>
      </dsp:nvSpPr>
      <dsp:spPr>
        <a:xfrm>
          <a:off x="4974766" y="1690419"/>
          <a:ext cx="1554365" cy="621746"/>
        </a:xfrm>
        <a:prstGeom prst="chevron">
          <a:avLst/>
        </a:prstGeom>
        <a:solidFill>
          <a:schemeClr val="accent5">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smtClean="0">
              <a:latin typeface="Candara" panose="020E0502030303020204" pitchFamily="34" charset="0"/>
            </a:rPr>
            <a:t>Monitor</a:t>
          </a:r>
          <a:endParaRPr lang="en-US" sz="1900" kern="1200" dirty="0">
            <a:latin typeface="Candara" panose="020E0502030303020204" pitchFamily="34" charset="0"/>
          </a:endParaRPr>
        </a:p>
      </dsp:txBody>
      <dsp:txXfrm>
        <a:off x="5285639" y="1690419"/>
        <a:ext cx="932619" cy="6217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B9A80-9C09-4380-BC14-094E62E13E2B}">
      <dsp:nvSpPr>
        <dsp:cNvPr id="0" name=""/>
        <dsp:cNvSpPr/>
      </dsp:nvSpPr>
      <dsp:spPr>
        <a:xfrm>
          <a:off x="-5715082" y="-874791"/>
          <a:ext cx="6804182" cy="6804182"/>
        </a:xfrm>
        <a:prstGeom prst="blockArc">
          <a:avLst>
            <a:gd name="adj1" fmla="val 18900000"/>
            <a:gd name="adj2" fmla="val 2700000"/>
            <a:gd name="adj3" fmla="val 317"/>
          </a:avLst>
        </a:pr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3242338A-8623-423B-B4B9-826199D852EC}">
      <dsp:nvSpPr>
        <dsp:cNvPr id="0" name=""/>
        <dsp:cNvSpPr/>
      </dsp:nvSpPr>
      <dsp:spPr>
        <a:xfrm>
          <a:off x="405816" y="266175"/>
          <a:ext cx="3907782" cy="532148"/>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22393" tIns="30480" rIns="30480" bIns="30480" numCol="1" spcCol="1270" anchor="ctr" anchorCtr="0">
          <a:noAutofit/>
        </a:bodyPr>
        <a:lstStyle/>
        <a:p>
          <a:pPr lvl="0" algn="l" defTabSz="533400">
            <a:lnSpc>
              <a:spcPct val="90000"/>
            </a:lnSpc>
            <a:spcBef>
              <a:spcPct val="0"/>
            </a:spcBef>
            <a:spcAft>
              <a:spcPct val="35000"/>
            </a:spcAft>
          </a:pPr>
          <a:r>
            <a:rPr lang="en-US" sz="1200" b="1" kern="1200" dirty="0" smtClean="0"/>
            <a:t>Night support from offshore. Few team member will be available during IST night shift </a:t>
          </a:r>
          <a:endParaRPr lang="en-US" sz="1200" b="1" kern="1200" dirty="0"/>
        </a:p>
      </dsp:txBody>
      <dsp:txXfrm>
        <a:off x="405816" y="266175"/>
        <a:ext cx="3907782" cy="532148"/>
      </dsp:txXfrm>
    </dsp:sp>
    <dsp:sp modelId="{93050093-1BB5-47EE-834A-EB5C4455ABF3}">
      <dsp:nvSpPr>
        <dsp:cNvPr id="0" name=""/>
        <dsp:cNvSpPr/>
      </dsp:nvSpPr>
      <dsp:spPr>
        <a:xfrm>
          <a:off x="189332" y="251697"/>
          <a:ext cx="432969" cy="561103"/>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0E702541-33CD-42BC-97EE-37D0F9C18D66}">
      <dsp:nvSpPr>
        <dsp:cNvPr id="0" name=""/>
        <dsp:cNvSpPr/>
      </dsp:nvSpPr>
      <dsp:spPr>
        <a:xfrm>
          <a:off x="843545" y="1064296"/>
          <a:ext cx="3470053" cy="532148"/>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22393" tIns="30480" rIns="30480" bIns="30480" numCol="1" spcCol="1270" anchor="ctr" anchorCtr="0">
          <a:noAutofit/>
        </a:bodyPr>
        <a:lstStyle/>
        <a:p>
          <a:pPr lvl="0" algn="l" defTabSz="533400">
            <a:lnSpc>
              <a:spcPct val="90000"/>
            </a:lnSpc>
            <a:spcBef>
              <a:spcPct val="0"/>
            </a:spcBef>
            <a:spcAft>
              <a:spcPct val="35000"/>
            </a:spcAft>
          </a:pPr>
          <a:r>
            <a:rPr lang="en-US" sz="1200" b="1" kern="1200" dirty="0" smtClean="0"/>
            <a:t>Retention of knowledge related to Github, Auto-build activities</a:t>
          </a:r>
          <a:endParaRPr lang="en-US" sz="1200" b="1" kern="1200" dirty="0"/>
        </a:p>
      </dsp:txBody>
      <dsp:txXfrm>
        <a:off x="843545" y="1064296"/>
        <a:ext cx="3470053" cy="532148"/>
      </dsp:txXfrm>
    </dsp:sp>
    <dsp:sp modelId="{60DA0C14-344C-4F86-9640-F2B7C167F4BC}">
      <dsp:nvSpPr>
        <dsp:cNvPr id="0" name=""/>
        <dsp:cNvSpPr/>
      </dsp:nvSpPr>
      <dsp:spPr>
        <a:xfrm>
          <a:off x="645689" y="1047839"/>
          <a:ext cx="395712" cy="565061"/>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7DCC58AB-209D-42E3-B3E1-554212A19D4A}">
      <dsp:nvSpPr>
        <dsp:cNvPr id="0" name=""/>
        <dsp:cNvSpPr/>
      </dsp:nvSpPr>
      <dsp:spPr>
        <a:xfrm>
          <a:off x="1043707" y="1862417"/>
          <a:ext cx="3269891" cy="532148"/>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22393" tIns="30480" rIns="30480" bIns="30480" numCol="1" spcCol="1270" anchor="ctr" anchorCtr="0">
          <a:noAutofit/>
        </a:bodyPr>
        <a:lstStyle/>
        <a:p>
          <a:pPr lvl="0" algn="l" defTabSz="533400">
            <a:lnSpc>
              <a:spcPct val="90000"/>
            </a:lnSpc>
            <a:spcBef>
              <a:spcPct val="0"/>
            </a:spcBef>
            <a:spcAft>
              <a:spcPct val="35000"/>
            </a:spcAft>
          </a:pPr>
          <a:r>
            <a:rPr lang="en-US" sz="1200" b="1" kern="1200" dirty="0" smtClean="0"/>
            <a:t>Role rotation within Team</a:t>
          </a:r>
          <a:endParaRPr lang="en-US" sz="1200" b="1" kern="1200" dirty="0"/>
        </a:p>
      </dsp:txBody>
      <dsp:txXfrm>
        <a:off x="1043707" y="1862417"/>
        <a:ext cx="3269891" cy="532148"/>
      </dsp:txXfrm>
    </dsp:sp>
    <dsp:sp modelId="{358804D5-D729-4325-85B5-95BBFA0EA18D}">
      <dsp:nvSpPr>
        <dsp:cNvPr id="0" name=""/>
        <dsp:cNvSpPr/>
      </dsp:nvSpPr>
      <dsp:spPr>
        <a:xfrm>
          <a:off x="830112" y="1882084"/>
          <a:ext cx="427188" cy="492815"/>
        </a:xfrm>
        <a:prstGeom prst="ellipse">
          <a:avLst/>
        </a:prstGeom>
        <a:blipFill rotWithShape="0">
          <a:blip xmlns:r="http://schemas.openxmlformats.org/officeDocument/2006/relationships" r:embed="rId1"/>
          <a:stretch>
            <a:fillRect/>
          </a:stretch>
        </a:blipFill>
        <a:ln w="9525" cap="flat" cmpd="sng" algn="ctr">
          <a:solidFill>
            <a:schemeClr val="accent5">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185349E1-684D-427B-99B1-C8EC4C92B623}">
      <dsp:nvSpPr>
        <dsp:cNvPr id="0" name=""/>
        <dsp:cNvSpPr/>
      </dsp:nvSpPr>
      <dsp:spPr>
        <a:xfrm>
          <a:off x="1043707" y="2660033"/>
          <a:ext cx="3269891" cy="532148"/>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22393" tIns="30480" rIns="30480" bIns="30480" numCol="1" spcCol="1270" anchor="ctr" anchorCtr="0">
          <a:noAutofit/>
        </a:bodyPr>
        <a:lstStyle/>
        <a:p>
          <a:pPr lvl="0" algn="l" defTabSz="533400">
            <a:lnSpc>
              <a:spcPct val="90000"/>
            </a:lnSpc>
            <a:spcBef>
              <a:spcPct val="0"/>
            </a:spcBef>
            <a:spcAft>
              <a:spcPct val="35000"/>
            </a:spcAft>
          </a:pPr>
          <a:r>
            <a:rPr lang="en-US" sz="1200" b="1" kern="1200" smtClean="0"/>
            <a:t>Robust knowledge repository for build deployments</a:t>
          </a:r>
          <a:endParaRPr lang="en-US" sz="1200" b="1" kern="1200" dirty="0"/>
        </a:p>
      </dsp:txBody>
      <dsp:txXfrm>
        <a:off x="1043707" y="2660033"/>
        <a:ext cx="3269891" cy="532148"/>
      </dsp:txXfrm>
    </dsp:sp>
    <dsp:sp modelId="{BA98FDB9-A3DD-4F56-B93F-9B1DAA6BC79E}">
      <dsp:nvSpPr>
        <dsp:cNvPr id="0" name=""/>
        <dsp:cNvSpPr/>
      </dsp:nvSpPr>
      <dsp:spPr>
        <a:xfrm>
          <a:off x="817411" y="2639113"/>
          <a:ext cx="452592" cy="573988"/>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159052A6-93A6-41BE-A895-499A22DCBBEA}">
      <dsp:nvSpPr>
        <dsp:cNvPr id="0" name=""/>
        <dsp:cNvSpPr/>
      </dsp:nvSpPr>
      <dsp:spPr>
        <a:xfrm>
          <a:off x="843545" y="3458155"/>
          <a:ext cx="3470053" cy="532148"/>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22393" tIns="30480" rIns="30480" bIns="30480" numCol="1" spcCol="1270" anchor="ctr" anchorCtr="0">
          <a:noAutofit/>
        </a:bodyPr>
        <a:lstStyle/>
        <a:p>
          <a:pPr lvl="0" algn="l" defTabSz="533400">
            <a:lnSpc>
              <a:spcPct val="90000"/>
            </a:lnSpc>
            <a:spcBef>
              <a:spcPct val="0"/>
            </a:spcBef>
            <a:spcAft>
              <a:spcPct val="35000"/>
            </a:spcAft>
          </a:pPr>
          <a:r>
            <a:rPr lang="en-US" sz="1200" b="1" kern="1200" dirty="0" smtClean="0"/>
            <a:t>Auto-deployment in all environments with nightly scheduled builds</a:t>
          </a:r>
          <a:endParaRPr lang="en-US" sz="1200" b="1" kern="1200" dirty="0"/>
        </a:p>
      </dsp:txBody>
      <dsp:txXfrm>
        <a:off x="843545" y="3458155"/>
        <a:ext cx="3470053" cy="532148"/>
      </dsp:txXfrm>
    </dsp:sp>
    <dsp:sp modelId="{5EAB842F-2740-4F52-A624-1274B27E6295}">
      <dsp:nvSpPr>
        <dsp:cNvPr id="0" name=""/>
        <dsp:cNvSpPr/>
      </dsp:nvSpPr>
      <dsp:spPr>
        <a:xfrm>
          <a:off x="620288" y="3422557"/>
          <a:ext cx="446512" cy="603343"/>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18EDA569-A51A-4D14-8479-D7950781F9B7}">
      <dsp:nvSpPr>
        <dsp:cNvPr id="0" name=""/>
        <dsp:cNvSpPr/>
      </dsp:nvSpPr>
      <dsp:spPr>
        <a:xfrm>
          <a:off x="405816" y="4256276"/>
          <a:ext cx="3907782" cy="532148"/>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22393" tIns="30480" rIns="30480" bIns="30480" numCol="1" spcCol="1270" anchor="ctr" anchorCtr="0">
          <a:noAutofit/>
        </a:bodyPr>
        <a:lstStyle/>
        <a:p>
          <a:pPr lvl="0" algn="l" defTabSz="533400">
            <a:lnSpc>
              <a:spcPct val="90000"/>
            </a:lnSpc>
            <a:spcBef>
              <a:spcPct val="0"/>
            </a:spcBef>
            <a:spcAft>
              <a:spcPct val="35000"/>
            </a:spcAft>
          </a:pPr>
          <a:r>
            <a:rPr lang="en-US" sz="1200" b="1" kern="1200" smtClean="0"/>
            <a:t>Stringent checks and cross verification for critical activities</a:t>
          </a:r>
          <a:endParaRPr lang="en-US" sz="1200" b="1" kern="1200" dirty="0"/>
        </a:p>
      </dsp:txBody>
      <dsp:txXfrm>
        <a:off x="405816" y="4256276"/>
        <a:ext cx="3907782" cy="532148"/>
      </dsp:txXfrm>
    </dsp:sp>
    <dsp:sp modelId="{23BEBA11-FD3E-4C7C-A5D6-3F338BA21BB7}">
      <dsp:nvSpPr>
        <dsp:cNvPr id="0" name=""/>
        <dsp:cNvSpPr/>
      </dsp:nvSpPr>
      <dsp:spPr>
        <a:xfrm>
          <a:off x="176633" y="4254500"/>
          <a:ext cx="458365" cy="535700"/>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707FA-BB06-4AB4-B36C-A87377F0DF40}">
      <dsp:nvSpPr>
        <dsp:cNvPr id="0" name=""/>
        <dsp:cNvSpPr/>
      </dsp:nvSpPr>
      <dsp:spPr>
        <a:xfrm>
          <a:off x="496562" y="400591"/>
          <a:ext cx="3416426" cy="1067633"/>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144" tIns="60960" rIns="60960" bIns="60960" numCol="1" spcCol="1270" anchor="ctr" anchorCtr="0">
          <a:noAutofit/>
        </a:bodyPr>
        <a:lstStyle/>
        <a:p>
          <a:pPr lvl="0" algn="just" defTabSz="711200">
            <a:lnSpc>
              <a:spcPct val="90000"/>
            </a:lnSpc>
            <a:spcBef>
              <a:spcPct val="0"/>
            </a:spcBef>
            <a:spcAft>
              <a:spcPct val="35000"/>
            </a:spcAft>
          </a:pPr>
          <a:r>
            <a:rPr lang="en-US" sz="1600" kern="1200" dirty="0" smtClean="0"/>
            <a:t>Reduction in cost and efforts due to automation of activities like auto-builds and auto-deployment</a:t>
          </a:r>
          <a:endParaRPr lang="en-US" sz="1600" kern="1200" dirty="0"/>
        </a:p>
      </dsp:txBody>
      <dsp:txXfrm>
        <a:off x="496562" y="400591"/>
        <a:ext cx="3416426" cy="1067633"/>
      </dsp:txXfrm>
    </dsp:sp>
    <dsp:sp modelId="{9CEBE968-5915-414C-92D3-64F9C24073D7}">
      <dsp:nvSpPr>
        <dsp:cNvPr id="0" name=""/>
        <dsp:cNvSpPr/>
      </dsp:nvSpPr>
      <dsp:spPr>
        <a:xfrm>
          <a:off x="354210" y="246378"/>
          <a:ext cx="747343" cy="1121015"/>
        </a:xfrm>
        <a:prstGeom prst="rect">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784B10-8C07-49F2-859D-3A97099FAF26}">
      <dsp:nvSpPr>
        <dsp:cNvPr id="0" name=""/>
        <dsp:cNvSpPr/>
      </dsp:nvSpPr>
      <dsp:spPr>
        <a:xfrm>
          <a:off x="496562" y="1744623"/>
          <a:ext cx="3416426" cy="1067633"/>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144" tIns="60960" rIns="60960" bIns="60960" numCol="1" spcCol="1270" anchor="ctr" anchorCtr="0">
          <a:noAutofit/>
        </a:bodyPr>
        <a:lstStyle/>
        <a:p>
          <a:pPr lvl="0" algn="just" defTabSz="711200">
            <a:lnSpc>
              <a:spcPct val="90000"/>
            </a:lnSpc>
            <a:spcBef>
              <a:spcPct val="0"/>
            </a:spcBef>
            <a:spcAft>
              <a:spcPct val="35000"/>
            </a:spcAft>
          </a:pPr>
          <a:r>
            <a:rPr lang="en-US" sz="1600" kern="1200" dirty="0" smtClean="0"/>
            <a:t>Improvement in quality of deliverables by eliminating production issues due to wrong version of deliverables</a:t>
          </a:r>
          <a:endParaRPr lang="en-US" sz="1600" kern="1200" dirty="0"/>
        </a:p>
      </dsp:txBody>
      <dsp:txXfrm>
        <a:off x="496562" y="1744623"/>
        <a:ext cx="3416426" cy="1067633"/>
      </dsp:txXfrm>
    </dsp:sp>
    <dsp:sp modelId="{096B4376-DEBF-4CFB-AE15-1DE7EAE6DAD2}">
      <dsp:nvSpPr>
        <dsp:cNvPr id="0" name=""/>
        <dsp:cNvSpPr/>
      </dsp:nvSpPr>
      <dsp:spPr>
        <a:xfrm>
          <a:off x="354210" y="1590409"/>
          <a:ext cx="747343" cy="1121015"/>
        </a:xfrm>
        <a:prstGeom prst="rect">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742304-7097-4AFB-A175-51D8B6B8B331}">
      <dsp:nvSpPr>
        <dsp:cNvPr id="0" name=""/>
        <dsp:cNvSpPr/>
      </dsp:nvSpPr>
      <dsp:spPr>
        <a:xfrm>
          <a:off x="496562" y="3088655"/>
          <a:ext cx="3416426" cy="1067633"/>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144" tIns="60960" rIns="60960" bIns="60960" numCol="1" spcCol="1270" anchor="ctr" anchorCtr="0">
          <a:noAutofit/>
        </a:bodyPr>
        <a:lstStyle/>
        <a:p>
          <a:pPr lvl="0" algn="just" defTabSz="711200">
            <a:lnSpc>
              <a:spcPct val="90000"/>
            </a:lnSpc>
            <a:spcBef>
              <a:spcPct val="0"/>
            </a:spcBef>
            <a:spcAft>
              <a:spcPct val="35000"/>
            </a:spcAft>
          </a:pPr>
          <a:r>
            <a:rPr lang="en-US" sz="1600" kern="1200" dirty="0" smtClean="0"/>
            <a:t>Reduction in slippage in Release schedule</a:t>
          </a:r>
          <a:endParaRPr lang="en-US" sz="1600" kern="1200" dirty="0"/>
        </a:p>
      </dsp:txBody>
      <dsp:txXfrm>
        <a:off x="496562" y="3088655"/>
        <a:ext cx="3416426" cy="1067633"/>
      </dsp:txXfrm>
    </dsp:sp>
    <dsp:sp modelId="{C6C72C8A-0190-45A3-8373-DFF4B2813886}">
      <dsp:nvSpPr>
        <dsp:cNvPr id="0" name=""/>
        <dsp:cNvSpPr/>
      </dsp:nvSpPr>
      <dsp:spPr>
        <a:xfrm>
          <a:off x="354210" y="2934441"/>
          <a:ext cx="747343" cy="1121015"/>
        </a:xfrm>
        <a:prstGeom prst="rect">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96CD5-3F4E-4D9D-AEB0-DD4B968B9FFF}">
      <dsp:nvSpPr>
        <dsp:cNvPr id="0" name=""/>
        <dsp:cNvSpPr/>
      </dsp:nvSpPr>
      <dsp:spPr>
        <a:xfrm>
          <a:off x="991" y="43545"/>
          <a:ext cx="1572869" cy="1083706"/>
        </a:xfrm>
        <a:prstGeom prst="roundRect">
          <a:avLst/>
        </a:prstGeom>
        <a:blipFill rotWithShape="0">
          <a:blip xmlns:r="http://schemas.openxmlformats.org/officeDocument/2006/relationships" r:embed="rId1"/>
          <a:stretch>
            <a:fillRect/>
          </a:stretch>
        </a:blipFill>
        <a:ln w="25400" cap="flat" cmpd="sng" algn="ctr">
          <a:solidFill>
            <a:schemeClr val="accent2"/>
          </a:solidFill>
          <a:prstDash val="sysDash"/>
        </a:ln>
        <a:effectLst/>
      </dsp:spPr>
      <dsp:style>
        <a:lnRef idx="2">
          <a:scrgbClr r="0" g="0" b="0"/>
        </a:lnRef>
        <a:fillRef idx="1">
          <a:scrgbClr r="0" g="0" b="0"/>
        </a:fillRef>
        <a:effectRef idx="0">
          <a:scrgbClr r="0" g="0" b="0"/>
        </a:effectRef>
        <a:fontRef idx="minor">
          <a:schemeClr val="lt1"/>
        </a:fontRef>
      </dsp:style>
    </dsp:sp>
    <dsp:sp modelId="{3022EDB2-7A03-4611-8A7C-49D6CA3B10F6}">
      <dsp:nvSpPr>
        <dsp:cNvPr id="0" name=""/>
        <dsp:cNvSpPr/>
      </dsp:nvSpPr>
      <dsp:spPr>
        <a:xfrm>
          <a:off x="991" y="1127252"/>
          <a:ext cx="1572869" cy="583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lvl="0" algn="ctr" defTabSz="533400">
            <a:lnSpc>
              <a:spcPct val="90000"/>
            </a:lnSpc>
            <a:spcBef>
              <a:spcPct val="0"/>
            </a:spcBef>
            <a:spcAft>
              <a:spcPct val="35000"/>
            </a:spcAft>
          </a:pPr>
          <a:r>
            <a:rPr lang="en-US" sz="1200" kern="1200" dirty="0" smtClean="0"/>
            <a:t>Shorter Development cycle</a:t>
          </a:r>
          <a:endParaRPr lang="en-US" sz="1200" kern="1200" dirty="0"/>
        </a:p>
      </dsp:txBody>
      <dsp:txXfrm>
        <a:off x="991" y="1127252"/>
        <a:ext cx="1572869" cy="583534"/>
      </dsp:txXfrm>
    </dsp:sp>
    <dsp:sp modelId="{4D2DAD68-E9CC-4BED-B0AB-8D01BB7206C6}">
      <dsp:nvSpPr>
        <dsp:cNvPr id="0" name=""/>
        <dsp:cNvSpPr/>
      </dsp:nvSpPr>
      <dsp:spPr>
        <a:xfrm>
          <a:off x="1731213" y="43545"/>
          <a:ext cx="1572869" cy="1083706"/>
        </a:xfrm>
        <a:prstGeom prst="round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923BEA-0311-4A0D-84E9-9A124ABBB1C3}">
      <dsp:nvSpPr>
        <dsp:cNvPr id="0" name=""/>
        <dsp:cNvSpPr/>
      </dsp:nvSpPr>
      <dsp:spPr>
        <a:xfrm>
          <a:off x="1731213" y="1127252"/>
          <a:ext cx="1572869" cy="583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lvl="0" algn="ctr" defTabSz="533400">
            <a:lnSpc>
              <a:spcPct val="90000"/>
            </a:lnSpc>
            <a:spcBef>
              <a:spcPct val="0"/>
            </a:spcBef>
            <a:spcAft>
              <a:spcPct val="35000"/>
            </a:spcAft>
          </a:pPr>
          <a:r>
            <a:rPr lang="en-US" sz="1200" kern="1200" smtClean="0"/>
            <a:t>Increased Release Velocity</a:t>
          </a:r>
          <a:endParaRPr lang="en-US" sz="1200" kern="1200" dirty="0"/>
        </a:p>
      </dsp:txBody>
      <dsp:txXfrm>
        <a:off x="1731213" y="1127252"/>
        <a:ext cx="1572869" cy="583534"/>
      </dsp:txXfrm>
    </dsp:sp>
    <dsp:sp modelId="{8727ACE6-02C6-4A60-926A-FDF0030EFE3C}">
      <dsp:nvSpPr>
        <dsp:cNvPr id="0" name=""/>
        <dsp:cNvSpPr/>
      </dsp:nvSpPr>
      <dsp:spPr>
        <a:xfrm>
          <a:off x="3461435" y="43545"/>
          <a:ext cx="1572869" cy="1083706"/>
        </a:xfrm>
        <a:prstGeom prst="roundRect">
          <a:avLst/>
        </a:prstGeom>
        <a:blipFill rotWithShape="0">
          <a:blip xmlns:r="http://schemas.openxmlformats.org/officeDocument/2006/relationships" r:embed="rId3"/>
          <a:stretch>
            <a:fillRect/>
          </a:stretch>
        </a:blipFill>
        <a:ln w="25400" cap="flat" cmpd="sng" algn="ctr">
          <a:solidFill>
            <a:schemeClr val="accent2"/>
          </a:solidFill>
          <a:prstDash val="sysDash"/>
        </a:ln>
        <a:effectLst/>
      </dsp:spPr>
      <dsp:style>
        <a:lnRef idx="2">
          <a:scrgbClr r="0" g="0" b="0"/>
        </a:lnRef>
        <a:fillRef idx="1">
          <a:scrgbClr r="0" g="0" b="0"/>
        </a:fillRef>
        <a:effectRef idx="0">
          <a:scrgbClr r="0" g="0" b="0"/>
        </a:effectRef>
        <a:fontRef idx="minor">
          <a:schemeClr val="lt1"/>
        </a:fontRef>
      </dsp:style>
    </dsp:sp>
    <dsp:sp modelId="{856FDF06-7980-4E52-9440-653952E97789}">
      <dsp:nvSpPr>
        <dsp:cNvPr id="0" name=""/>
        <dsp:cNvSpPr/>
      </dsp:nvSpPr>
      <dsp:spPr>
        <a:xfrm>
          <a:off x="3461435" y="1127252"/>
          <a:ext cx="1572869" cy="583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lvl="0" algn="ctr" defTabSz="533400">
            <a:lnSpc>
              <a:spcPct val="90000"/>
            </a:lnSpc>
            <a:spcBef>
              <a:spcPct val="0"/>
            </a:spcBef>
            <a:spcAft>
              <a:spcPct val="35000"/>
            </a:spcAft>
          </a:pPr>
          <a:r>
            <a:rPr lang="en-US" sz="1200" kern="1200" dirty="0" smtClean="0"/>
            <a:t>Improved Defect Detection</a:t>
          </a:r>
          <a:endParaRPr lang="en-US" sz="1200" kern="1200" dirty="0"/>
        </a:p>
      </dsp:txBody>
      <dsp:txXfrm>
        <a:off x="3461435" y="1127252"/>
        <a:ext cx="1572869" cy="583534"/>
      </dsp:txXfrm>
    </dsp:sp>
    <dsp:sp modelId="{32019488-F5D1-4ADE-8398-F9DFA2D8C10B}">
      <dsp:nvSpPr>
        <dsp:cNvPr id="0" name=""/>
        <dsp:cNvSpPr/>
      </dsp:nvSpPr>
      <dsp:spPr>
        <a:xfrm>
          <a:off x="866102" y="1868073"/>
          <a:ext cx="1572869" cy="1083706"/>
        </a:xfrm>
        <a:prstGeom prst="roundRect">
          <a:avLst/>
        </a:prstGeom>
        <a:blipFill rotWithShape="0">
          <a:blip xmlns:r="http://schemas.openxmlformats.org/officeDocument/2006/relationships" r:embed="rId4"/>
          <a:stretch>
            <a:fillRect/>
          </a:stretch>
        </a:blipFill>
        <a:ln w="25400" cap="flat" cmpd="sng" algn="ctr">
          <a:solidFill>
            <a:schemeClr val="accent2"/>
          </a:solidFill>
          <a:prstDash val="sysDash"/>
        </a:ln>
        <a:effectLst/>
      </dsp:spPr>
      <dsp:style>
        <a:lnRef idx="2">
          <a:scrgbClr r="0" g="0" b="0"/>
        </a:lnRef>
        <a:fillRef idx="1">
          <a:scrgbClr r="0" g="0" b="0"/>
        </a:fillRef>
        <a:effectRef idx="0">
          <a:scrgbClr r="0" g="0" b="0"/>
        </a:effectRef>
        <a:fontRef idx="minor">
          <a:schemeClr val="lt1"/>
        </a:fontRef>
      </dsp:style>
    </dsp:sp>
    <dsp:sp modelId="{5530ADCA-A7C6-41E7-B18F-F0CB37A40676}">
      <dsp:nvSpPr>
        <dsp:cNvPr id="0" name=""/>
        <dsp:cNvSpPr/>
      </dsp:nvSpPr>
      <dsp:spPr>
        <a:xfrm>
          <a:off x="866102" y="2951780"/>
          <a:ext cx="1572869" cy="583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lvl="0" algn="ctr" defTabSz="533400">
            <a:lnSpc>
              <a:spcPct val="90000"/>
            </a:lnSpc>
            <a:spcBef>
              <a:spcPct val="0"/>
            </a:spcBef>
            <a:spcAft>
              <a:spcPct val="35000"/>
            </a:spcAft>
          </a:pPr>
          <a:r>
            <a:rPr lang="en-US" sz="1200" kern="1200" dirty="0" smtClean="0"/>
            <a:t>Reduced Deployment Failures and Rollbacks</a:t>
          </a:r>
          <a:endParaRPr lang="en-US" sz="1200" kern="1200" dirty="0"/>
        </a:p>
      </dsp:txBody>
      <dsp:txXfrm>
        <a:off x="866102" y="2951780"/>
        <a:ext cx="1572869" cy="583534"/>
      </dsp:txXfrm>
    </dsp:sp>
    <dsp:sp modelId="{A11F7D93-013D-40C1-8CD7-E62BFD3449B4}">
      <dsp:nvSpPr>
        <dsp:cNvPr id="0" name=""/>
        <dsp:cNvSpPr/>
      </dsp:nvSpPr>
      <dsp:spPr>
        <a:xfrm>
          <a:off x="2596324" y="1868073"/>
          <a:ext cx="1572869" cy="1083706"/>
        </a:xfrm>
        <a:prstGeom prst="roundRect">
          <a:avLst/>
        </a:prstGeom>
        <a:blipFill rotWithShape="0">
          <a:blip xmlns:r="http://schemas.openxmlformats.org/officeDocument/2006/relationships" r:embed="rId5"/>
          <a:stretch>
            <a:fillRect/>
          </a:stretch>
        </a:blipFill>
        <a:ln w="25400" cap="flat" cmpd="sng" algn="ctr">
          <a:solidFill>
            <a:schemeClr val="accent2"/>
          </a:solidFill>
          <a:prstDash val="sysDash"/>
        </a:ln>
        <a:effectLst/>
      </dsp:spPr>
      <dsp:style>
        <a:lnRef idx="2">
          <a:scrgbClr r="0" g="0" b="0"/>
        </a:lnRef>
        <a:fillRef idx="1">
          <a:scrgbClr r="0" g="0" b="0"/>
        </a:fillRef>
        <a:effectRef idx="0">
          <a:scrgbClr r="0" g="0" b="0"/>
        </a:effectRef>
        <a:fontRef idx="minor">
          <a:schemeClr val="lt1"/>
        </a:fontRef>
      </dsp:style>
    </dsp:sp>
    <dsp:sp modelId="{7D03D8DD-A158-4AF5-B92C-31C869E74C04}">
      <dsp:nvSpPr>
        <dsp:cNvPr id="0" name=""/>
        <dsp:cNvSpPr/>
      </dsp:nvSpPr>
      <dsp:spPr>
        <a:xfrm>
          <a:off x="2596324" y="2951780"/>
          <a:ext cx="1572869" cy="583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lvl="0" algn="ctr" defTabSz="533400">
            <a:lnSpc>
              <a:spcPct val="90000"/>
            </a:lnSpc>
            <a:spcBef>
              <a:spcPct val="0"/>
            </a:spcBef>
            <a:spcAft>
              <a:spcPct val="35000"/>
            </a:spcAft>
          </a:pPr>
          <a:r>
            <a:rPr lang="en-US" sz="1200" kern="1200" dirty="0" smtClean="0"/>
            <a:t>Reduced Time to Recover upon Failure</a:t>
          </a:r>
          <a:endParaRPr lang="en-US" sz="1200" kern="1200" dirty="0"/>
        </a:p>
      </dsp:txBody>
      <dsp:txXfrm>
        <a:off x="2596324" y="2951780"/>
        <a:ext cx="1572869" cy="58353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1#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3BF6D-2875-4C7E-98A1-2D7E46F7A64E}" type="datetimeFigureOut">
              <a:rPr lang="en-US" smtClean="0"/>
              <a:pPr/>
              <a:t>1/9/2017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373D3B-30CA-4C94-A295-2655A678C4E4}" type="slidenum">
              <a:rPr lang="en-US" smtClean="0"/>
              <a:pPr/>
              <a:t>‹#›</a:t>
            </a:fld>
            <a:endParaRPr lang="en-US" dirty="0"/>
          </a:p>
        </p:txBody>
      </p:sp>
    </p:spTree>
    <p:extLst>
      <p:ext uri="{BB962C8B-B14F-4D97-AF65-F5344CB8AC3E}">
        <p14:creationId xmlns:p14="http://schemas.microsoft.com/office/powerpoint/2010/main" val="335399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defRPr/>
            </a:pPr>
            <a:fld id="{129575B4-C475-4C46-AC3B-3E1D6B4AA8DF}" type="slidenum">
              <a:rPr lang="en-US" altLang="en-US" sz="1300" smtClean="0">
                <a:solidFill>
                  <a:prstClr val="black"/>
                </a:solidFill>
                <a:latin typeface="Calibri" pitchFamily="34" charset="0"/>
              </a:rPr>
              <a:pPr>
                <a:defRPr/>
              </a:pPr>
              <a:t>1</a:t>
            </a:fld>
            <a:endParaRPr lang="en-US" altLang="en-US" sz="1300" dirty="0" smtClean="0">
              <a:solidFill>
                <a:prstClr val="black"/>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Product vision , business needs, and high level Release timelines leads to a Product backlog, during Sprint planning we prioritize the product features </a:t>
            </a:r>
          </a:p>
          <a:p>
            <a:r>
              <a:rPr lang="en-US" dirty="0"/>
              <a:t>Into the Sprint backlog</a:t>
            </a:r>
          </a:p>
          <a:p>
            <a:r>
              <a:rPr lang="en-US" dirty="0"/>
              <a:t>A Sprint is executed and a “Potentially Shippable Product” is demoed to the customer. Customer gives a sign off and we are good to go for the next SPRINT.</a:t>
            </a:r>
          </a:p>
          <a:p>
            <a:r>
              <a:rPr lang="en-US" dirty="0"/>
              <a:t>The point to note here is “Potentially Shippable Product”, why Potentially , because we tested it is a Production like environment , not Production</a:t>
            </a:r>
          </a:p>
          <a:p>
            <a:r>
              <a:rPr lang="en-US" dirty="0"/>
              <a:t>Friday day 5:00 p.m the D- day after a couple of Sprints we deploy the “Potentially Shippable Product “ to production.</a:t>
            </a:r>
          </a:p>
        </p:txBody>
      </p:sp>
      <p:sp>
        <p:nvSpPr>
          <p:cNvPr id="4" name="Slide Number Placeholder 3"/>
          <p:cNvSpPr>
            <a:spLocks noGrp="1"/>
          </p:cNvSpPr>
          <p:nvPr>
            <p:ph type="sldNum" sz="quarter" idx="10"/>
          </p:nvPr>
        </p:nvSpPr>
        <p:spPr/>
        <p:txBody>
          <a:bodyPr/>
          <a:lstStyle/>
          <a:p>
            <a:pPr>
              <a:defRPr/>
            </a:pPr>
            <a:fld id="{7AAE2B49-BD63-4115-84A5-4A15FF714A72}" type="slidenum">
              <a:rPr lang="en-US" smtClean="0"/>
              <a:pPr>
                <a:defRPr/>
              </a:pPr>
              <a:t>4</a:t>
            </a:fld>
            <a:endParaRPr lang="en-US" dirty="0"/>
          </a:p>
        </p:txBody>
      </p:sp>
    </p:spTree>
    <p:extLst>
      <p:ext uri="{BB962C8B-B14F-4D97-AF65-F5344CB8AC3E}">
        <p14:creationId xmlns:p14="http://schemas.microsoft.com/office/powerpoint/2010/main" val="2457941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something is quite not right.. The code does not build..The WAR begins.. The war of Dev Vs Ops.. </a:t>
            </a:r>
          </a:p>
          <a:p>
            <a:r>
              <a:rPr lang="en-US" baseline="0" dirty="0" smtClean="0"/>
              <a:t>This is the cloud of Confusion..</a:t>
            </a:r>
          </a:p>
          <a:p>
            <a:endParaRPr lang="en-US" dirty="0" smtClean="0"/>
          </a:p>
          <a:p>
            <a:r>
              <a:rPr lang="en-US" dirty="0" smtClean="0"/>
              <a:t>Well Don’t panic.. We can solve this.. Get Dev and Ops to talk to each other ASAP… that is precisely</a:t>
            </a:r>
            <a:r>
              <a:rPr lang="en-US" baseline="0" dirty="0" smtClean="0"/>
              <a:t> what </a:t>
            </a:r>
            <a:r>
              <a:rPr lang="en-US" dirty="0" smtClean="0"/>
              <a:t>DevOps is ??</a:t>
            </a:r>
            <a:endParaRPr lang="en-US" dirty="0"/>
          </a:p>
        </p:txBody>
      </p:sp>
      <p:sp>
        <p:nvSpPr>
          <p:cNvPr id="4" name="Slide Number Placeholder 3"/>
          <p:cNvSpPr>
            <a:spLocks noGrp="1"/>
          </p:cNvSpPr>
          <p:nvPr>
            <p:ph type="sldNum" sz="quarter" idx="10"/>
          </p:nvPr>
        </p:nvSpPr>
        <p:spPr/>
        <p:txBody>
          <a:bodyPr/>
          <a:lstStyle/>
          <a:p>
            <a:pPr>
              <a:defRPr/>
            </a:pPr>
            <a:fld id="{7AAE2B49-BD63-4115-84A5-4A15FF714A72}" type="slidenum">
              <a:rPr lang="en-US" smtClean="0"/>
              <a:pPr>
                <a:defRPr/>
              </a:pPr>
              <a:t>6</a:t>
            </a:fld>
            <a:endParaRPr lang="en-US" dirty="0"/>
          </a:p>
        </p:txBody>
      </p:sp>
    </p:spTree>
    <p:extLst>
      <p:ext uri="{BB962C8B-B14F-4D97-AF65-F5344CB8AC3E}">
        <p14:creationId xmlns:p14="http://schemas.microsoft.com/office/powerpoint/2010/main" val="1237530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ndara" panose="020E0502030303020204" pitchFamily="34" charset="0"/>
              </a:rPr>
              <a:t>We</a:t>
            </a:r>
            <a:r>
              <a:rPr lang="en-US" baseline="0" dirty="0" smtClean="0">
                <a:latin typeface="Candara" panose="020E0502030303020204" pitchFamily="34" charset="0"/>
              </a:rPr>
              <a:t> achieved..</a:t>
            </a:r>
          </a:p>
          <a:p>
            <a:r>
              <a:rPr lang="en-US" baseline="0" dirty="0" smtClean="0">
                <a:latin typeface="Candara" panose="020E0502030303020204" pitchFamily="34" charset="0"/>
              </a:rPr>
              <a:t>Shorter Development cycle, increased Release velocity due to strong </a:t>
            </a:r>
            <a:r>
              <a:rPr lang="en-US" baseline="0" dirty="0" err="1" smtClean="0">
                <a:latin typeface="Candara" panose="020E0502030303020204" pitchFamily="34" charset="0"/>
              </a:rPr>
              <a:t>Covergence</a:t>
            </a:r>
            <a:r>
              <a:rPr lang="en-US" baseline="0" dirty="0" smtClean="0">
                <a:latin typeface="Candara" panose="020E0502030303020204" pitchFamily="34" charset="0"/>
              </a:rPr>
              <a:t> of Process. Collaborations amongst teams and automation</a:t>
            </a:r>
          </a:p>
          <a:p>
            <a:endParaRPr lang="en-US" baseline="0" dirty="0" smtClean="0">
              <a:latin typeface="Candara" panose="020E0502030303020204" pitchFamily="34" charset="0"/>
            </a:endParaRPr>
          </a:p>
          <a:p>
            <a:r>
              <a:rPr lang="en-US" baseline="0" dirty="0" smtClean="0">
                <a:latin typeface="Candara" panose="020E0502030303020204" pitchFamily="34" charset="0"/>
              </a:rPr>
              <a:t>Defects are detected much ahead on the lifecycle.. Shift left model</a:t>
            </a:r>
          </a:p>
          <a:p>
            <a:endParaRPr lang="en-US" baseline="0" dirty="0" smtClean="0">
              <a:latin typeface="Candara" panose="020E0502030303020204" pitchFamily="34" charset="0"/>
            </a:endParaRPr>
          </a:p>
          <a:p>
            <a:r>
              <a:rPr lang="en-US" baseline="0" dirty="0" smtClean="0">
                <a:latin typeface="Candara" panose="020E0502030303020204" pitchFamily="34" charset="0"/>
              </a:rPr>
              <a:t>Reduced Deployment failures, rollbacks and reduced time to recover.. As we share a common goal and we all work together towards it.</a:t>
            </a:r>
          </a:p>
          <a:p>
            <a:endParaRPr lang="en-US" baseline="0" dirty="0" smtClean="0">
              <a:latin typeface="Candara" panose="020E0502030303020204" pitchFamily="34" charset="0"/>
            </a:endParaRPr>
          </a:p>
          <a:p>
            <a:r>
              <a:rPr lang="en-US" baseline="0" dirty="0" smtClean="0">
                <a:latin typeface="Candara" panose="020E0502030303020204" pitchFamily="34" charset="0"/>
              </a:rPr>
              <a:t>Resulting in Improved ROI = Enhanced Customer </a:t>
            </a:r>
            <a:r>
              <a:rPr lang="en-US" baseline="0" dirty="0" err="1" smtClean="0">
                <a:latin typeface="Candara" panose="020E0502030303020204" pitchFamily="34" charset="0"/>
              </a:rPr>
              <a:t>Satusfaction</a:t>
            </a:r>
            <a:r>
              <a:rPr lang="en-US" baseline="0" dirty="0" smtClean="0">
                <a:latin typeface="Candara" panose="020E0502030303020204" pitchFamily="34" charset="0"/>
              </a:rPr>
              <a:t> = </a:t>
            </a:r>
            <a:r>
              <a:rPr lang="en-US" baseline="0" dirty="0" err="1" smtClean="0">
                <a:latin typeface="Candara" panose="020E0502030303020204" pitchFamily="34" charset="0"/>
              </a:rPr>
              <a:t>nX</a:t>
            </a:r>
            <a:r>
              <a:rPr lang="en-US" baseline="0" dirty="0" smtClean="0">
                <a:latin typeface="Candara" panose="020E0502030303020204" pitchFamily="34" charset="0"/>
              </a:rPr>
              <a:t> Business value</a:t>
            </a:r>
          </a:p>
          <a:p>
            <a:endParaRPr lang="en-US" baseline="0" smtClean="0">
              <a:latin typeface="Candara" panose="020E0502030303020204" pitchFamily="34" charset="0"/>
            </a:endParaRPr>
          </a:p>
          <a:p>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pPr>
              <a:defRPr/>
            </a:pPr>
            <a:fld id="{7AAE2B49-BD63-4115-84A5-4A15FF714A72}" type="slidenum">
              <a:rPr lang="en-US" smtClean="0"/>
              <a:pPr>
                <a:defRPr/>
              </a:pPr>
              <a:t>18</a:t>
            </a:fld>
            <a:endParaRPr lang="en-US"/>
          </a:p>
        </p:txBody>
      </p:sp>
    </p:spTree>
    <p:extLst>
      <p:ext uri="{BB962C8B-B14F-4D97-AF65-F5344CB8AC3E}">
        <p14:creationId xmlns:p14="http://schemas.microsoft.com/office/powerpoint/2010/main" val="23686551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0.jpeg"/><Relationship Id="rId2" Type="http://schemas.openxmlformats.org/officeDocument/2006/relationships/tags" Target="../tags/tag78.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image" Target="../media/image9.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0.xml"/><Relationship Id="rId7" Type="http://schemas.openxmlformats.org/officeDocument/2006/relationships/oleObject" Target="../embeddings/oleObject19.bin"/><Relationship Id="rId2" Type="http://schemas.openxmlformats.org/officeDocument/2006/relationships/tags" Target="../tags/tag79.xml"/><Relationship Id="rId1" Type="http://schemas.openxmlformats.org/officeDocument/2006/relationships/vmlDrawing" Target="../drawings/vmlDrawing13.vml"/><Relationship Id="rId6" Type="http://schemas.openxmlformats.org/officeDocument/2006/relationships/slideMaster" Target="../slideMasters/slideMaster2.xml"/><Relationship Id="rId5" Type="http://schemas.openxmlformats.org/officeDocument/2006/relationships/tags" Target="../tags/tag82.xml"/><Relationship Id="rId4"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emf"/><Relationship Id="rId2" Type="http://schemas.openxmlformats.org/officeDocument/2006/relationships/tags" Target="../tags/tag83.xml"/><Relationship Id="rId1" Type="http://schemas.openxmlformats.org/officeDocument/2006/relationships/vmlDrawing" Target="../drawings/vmlDrawing14.vml"/><Relationship Id="rId6" Type="http://schemas.openxmlformats.org/officeDocument/2006/relationships/oleObject" Target="../embeddings/oleObject20.bin"/><Relationship Id="rId5" Type="http://schemas.openxmlformats.org/officeDocument/2006/relationships/slideMaster" Target="../slideMasters/slideMaster2.xml"/><Relationship Id="rId4" Type="http://schemas.openxmlformats.org/officeDocument/2006/relationships/tags" Target="../tags/tag8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103.xml"/><Relationship Id="rId7" Type="http://schemas.openxmlformats.org/officeDocument/2006/relationships/hyperlink" Target="http://www.capgemini.com/about/how-we-work/the-collaborative-business-experiencetm" TargetMode="External"/><Relationship Id="rId2" Type="http://schemas.openxmlformats.org/officeDocument/2006/relationships/tags" Target="../tags/tag102.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8.bin"/><Relationship Id="rId10" Type="http://schemas.openxmlformats.org/officeDocument/2006/relationships/image" Target="../media/image17.png"/><Relationship Id="rId4" Type="http://schemas.openxmlformats.org/officeDocument/2006/relationships/slideMaster" Target="../slideMasters/slideMaster3.xml"/><Relationship Id="rId9" Type="http://schemas.openxmlformats.org/officeDocument/2006/relationships/hyperlink" Target="http://www.capgemini.com/"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7.png"/><Relationship Id="rId2" Type="http://schemas.openxmlformats.org/officeDocument/2006/relationships/tags" Target="../tags/tag104.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9.bin"/><Relationship Id="rId4"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6.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7" name="think-cell Slide" r:id="rId9" imgW="360" imgH="360" progId="">
                  <p:embed/>
                </p:oleObj>
              </mc:Choice>
              <mc:Fallback>
                <p:oleObj name="think-cell Slide" r:id="rId9" imgW="360" imgH="360" progId="">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2" y="6521451"/>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423045366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10349" name="think-cell Slide" r:id="rId4" imgW="360" imgH="360" progId="">
                  <p:embed/>
                </p:oleObj>
              </mc:Choice>
              <mc:Fallback>
                <p:oleObj name="think-cell Slide" r:id="rId4" imgW="360" imgH="360" progId="">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5452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99" name="Picture 75" descr="http://newsroom.gehealthcare.com/wp-content/uploads/2015/04/OR_edited.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353326"/>
            <a:ext cx="9144000" cy="650467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7"/>
          <p:cNvSpPr/>
          <p:nvPr userDrawn="1"/>
        </p:nvSpPr>
        <p:spPr bwMode="auto">
          <a:xfrm>
            <a:off x="-1895" y="0"/>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a:solidFill>
                <a:prstClr val="white"/>
              </a:solidFill>
              <a:cs typeface="Arial"/>
            </a:endParaRPr>
          </a:p>
        </p:txBody>
      </p:sp>
      <p:graphicFrame>
        <p:nvGraphicFramePr>
          <p:cNvPr id="5" name="Object 4" hidden="1"/>
          <p:cNvGraphicFramePr>
            <a:graphicFrameLocks noChangeAspect="1"/>
          </p:cNvGraphicFramePr>
          <p:nvPr userDrawn="1">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2397" name="think-cell Slide" r:id="rId5" imgW="360" imgH="360" progId="">
                  <p:embed/>
                </p:oleObj>
              </mc:Choice>
              <mc:Fallback>
                <p:oleObj name="think-cell Slide" r:id="rId5" imgW="360" imgH="360" progId="">
                  <p:embed/>
                  <p:pic>
                    <p:nvPicPr>
                      <p:cNvPr id="0" name="Picture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userDrawn="1">
            <p:ph type="ctrTitle"/>
          </p:nvPr>
        </p:nvSpPr>
        <p:spPr>
          <a:xfrm>
            <a:off x="194134" y="3274894"/>
            <a:ext cx="4337538" cy="1033828"/>
          </a:xfrm>
          <a:effectLst>
            <a:outerShdw blurRad="25400" dist="25400" dir="2700000" algn="tl" rotWithShape="0">
              <a:prstClr val="black">
                <a:alpha val="86000"/>
              </a:prstClr>
            </a:outerShdw>
          </a:effectLst>
        </p:spPr>
        <p:txBody>
          <a:bodyPr lIns="91440" tIns="33059" rIns="91440" bIns="33059"/>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userDrawn="1">
            <p:ph type="subTitle" idx="1" hasCustomPrompt="1"/>
          </p:nvPr>
        </p:nvSpPr>
        <p:spPr>
          <a:xfrm>
            <a:off x="194134" y="4449469"/>
            <a:ext cx="4337538" cy="470145"/>
          </a:xfrm>
          <a:effectLst>
            <a:outerShdw blurRad="25400" dist="25400" dir="2700000" algn="tl" rotWithShape="0">
              <a:prstClr val="black">
                <a:alpha val="86000"/>
              </a:prstClr>
            </a:outerShdw>
          </a:effectLst>
        </p:spPr>
        <p:txBody>
          <a:bodyPr lIns="91440" tIns="33059" rIns="91440" bIns="33059"/>
          <a:lstStyle>
            <a:lvl1pPr marL="0" indent="0" algn="l">
              <a:buNone/>
              <a:defRPr sz="2200" b="0">
                <a:solidFill>
                  <a:schemeClr val="bg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9" name="Picture 8" descr="Capgemini_logo_cover.jpg"/>
          <p:cNvPicPr>
            <a:picLocks noChangeAspect="1"/>
          </p:cNvPicPr>
          <p:nvPr userDrawn="1"/>
        </p:nvPicPr>
        <p:blipFill>
          <a:blip r:embed="rId7" cstate="print"/>
          <a:stretch>
            <a:fillRect/>
          </a:stretch>
        </p:blipFill>
        <p:spPr>
          <a:xfrm>
            <a:off x="678667" y="667512"/>
            <a:ext cx="2768525" cy="694944"/>
          </a:xfrm>
          <a:prstGeom prst="rect">
            <a:avLst/>
          </a:prstGeom>
        </p:spPr>
      </p:pic>
    </p:spTree>
    <p:extLst>
      <p:ext uri="{BB962C8B-B14F-4D97-AF65-F5344CB8AC3E}">
        <p14:creationId xmlns:p14="http://schemas.microsoft.com/office/powerpoint/2010/main" val="978375413"/>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sp>
        <p:nvSpPr>
          <p:cNvPr id="8" name="Rectangle 7"/>
          <p:cNvSpPr/>
          <p:nvPr userDrawn="1"/>
        </p:nvSpPr>
        <p:spPr>
          <a:xfrm>
            <a:off x="0" y="-6350"/>
            <a:ext cx="9144000" cy="6367346"/>
          </a:xfrm>
          <a:prstGeom prst="rect">
            <a:avLst/>
          </a:prstGeom>
          <a:solidFill>
            <a:schemeClr val="bg1">
              <a:lumMod val="9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GB" sz="2400" dirty="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421" name="think-cell Slide" r:id="rId7" imgW="360" imgH="360" progId="">
                  <p:embed/>
                </p:oleObj>
              </mc:Choice>
              <mc:Fallback>
                <p:oleObj name="think-cell Slide" r:id="rId7" imgW="360" imgH="360" progId="">
                  <p:embed/>
                  <p:pic>
                    <p:nvPicPr>
                      <p:cNvPr id="0"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6" name="Espace réservé du contenu 5"/>
          <p:cNvSpPr>
            <a:spLocks noGrp="1"/>
          </p:cNvSpPr>
          <p:nvPr>
            <p:ph sz="quarter" idx="10" hasCustomPrompt="1"/>
            <p:custDataLst>
              <p:tags r:id="rId4"/>
            </p:custDataLst>
          </p:nvPr>
        </p:nvSpPr>
        <p:spPr>
          <a:xfrm>
            <a:off x="448320" y="1683660"/>
            <a:ext cx="5375112" cy="307777"/>
          </a:xfrm>
        </p:spPr>
        <p:txBody>
          <a:bodyPr wrap="square">
            <a:spAutoFit/>
          </a:bodyPr>
          <a:lstStyle>
            <a:lvl1pPr>
              <a:buClr>
                <a:schemeClr val="accent5"/>
              </a:buClr>
              <a:defRPr/>
            </a:lvl1pPr>
          </a:lstStyle>
          <a:p>
            <a:pPr lvl="0"/>
            <a:r>
              <a:rPr lang="en-US" noProof="0" dirty="0" smtClean="0"/>
              <a:t>Click to edit Master text style</a:t>
            </a:r>
          </a:p>
        </p:txBody>
      </p:sp>
      <p:sp>
        <p:nvSpPr>
          <p:cNvPr id="11" name="Freeform 4"/>
          <p:cNvSpPr>
            <a:spLocks/>
          </p:cNvSpPr>
          <p:nvPr userDrawn="1">
            <p:custDataLst>
              <p:tags r:id="rId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tx1">
              <a:lumMod val="75000"/>
              <a:lumOff val="25000"/>
            </a:schemeClr>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00234B"/>
              </a:solidFill>
            </a:endParaRPr>
          </a:p>
        </p:txBody>
      </p:sp>
    </p:spTree>
    <p:extLst>
      <p:ext uri="{BB962C8B-B14F-4D97-AF65-F5344CB8AC3E}">
        <p14:creationId xmlns:p14="http://schemas.microsoft.com/office/powerpoint/2010/main" val="39098570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4445" name="think-cell Slide" r:id="rId6" imgW="360" imgH="360" progId="">
                  <p:embed/>
                </p:oleObj>
              </mc:Choice>
              <mc:Fallback>
                <p:oleObj name="think-cell Slide" r:id="rId6" imgW="360" imgH="360" progId="">
                  <p:embed/>
                  <p:pic>
                    <p:nvPicPr>
                      <p:cNvPr id="0" name="Picture 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00404" y="1494766"/>
            <a:ext cx="8540262"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719116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469" name="think-cell Slide" r:id="rId4" imgW="360" imgH="360" progId="">
                  <p:embed/>
                </p:oleObj>
              </mc:Choice>
              <mc:Fallback>
                <p:oleObj name="think-cell Slide" r:id="rId4" imgW="360" imgH="360" progId="">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nvPr>
        </p:nvSpPr>
        <p:spPr>
          <a:xfrm>
            <a:off x="298559" y="1495448"/>
            <a:ext cx="8525022" cy="307777"/>
          </a:xfrm>
        </p:spPr>
        <p:txBody>
          <a:bodyPr tIns="0" rIns="0" bIns="0">
            <a:spAutoFit/>
          </a:bodyPr>
          <a:lstStyle>
            <a:lvl1pPr marL="0" indent="0">
              <a:buNone/>
              <a:defRPr b="1">
                <a:solidFill>
                  <a:schemeClr val="accent3"/>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7" name="Content Placeholder 5"/>
          <p:cNvSpPr>
            <a:spLocks noGrp="1"/>
          </p:cNvSpPr>
          <p:nvPr userDrawn="1">
            <p:ph sz="quarter" idx="10"/>
          </p:nvPr>
        </p:nvSpPr>
        <p:spPr>
          <a:xfrm>
            <a:off x="300404" y="1889039"/>
            <a:ext cx="8540262" cy="4395874"/>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4598662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93" name="think-cell Slide" r:id="rId4" imgW="360" imgH="360" progId="">
                  <p:embed/>
                </p:oleObj>
              </mc:Choice>
              <mc:Fallback>
                <p:oleObj name="think-cell Slide" r:id="rId4" imgW="360" imgH="360" progId="">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nvPr>
        </p:nvSpPr>
        <p:spPr>
          <a:xfrm>
            <a:off x="300404" y="1876339"/>
            <a:ext cx="4195397" cy="4715504"/>
          </a:xfrm>
        </p:spPr>
        <p:txBody>
          <a:bodyPr/>
          <a:lstStyle>
            <a:lvl1pPr>
              <a:defRPr/>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nvPr>
        </p:nvSpPr>
        <p:spPr>
          <a:xfrm>
            <a:off x="4645268" y="1876339"/>
            <a:ext cx="4195398" cy="4725584"/>
          </a:xfrm>
        </p:spPr>
        <p:txBody>
          <a:bodyPr/>
          <a:lstStyle>
            <a:lvl1pPr>
              <a:defRPr/>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7"/>
          <p:cNvSpPr>
            <a:spLocks noGrp="1"/>
          </p:cNvSpPr>
          <p:nvPr>
            <p:ph type="body" sz="quarter" idx="12" hasCustomPrompt="1"/>
          </p:nvPr>
        </p:nvSpPr>
        <p:spPr>
          <a:xfrm>
            <a:off x="298559" y="1495448"/>
            <a:ext cx="4194986" cy="307777"/>
          </a:xfrm>
        </p:spPr>
        <p:txBody>
          <a:bodyPr wrap="square" tIns="0" rIns="0" bIns="0">
            <a:spAutoFit/>
          </a:bodyPr>
          <a:lstStyle>
            <a:lvl1pPr marL="0" indent="0">
              <a:buNone/>
              <a:defRPr b="1">
                <a:solidFill>
                  <a:schemeClr val="accent3"/>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8" name="Espace réservé du texte 7"/>
          <p:cNvSpPr>
            <a:spLocks noGrp="1"/>
          </p:cNvSpPr>
          <p:nvPr>
            <p:ph type="body" sz="quarter" idx="13" hasCustomPrompt="1"/>
          </p:nvPr>
        </p:nvSpPr>
        <p:spPr>
          <a:xfrm>
            <a:off x="4645268" y="1495448"/>
            <a:ext cx="4194986" cy="307777"/>
          </a:xfrm>
        </p:spPr>
        <p:txBody>
          <a:bodyPr wrap="square" tIns="0" rIns="0" bIns="0">
            <a:spAutoFit/>
          </a:bodyPr>
          <a:lstStyle>
            <a:lvl1pPr marL="0" indent="0">
              <a:buNone/>
              <a:defRPr b="1">
                <a:solidFill>
                  <a:schemeClr val="accent3"/>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0871422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517" name="think-cell Slide" r:id="rId4" imgW="360" imgH="360" progId="">
                  <p:embed/>
                </p:oleObj>
              </mc:Choice>
              <mc:Fallback>
                <p:oleObj name="think-cell Slide" r:id="rId4" imgW="360" imgH="360" progId="">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
        <p:nvSpPr>
          <p:cNvPr id="12" name="Content Placeholder 5"/>
          <p:cNvSpPr>
            <a:spLocks noGrp="1"/>
          </p:cNvSpPr>
          <p:nvPr userDrawn="1">
            <p:ph sz="quarter" idx="10"/>
          </p:nvPr>
        </p:nvSpPr>
        <p:spPr>
          <a:xfrm>
            <a:off x="300404" y="1499616"/>
            <a:ext cx="4195397" cy="4715504"/>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3" name="Content Placeholder 6"/>
          <p:cNvSpPr>
            <a:spLocks noGrp="1"/>
          </p:cNvSpPr>
          <p:nvPr userDrawn="1">
            <p:ph sz="quarter" idx="11"/>
          </p:nvPr>
        </p:nvSpPr>
        <p:spPr>
          <a:xfrm>
            <a:off x="4645268" y="1499616"/>
            <a:ext cx="4195398" cy="4725584"/>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3543517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541" name="think-cell Slide" r:id="rId4" imgW="360" imgH="360" progId="">
                  <p:embed/>
                </p:oleObj>
              </mc:Choice>
              <mc:Fallback>
                <p:oleObj name="think-cell Slide" r:id="rId4" imgW="360" imgH="360" progId="">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456093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9565" name="think-cell Slide" r:id="rId4" imgW="360" imgH="360" progId="">
                  <p:embed/>
                </p:oleObj>
              </mc:Choice>
              <mc:Fallback>
                <p:oleObj name="think-cell Slide" r:id="rId4" imgW="360" imgH="360" progId="">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099120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2"/>
            <a:ext cx="2133600" cy="365125"/>
          </a:xfrm>
          <a:prstGeom prst="rect">
            <a:avLst/>
          </a:prstGeom>
        </p:spPr>
        <p:txBody>
          <a:bodyPr/>
          <a:lstStyle/>
          <a:p>
            <a:pPr defTabSz="957756"/>
            <a:fld id="{47CD3BC1-A2FE-477B-BC4B-91440EEA7D51}" type="datetimeFigureOut">
              <a:rPr lang="en-US" sz="1900">
                <a:solidFill>
                  <a:srgbClr val="00234B"/>
                </a:solidFill>
              </a:rPr>
              <a:pPr defTabSz="957756"/>
              <a:t>1/9/2017</a:t>
            </a:fld>
            <a:endParaRPr lang="en-US" sz="1900" dirty="0">
              <a:solidFill>
                <a:srgbClr val="00234B"/>
              </a:solidFill>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pPr defTabSz="957756"/>
            <a:endParaRPr lang="en-US" sz="1900" dirty="0">
              <a:solidFill>
                <a:srgbClr val="00234B"/>
              </a:solidFill>
            </a:endParaRP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pPr defTabSz="957756"/>
            <a:fld id="{277C1CF3-A711-4C17-A994-E6863511BAD7}" type="slidenum">
              <a:rPr lang="en-US" sz="1900">
                <a:solidFill>
                  <a:srgbClr val="00234B"/>
                </a:solidFill>
              </a:rPr>
              <a:pPr defTabSz="957756"/>
              <a:t>‹#›</a:t>
            </a:fld>
            <a:endParaRPr lang="en-US" sz="1900" dirty="0">
              <a:solidFill>
                <a:srgbClr val="00234B"/>
              </a:solidFill>
            </a:endParaRPr>
          </a:p>
        </p:txBody>
      </p:sp>
    </p:spTree>
    <p:extLst>
      <p:ext uri="{BB962C8B-B14F-4D97-AF65-F5344CB8AC3E}">
        <p14:creationId xmlns:p14="http://schemas.microsoft.com/office/powerpoint/2010/main" val="149051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26"/>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81" name="think-cell Slide" r:id="rId9" imgW="360" imgH="360" progId="">
                  <p:embed/>
                </p:oleObj>
              </mc:Choice>
              <mc:Fallback>
                <p:oleObj name="think-cell Slide" r:id="rId9" imgW="360" imgH="360" progId="">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2" y="6521451"/>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246649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758"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613" name="think-cell Slide" r:id="rId5" imgW="360" imgH="360" progId="">
                  <p:embed/>
                </p:oleObj>
              </mc:Choice>
              <mc:Fallback>
                <p:oleObj name="think-cell Slide" r:id="rId5" imgW="360" imgH="360" progId="">
                  <p:embed/>
                  <p:pic>
                    <p:nvPicPr>
                      <p:cNvPr id="0" name="Picture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
          <p:cNvGrpSpPr/>
          <p:nvPr userDrawn="1"/>
        </p:nvGrpSpPr>
        <p:grpSpPr>
          <a:xfrm>
            <a:off x="800977" y="3468294"/>
            <a:ext cx="4163149" cy="2525522"/>
            <a:chOff x="867725" y="3468294"/>
            <a:chExt cx="4510078" cy="2525522"/>
          </a:xfrm>
        </p:grpSpPr>
        <p:sp>
          <p:nvSpPr>
            <p:cNvPr id="6"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rgbClr val="0096CB"/>
                  </a:gs>
                  <a:gs pos="100000">
                    <a:schemeClr val="bg1"/>
                  </a:gs>
                </a:gsLst>
                <a:lin ang="240000" scaled="0"/>
                <a:tileRect/>
              </a:gradFill>
              <a:prstDash val="solid"/>
              <a:round/>
            </a:ln>
            <a:effectLst/>
          </p:spPr>
          <p:txBody>
            <a:bodyPr wrap="square" lIns="360000" tIns="50951" rIns="216000" bIns="144000" rtlCol="0" anchor="b"/>
            <a:lstStyle/>
            <a:p>
              <a:pPr algn="just" defTabSz="1042966">
                <a:spcAft>
                  <a:spcPts val="600"/>
                </a:spcAft>
                <a:defRPr/>
              </a:pPr>
              <a:r>
                <a:rPr lang="en-US" b="1" dirty="0">
                  <a:solidFill>
                    <a:prstClr val="white"/>
                  </a:solidFill>
                  <a:latin typeface="Arial"/>
                  <a:cs typeface="Arial"/>
                </a:rPr>
                <a:t>About Capgemini</a:t>
              </a:r>
              <a:endParaRPr lang="en-US" sz="1000" dirty="0">
                <a:solidFill>
                  <a:prstClr val="white"/>
                </a:solidFill>
                <a:latin typeface="Arial" pitchFamily="34" charset="0"/>
                <a:cs typeface="Arial" pitchFamily="34" charset="0"/>
              </a:endParaRPr>
            </a:p>
            <a:p>
              <a:pPr algn="just" defTabSz="957756">
                <a:spcBef>
                  <a:spcPts val="600"/>
                </a:spcBef>
              </a:pPr>
              <a:r>
                <a:rPr lang="en-US" sz="1000" dirty="0">
                  <a:solidFill>
                    <a:prstClr val="white"/>
                  </a:solidFill>
                  <a:latin typeface="Arial" pitchFamily="34" charset="0"/>
                  <a:cs typeface="Arial" pitchFamily="34" charset="0"/>
                </a:rPr>
                <a:t>With more than 180,000 people in over 40 countries, Capgemini is one of the world's foremost providers of consulting, technology and outsourcing services.</a:t>
              </a:r>
              <a:r>
                <a:rPr lang="fr-FR" sz="1000" dirty="0">
                  <a:solidFill>
                    <a:prstClr val="white"/>
                  </a:solidFill>
                  <a:latin typeface="Arial" pitchFamily="34" charset="0"/>
                  <a:cs typeface="Arial" pitchFamily="34" charset="0"/>
                </a:rPr>
                <a:t> </a:t>
              </a:r>
              <a:r>
                <a:rPr lang="en-US" sz="1000" dirty="0">
                  <a:solidFill>
                    <a:prstClr val="white"/>
                  </a:solidFill>
                  <a:latin typeface="Arial" pitchFamily="34" charset="0"/>
                  <a:cs typeface="Arial" pitchFamily="34" charset="0"/>
                </a:rPr>
                <a:t>The Group reported 2015 global revenues of EUR 11.9 billion.</a:t>
              </a:r>
            </a:p>
            <a:p>
              <a:pPr algn="just" defTabSz="957756">
                <a:spcBef>
                  <a:spcPts val="600"/>
                </a:spcBef>
              </a:pPr>
              <a:r>
                <a:rPr lang="en-US" sz="1000" dirty="0">
                  <a:solidFill>
                    <a:prstClr val="white"/>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1000" u="sng" dirty="0">
                  <a:solidFill>
                    <a:prstClr val="white"/>
                  </a:solidFill>
                  <a:latin typeface="Arial" pitchFamily="34" charset="0"/>
                  <a:cs typeface="Arial" pitchFamily="34" charset="0"/>
                  <a:hlinkClick r:id="rId7"/>
                </a:rPr>
                <a:t>the Collaborative Business Experience</a:t>
              </a:r>
              <a:r>
                <a:rPr lang="en-US" sz="1000" u="sng" baseline="30000" dirty="0">
                  <a:solidFill>
                    <a:prstClr val="white"/>
                  </a:solidFill>
                  <a:latin typeface="Arial" pitchFamily="34" charset="0"/>
                  <a:cs typeface="Arial" pitchFamily="34" charset="0"/>
                  <a:hlinkClick r:id="rId7"/>
                </a:rPr>
                <a:t>TM</a:t>
              </a:r>
              <a:r>
                <a:rPr lang="en-US" sz="1000" dirty="0">
                  <a:solidFill>
                    <a:prstClr val="white"/>
                  </a:solidFill>
                  <a:latin typeface="Arial" pitchFamily="34" charset="0"/>
                  <a:cs typeface="Arial" pitchFamily="34" charset="0"/>
                </a:rPr>
                <a:t>, and draws on </a:t>
              </a:r>
              <a:r>
                <a:rPr lang="en-US" sz="1000" u="sng" dirty="0">
                  <a:solidFill>
                    <a:prstClr val="white"/>
                  </a:solidFill>
                  <a:latin typeface="Arial" pitchFamily="34" charset="0"/>
                  <a:cs typeface="Arial" pitchFamily="34" charset="0"/>
                  <a:hlinkClick r:id="rId8"/>
                </a:rPr>
                <a:t>Rightshore</a:t>
              </a:r>
              <a:r>
                <a:rPr lang="en-US" sz="1000" b="1" u="sng" baseline="30000" dirty="0">
                  <a:solidFill>
                    <a:prstClr val="white"/>
                  </a:solidFill>
                  <a:latin typeface="Arial" pitchFamily="34" charset="0"/>
                  <a:cs typeface="Arial" pitchFamily="34" charset="0"/>
                  <a:hlinkClick r:id="rId8"/>
                </a:rPr>
                <a:t>®</a:t>
              </a:r>
              <a:r>
                <a:rPr lang="en-US" sz="1000" dirty="0">
                  <a:solidFill>
                    <a:prstClr val="white"/>
                  </a:solidFill>
                  <a:latin typeface="Arial" pitchFamily="34" charset="0"/>
                  <a:cs typeface="Arial" pitchFamily="34" charset="0"/>
                </a:rPr>
                <a:t>, its worldwide delivery model.</a:t>
              </a:r>
            </a:p>
            <a:p>
              <a:pPr algn="just" defTabSz="957756">
                <a:spcBef>
                  <a:spcPts val="600"/>
                </a:spcBef>
              </a:pPr>
              <a:r>
                <a:rPr lang="en-US" sz="1000" dirty="0">
                  <a:solidFill>
                    <a:prstClr val="white"/>
                  </a:solidFill>
                  <a:latin typeface="Arial" pitchFamily="34" charset="0"/>
                  <a:cs typeface="Arial" pitchFamily="34" charset="0"/>
                </a:rPr>
                <a:t>Learn more about us at </a:t>
              </a:r>
              <a:r>
                <a:rPr lang="en-US" sz="1000" b="1" dirty="0">
                  <a:solidFill>
                    <a:prstClr val="white"/>
                  </a:solidFill>
                  <a:latin typeface="Arial" pitchFamily="34" charset="0"/>
                  <a:cs typeface="Arial" pitchFamily="34" charset="0"/>
                  <a:hlinkClick r:id="rId9"/>
                </a:rPr>
                <a:t>www.capgemini.com</a:t>
              </a:r>
              <a:r>
                <a:rPr lang="en-US" sz="1000" dirty="0">
                  <a:solidFill>
                    <a:prstClr val="white"/>
                  </a:solidFill>
                  <a:latin typeface="Arial" pitchFamily="34" charset="0"/>
                  <a:cs typeface="Arial" pitchFamily="34" charset="0"/>
                </a:rPr>
                <a:t>.</a:t>
              </a:r>
            </a:p>
          </p:txBody>
        </p:sp>
        <p:pic>
          <p:nvPicPr>
            <p:cNvPr id="9" name="Image 337" descr="CBE_Label_ppt.png"/>
            <p:cNvPicPr>
              <a:picLocks noChangeAspect="1"/>
            </p:cNvPicPr>
            <p:nvPr userDrawn="1"/>
          </p:nvPicPr>
          <p:blipFill>
            <a:blip r:embed="rId10" cstate="screen"/>
            <a:stretch>
              <a:fillRect/>
            </a:stretch>
          </p:blipFill>
          <p:spPr>
            <a:xfrm>
              <a:off x="867725" y="3468294"/>
              <a:ext cx="519572" cy="522508"/>
            </a:xfrm>
            <a:prstGeom prst="rect">
              <a:avLst/>
            </a:prstGeom>
          </p:spPr>
        </p:pic>
      </p:grpSp>
      <p:grpSp>
        <p:nvGrpSpPr>
          <p:cNvPr id="7" name="Groupe 203"/>
          <p:cNvGrpSpPr/>
          <p:nvPr userDrawn="1"/>
        </p:nvGrpSpPr>
        <p:grpSpPr>
          <a:xfrm>
            <a:off x="5282196" y="3575705"/>
            <a:ext cx="3531804" cy="1827268"/>
            <a:chOff x="5421343" y="3175016"/>
            <a:chExt cx="4141812" cy="1978035"/>
          </a:xfrm>
        </p:grpSpPr>
        <p:sp>
          <p:nvSpPr>
            <p:cNvPr id="8" name="Freeform 6"/>
            <p:cNvSpPr>
              <a:spLocks/>
            </p:cNvSpPr>
            <p:nvPr userDrawn="1"/>
          </p:nvSpPr>
          <p:spPr bwMode="auto">
            <a:xfrm>
              <a:off x="6532601" y="3200416"/>
              <a:ext cx="503241" cy="406402"/>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1" name="Freeform 7"/>
            <p:cNvSpPr>
              <a:spLocks/>
            </p:cNvSpPr>
            <p:nvPr userDrawn="1"/>
          </p:nvSpPr>
          <p:spPr bwMode="auto">
            <a:xfrm>
              <a:off x="6362738" y="3333767"/>
              <a:ext cx="185739" cy="201614"/>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2" name="Freeform 8"/>
            <p:cNvSpPr>
              <a:spLocks/>
            </p:cNvSpPr>
            <p:nvPr userDrawn="1"/>
          </p:nvSpPr>
          <p:spPr bwMode="auto">
            <a:xfrm>
              <a:off x="6005547" y="3241691"/>
              <a:ext cx="176214" cy="122239"/>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3" name="Freeform 9"/>
            <p:cNvSpPr>
              <a:spLocks/>
            </p:cNvSpPr>
            <p:nvPr userDrawn="1"/>
          </p:nvSpPr>
          <p:spPr bwMode="auto">
            <a:xfrm>
              <a:off x="5421343" y="3175016"/>
              <a:ext cx="1276358" cy="188913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4" name="Freeform 10"/>
            <p:cNvSpPr>
              <a:spLocks/>
            </p:cNvSpPr>
            <p:nvPr userDrawn="1"/>
          </p:nvSpPr>
          <p:spPr bwMode="auto">
            <a:xfrm>
              <a:off x="7072353" y="3178192"/>
              <a:ext cx="2179651" cy="1611321"/>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5" name="Freeform 12"/>
            <p:cNvSpPr>
              <a:spLocks/>
            </p:cNvSpPr>
            <p:nvPr userDrawn="1"/>
          </p:nvSpPr>
          <p:spPr bwMode="auto">
            <a:xfrm>
              <a:off x="8747176" y="4297384"/>
              <a:ext cx="101601" cy="130176"/>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6" name="Freeform 13"/>
            <p:cNvSpPr>
              <a:spLocks/>
            </p:cNvSpPr>
            <p:nvPr userDrawn="1"/>
          </p:nvSpPr>
          <p:spPr bwMode="auto">
            <a:xfrm>
              <a:off x="8537625" y="4337073"/>
              <a:ext cx="220664" cy="206376"/>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7" name="Freeform 14"/>
            <p:cNvSpPr>
              <a:spLocks/>
            </p:cNvSpPr>
            <p:nvPr userDrawn="1"/>
          </p:nvSpPr>
          <p:spPr bwMode="auto">
            <a:xfrm>
              <a:off x="9028164" y="4403749"/>
              <a:ext cx="198439" cy="130176"/>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8" name="Freeform 15"/>
            <p:cNvSpPr>
              <a:spLocks/>
            </p:cNvSpPr>
            <p:nvPr userDrawn="1"/>
          </p:nvSpPr>
          <p:spPr bwMode="auto">
            <a:xfrm>
              <a:off x="8688437" y="4570436"/>
              <a:ext cx="557216" cy="382590"/>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9" name="Freeform 20"/>
            <p:cNvSpPr>
              <a:spLocks/>
            </p:cNvSpPr>
            <p:nvPr userDrawn="1"/>
          </p:nvSpPr>
          <p:spPr bwMode="auto">
            <a:xfrm>
              <a:off x="8956727" y="3713181"/>
              <a:ext cx="122239" cy="157164"/>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0" name="Freeform 22"/>
            <p:cNvSpPr>
              <a:spLocks/>
            </p:cNvSpPr>
            <p:nvPr userDrawn="1"/>
          </p:nvSpPr>
          <p:spPr bwMode="auto">
            <a:xfrm>
              <a:off x="9040864" y="3621106"/>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1" name="Freeform 24"/>
            <p:cNvSpPr>
              <a:spLocks/>
            </p:cNvSpPr>
            <p:nvPr userDrawn="1"/>
          </p:nvSpPr>
          <p:spPr bwMode="auto">
            <a:xfrm>
              <a:off x="9383766" y="4995888"/>
              <a:ext cx="115889" cy="122239"/>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2" name="Freeform 25"/>
            <p:cNvSpPr>
              <a:spLocks/>
            </p:cNvSpPr>
            <p:nvPr userDrawn="1"/>
          </p:nvSpPr>
          <p:spPr bwMode="auto">
            <a:xfrm>
              <a:off x="9490130" y="4900638"/>
              <a:ext cx="73025" cy="119064"/>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3" name="Freeform 11"/>
            <p:cNvSpPr>
              <a:spLocks/>
            </p:cNvSpPr>
            <p:nvPr userDrawn="1"/>
          </p:nvSpPr>
          <p:spPr bwMode="auto">
            <a:xfrm>
              <a:off x="7856582" y="4543449"/>
              <a:ext cx="95251" cy="146051"/>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4" name="Freeform 16"/>
            <p:cNvSpPr>
              <a:spLocks/>
            </p:cNvSpPr>
            <p:nvPr userDrawn="1"/>
          </p:nvSpPr>
          <p:spPr bwMode="auto">
            <a:xfrm>
              <a:off x="7258092" y="3683018"/>
              <a:ext cx="60325" cy="114301"/>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5" name="Freeform 23"/>
            <p:cNvSpPr>
              <a:spLocks/>
            </p:cNvSpPr>
            <p:nvPr userDrawn="1"/>
          </p:nvSpPr>
          <p:spPr bwMode="auto">
            <a:xfrm>
              <a:off x="9393292" y="5130826"/>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noFill/>
              </a:endParaRPr>
            </a:p>
          </p:txBody>
        </p:sp>
        <p:sp>
          <p:nvSpPr>
            <p:cNvPr id="26" name="Freeform 17"/>
            <p:cNvSpPr>
              <a:spLocks/>
            </p:cNvSpPr>
            <p:nvPr userDrawn="1"/>
          </p:nvSpPr>
          <p:spPr bwMode="auto">
            <a:xfrm>
              <a:off x="7213600"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grpSp>
      <p:grpSp>
        <p:nvGrpSpPr>
          <p:cNvPr id="27" name="Groupe 202"/>
          <p:cNvGrpSpPr/>
          <p:nvPr userDrawn="1"/>
        </p:nvGrpSpPr>
        <p:grpSpPr>
          <a:xfrm>
            <a:off x="5619236" y="3983386"/>
            <a:ext cx="3162225" cy="1287587"/>
            <a:chOff x="5816601" y="3616326"/>
            <a:chExt cx="3708400" cy="1393825"/>
          </a:xfrm>
          <a:solidFill>
            <a:schemeClr val="accent2"/>
          </a:solidFill>
        </p:grpSpPr>
        <p:sp>
          <p:nvSpPr>
            <p:cNvPr id="28" name="Freeform 18"/>
            <p:cNvSpPr>
              <a:spLocks/>
            </p:cNvSpPr>
            <p:nvPr userDrawn="1"/>
          </p:nvSpPr>
          <p:spPr bwMode="auto">
            <a:xfrm>
              <a:off x="8797926" y="4060826"/>
              <a:ext cx="34925" cy="30163"/>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9" name="Freeform 19"/>
            <p:cNvSpPr>
              <a:spLocks/>
            </p:cNvSpPr>
            <p:nvPr userDrawn="1"/>
          </p:nvSpPr>
          <p:spPr bwMode="auto">
            <a:xfrm>
              <a:off x="8832851" y="4152901"/>
              <a:ext cx="55563" cy="80963"/>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0" name="Freeform 21"/>
            <p:cNvSpPr>
              <a:spLocks/>
            </p:cNvSpPr>
            <p:nvPr userDrawn="1"/>
          </p:nvSpPr>
          <p:spPr bwMode="auto">
            <a:xfrm>
              <a:off x="8932863" y="3870326"/>
              <a:ext cx="26988" cy="4762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1" name="Oval 26"/>
            <p:cNvSpPr>
              <a:spLocks noChangeArrowheads="1"/>
            </p:cNvSpPr>
            <p:nvPr userDrawn="1"/>
          </p:nvSpPr>
          <p:spPr bwMode="auto">
            <a:xfrm>
              <a:off x="6259513" y="45434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2" name="Oval 27"/>
            <p:cNvSpPr>
              <a:spLocks noChangeArrowheads="1"/>
            </p:cNvSpPr>
            <p:nvPr userDrawn="1"/>
          </p:nvSpPr>
          <p:spPr bwMode="auto">
            <a:xfrm>
              <a:off x="6196013" y="428625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3" name="Oval 28"/>
            <p:cNvSpPr>
              <a:spLocks noChangeArrowheads="1"/>
            </p:cNvSpPr>
            <p:nvPr userDrawn="1"/>
          </p:nvSpPr>
          <p:spPr bwMode="auto">
            <a:xfrm>
              <a:off x="9093201" y="475773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4" name="Oval 29"/>
            <p:cNvSpPr>
              <a:spLocks noChangeArrowheads="1"/>
            </p:cNvSpPr>
            <p:nvPr userDrawn="1"/>
          </p:nvSpPr>
          <p:spPr bwMode="auto">
            <a:xfrm>
              <a:off x="9493251" y="4976813"/>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5" name="Oval 30"/>
            <p:cNvSpPr>
              <a:spLocks noChangeArrowheads="1"/>
            </p:cNvSpPr>
            <p:nvPr userDrawn="1"/>
          </p:nvSpPr>
          <p:spPr bwMode="auto">
            <a:xfrm>
              <a:off x="8770938" y="434975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6" name="Oval 31"/>
            <p:cNvSpPr>
              <a:spLocks noChangeArrowheads="1"/>
            </p:cNvSpPr>
            <p:nvPr userDrawn="1"/>
          </p:nvSpPr>
          <p:spPr bwMode="auto">
            <a:xfrm>
              <a:off x="8583613" y="39052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7" name="Oval 32"/>
            <p:cNvSpPr>
              <a:spLocks noChangeArrowheads="1"/>
            </p:cNvSpPr>
            <p:nvPr userDrawn="1"/>
          </p:nvSpPr>
          <p:spPr bwMode="auto">
            <a:xfrm>
              <a:off x="8855076" y="41751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8" name="Oval 33"/>
            <p:cNvSpPr>
              <a:spLocks noChangeArrowheads="1"/>
            </p:cNvSpPr>
            <p:nvPr userDrawn="1"/>
          </p:nvSpPr>
          <p:spPr bwMode="auto">
            <a:xfrm>
              <a:off x="9036051" y="38036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9" name="Oval 34"/>
            <p:cNvSpPr>
              <a:spLocks noChangeArrowheads="1"/>
            </p:cNvSpPr>
            <p:nvPr userDrawn="1"/>
          </p:nvSpPr>
          <p:spPr bwMode="auto">
            <a:xfrm>
              <a:off x="8267701" y="41084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0" name="Oval 35"/>
            <p:cNvSpPr>
              <a:spLocks noChangeArrowheads="1"/>
            </p:cNvSpPr>
            <p:nvPr userDrawn="1"/>
          </p:nvSpPr>
          <p:spPr bwMode="auto">
            <a:xfrm>
              <a:off x="7980363" y="4122738"/>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1" name="Oval 36"/>
            <p:cNvSpPr>
              <a:spLocks noChangeArrowheads="1"/>
            </p:cNvSpPr>
            <p:nvPr userDrawn="1"/>
          </p:nvSpPr>
          <p:spPr bwMode="auto">
            <a:xfrm>
              <a:off x="7526338" y="47529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2" name="Oval 37"/>
            <p:cNvSpPr>
              <a:spLocks noChangeArrowheads="1"/>
            </p:cNvSpPr>
            <p:nvPr userDrawn="1"/>
          </p:nvSpPr>
          <p:spPr bwMode="auto">
            <a:xfrm>
              <a:off x="7277101" y="3762376"/>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3" name="Oval 38"/>
            <p:cNvSpPr>
              <a:spLocks noChangeArrowheads="1"/>
            </p:cNvSpPr>
            <p:nvPr userDrawn="1"/>
          </p:nvSpPr>
          <p:spPr bwMode="auto">
            <a:xfrm>
              <a:off x="7212013" y="374650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4" name="Oval 39"/>
            <p:cNvSpPr>
              <a:spLocks noChangeArrowheads="1"/>
            </p:cNvSpPr>
            <p:nvPr userDrawn="1"/>
          </p:nvSpPr>
          <p:spPr bwMode="auto">
            <a:xfrm>
              <a:off x="7407276" y="37179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5" name="Oval 40"/>
            <p:cNvSpPr>
              <a:spLocks noChangeArrowheads="1"/>
            </p:cNvSpPr>
            <p:nvPr userDrawn="1"/>
          </p:nvSpPr>
          <p:spPr bwMode="auto">
            <a:xfrm>
              <a:off x="7299326" y="382428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6" name="Oval 41"/>
            <p:cNvSpPr>
              <a:spLocks noChangeArrowheads="1"/>
            </p:cNvSpPr>
            <p:nvPr userDrawn="1"/>
          </p:nvSpPr>
          <p:spPr bwMode="auto">
            <a:xfrm>
              <a:off x="7399338" y="3817938"/>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7" name="Oval 42"/>
            <p:cNvSpPr>
              <a:spLocks noChangeArrowheads="1"/>
            </p:cNvSpPr>
            <p:nvPr userDrawn="1"/>
          </p:nvSpPr>
          <p:spPr bwMode="auto">
            <a:xfrm>
              <a:off x="7419976" y="37814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8" name="Oval 43"/>
            <p:cNvSpPr>
              <a:spLocks noChangeArrowheads="1"/>
            </p:cNvSpPr>
            <p:nvPr userDrawn="1"/>
          </p:nvSpPr>
          <p:spPr bwMode="auto">
            <a:xfrm>
              <a:off x="7243763" y="39020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9" name="Oval 44"/>
            <p:cNvSpPr>
              <a:spLocks noChangeArrowheads="1"/>
            </p:cNvSpPr>
            <p:nvPr userDrawn="1"/>
          </p:nvSpPr>
          <p:spPr bwMode="auto">
            <a:xfrm>
              <a:off x="7185026" y="402113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0" name="Oval 45"/>
            <p:cNvSpPr>
              <a:spLocks noChangeArrowheads="1"/>
            </p:cNvSpPr>
            <p:nvPr userDrawn="1"/>
          </p:nvSpPr>
          <p:spPr bwMode="auto">
            <a:xfrm>
              <a:off x="7412038" y="38877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1" name="Oval 46"/>
            <p:cNvSpPr>
              <a:spLocks noChangeArrowheads="1"/>
            </p:cNvSpPr>
            <p:nvPr userDrawn="1"/>
          </p:nvSpPr>
          <p:spPr bwMode="auto">
            <a:xfrm>
              <a:off x="7445376" y="38195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2" name="Oval 47"/>
            <p:cNvSpPr>
              <a:spLocks noChangeArrowheads="1"/>
            </p:cNvSpPr>
            <p:nvPr userDrawn="1"/>
          </p:nvSpPr>
          <p:spPr bwMode="auto">
            <a:xfrm>
              <a:off x="7483476" y="3798888"/>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3" name="Oval 48"/>
            <p:cNvSpPr>
              <a:spLocks noChangeArrowheads="1"/>
            </p:cNvSpPr>
            <p:nvPr userDrawn="1"/>
          </p:nvSpPr>
          <p:spPr bwMode="auto">
            <a:xfrm>
              <a:off x="7483476" y="3840163"/>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4" name="Oval 49"/>
            <p:cNvSpPr>
              <a:spLocks noChangeArrowheads="1"/>
            </p:cNvSpPr>
            <p:nvPr userDrawn="1"/>
          </p:nvSpPr>
          <p:spPr bwMode="auto">
            <a:xfrm>
              <a:off x="7570788" y="38862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5" name="Oval 50"/>
            <p:cNvSpPr>
              <a:spLocks noChangeArrowheads="1"/>
            </p:cNvSpPr>
            <p:nvPr userDrawn="1"/>
          </p:nvSpPr>
          <p:spPr bwMode="auto">
            <a:xfrm>
              <a:off x="7529513" y="38608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6" name="Oval 51"/>
            <p:cNvSpPr>
              <a:spLocks noChangeArrowheads="1"/>
            </p:cNvSpPr>
            <p:nvPr userDrawn="1"/>
          </p:nvSpPr>
          <p:spPr bwMode="auto">
            <a:xfrm>
              <a:off x="7518401" y="37560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7" name="Oval 52"/>
            <p:cNvSpPr>
              <a:spLocks noChangeArrowheads="1"/>
            </p:cNvSpPr>
            <p:nvPr userDrawn="1"/>
          </p:nvSpPr>
          <p:spPr bwMode="auto">
            <a:xfrm>
              <a:off x="7570788" y="384175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8" name="Oval 53"/>
            <p:cNvSpPr>
              <a:spLocks noChangeArrowheads="1"/>
            </p:cNvSpPr>
            <p:nvPr userDrawn="1"/>
          </p:nvSpPr>
          <p:spPr bwMode="auto">
            <a:xfrm>
              <a:off x="7524751" y="380523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9" name="Oval 54"/>
            <p:cNvSpPr>
              <a:spLocks noChangeArrowheads="1"/>
            </p:cNvSpPr>
            <p:nvPr userDrawn="1"/>
          </p:nvSpPr>
          <p:spPr bwMode="auto">
            <a:xfrm>
              <a:off x="7194551" y="39084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0" name="Oval 55"/>
            <p:cNvSpPr>
              <a:spLocks noChangeArrowheads="1"/>
            </p:cNvSpPr>
            <p:nvPr userDrawn="1"/>
          </p:nvSpPr>
          <p:spPr bwMode="auto">
            <a:xfrm>
              <a:off x="6369051" y="36163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1" name="Oval 56"/>
            <p:cNvSpPr>
              <a:spLocks noChangeArrowheads="1"/>
            </p:cNvSpPr>
            <p:nvPr userDrawn="1"/>
          </p:nvSpPr>
          <p:spPr bwMode="auto">
            <a:xfrm>
              <a:off x="5876926" y="370840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2" name="Oval 57"/>
            <p:cNvSpPr>
              <a:spLocks noChangeArrowheads="1"/>
            </p:cNvSpPr>
            <p:nvPr userDrawn="1"/>
          </p:nvSpPr>
          <p:spPr bwMode="auto">
            <a:xfrm>
              <a:off x="5816601" y="40227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3" name="Oval 58"/>
            <p:cNvSpPr>
              <a:spLocks noChangeArrowheads="1"/>
            </p:cNvSpPr>
            <p:nvPr userDrawn="1"/>
          </p:nvSpPr>
          <p:spPr bwMode="auto">
            <a:xfrm>
              <a:off x="5994401" y="41402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4" name="Oval 59"/>
            <p:cNvSpPr>
              <a:spLocks noChangeArrowheads="1"/>
            </p:cNvSpPr>
            <p:nvPr userDrawn="1"/>
          </p:nvSpPr>
          <p:spPr bwMode="auto">
            <a:xfrm>
              <a:off x="6489701" y="4441826"/>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5" name="Oval 60"/>
            <p:cNvSpPr>
              <a:spLocks noChangeArrowheads="1"/>
            </p:cNvSpPr>
            <p:nvPr userDrawn="1"/>
          </p:nvSpPr>
          <p:spPr bwMode="auto">
            <a:xfrm>
              <a:off x="6334126" y="4718051"/>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6" name="Oval 61"/>
            <p:cNvSpPr>
              <a:spLocks noChangeArrowheads="1"/>
            </p:cNvSpPr>
            <p:nvPr userDrawn="1"/>
          </p:nvSpPr>
          <p:spPr bwMode="auto">
            <a:xfrm>
              <a:off x="7386638" y="3773488"/>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7" name="Oval 62"/>
            <p:cNvSpPr>
              <a:spLocks noChangeArrowheads="1"/>
            </p:cNvSpPr>
            <p:nvPr userDrawn="1"/>
          </p:nvSpPr>
          <p:spPr bwMode="auto">
            <a:xfrm>
              <a:off x="7367588" y="36210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8" name="Oval 63"/>
            <p:cNvSpPr>
              <a:spLocks noChangeArrowheads="1"/>
            </p:cNvSpPr>
            <p:nvPr userDrawn="1"/>
          </p:nvSpPr>
          <p:spPr bwMode="auto">
            <a:xfrm>
              <a:off x="7426326" y="3636963"/>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9" name="Oval 64"/>
            <p:cNvSpPr>
              <a:spLocks noChangeArrowheads="1"/>
            </p:cNvSpPr>
            <p:nvPr userDrawn="1"/>
          </p:nvSpPr>
          <p:spPr bwMode="auto">
            <a:xfrm>
              <a:off x="7550151" y="3624263"/>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70" name="Oval 65"/>
            <p:cNvSpPr>
              <a:spLocks noChangeArrowheads="1"/>
            </p:cNvSpPr>
            <p:nvPr userDrawn="1"/>
          </p:nvSpPr>
          <p:spPr bwMode="auto">
            <a:xfrm>
              <a:off x="7448551" y="37623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71" name="Oval 66"/>
            <p:cNvSpPr>
              <a:spLocks noChangeArrowheads="1"/>
            </p:cNvSpPr>
            <p:nvPr userDrawn="1"/>
          </p:nvSpPr>
          <p:spPr bwMode="auto">
            <a:xfrm>
              <a:off x="8636001" y="4324351"/>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72" name="Oval 67"/>
            <p:cNvSpPr>
              <a:spLocks noChangeArrowheads="1"/>
            </p:cNvSpPr>
            <p:nvPr userDrawn="1"/>
          </p:nvSpPr>
          <p:spPr bwMode="auto">
            <a:xfrm>
              <a:off x="8670926" y="420370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73" name="Oval 68"/>
            <p:cNvSpPr>
              <a:spLocks noChangeArrowheads="1"/>
            </p:cNvSpPr>
            <p:nvPr userDrawn="1"/>
          </p:nvSpPr>
          <p:spPr bwMode="auto">
            <a:xfrm>
              <a:off x="8805863" y="40655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grpSp>
    </p:spTree>
    <p:extLst>
      <p:ext uri="{BB962C8B-B14F-4D97-AF65-F5344CB8AC3E}">
        <p14:creationId xmlns:p14="http://schemas.microsoft.com/office/powerpoint/2010/main" val="81968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637" name="think-cell Slide" r:id="rId5" imgW="360" imgH="360" progId="">
                  <p:embed/>
                </p:oleObj>
              </mc:Choice>
              <mc:Fallback>
                <p:oleObj name="think-cell Slide" r:id="rId5" imgW="360" imgH="360" progId="">
                  <p:embed/>
                  <p:pic>
                    <p:nvPicPr>
                      <p:cNvPr id="0" name="Picture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7"/>
          <p:cNvGrpSpPr/>
          <p:nvPr userDrawn="1"/>
        </p:nvGrpSpPr>
        <p:grpSpPr>
          <a:xfrm>
            <a:off x="4645269" y="2775836"/>
            <a:ext cx="4163149" cy="2525522"/>
            <a:chOff x="867725" y="3468294"/>
            <a:chExt cx="4510078" cy="2525522"/>
          </a:xfrm>
        </p:grpSpPr>
        <p:sp>
          <p:nvSpPr>
            <p:cNvPr id="11"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solidFill>
                <a:schemeClr val="bg1"/>
              </a:solidFill>
              <a:prstDash val="solid"/>
              <a:round/>
            </a:ln>
            <a:effectLst/>
          </p:spPr>
          <p:txBody>
            <a:bodyPr wrap="square" lIns="360000" tIns="50951" rIns="216000" bIns="144000" rtlCol="0" anchor="b"/>
            <a:lstStyle/>
            <a:p>
              <a:pPr algn="just" defTabSz="1042966">
                <a:spcAft>
                  <a:spcPts val="600"/>
                </a:spcAft>
                <a:defRPr/>
              </a:pPr>
              <a:r>
                <a:rPr lang="en-US" b="1" dirty="0">
                  <a:solidFill>
                    <a:prstClr val="white"/>
                  </a:solidFill>
                  <a:latin typeface="Arial"/>
                  <a:cs typeface="Arial"/>
                </a:rPr>
                <a:t>About Capgemini</a:t>
              </a:r>
              <a:endParaRPr lang="en-US" sz="1000" dirty="0">
                <a:solidFill>
                  <a:prstClr val="white"/>
                </a:solidFill>
                <a:latin typeface="Arial" pitchFamily="34" charset="0"/>
                <a:cs typeface="Arial" pitchFamily="34" charset="0"/>
              </a:endParaRPr>
            </a:p>
            <a:p>
              <a:pPr algn="just" defTabSz="957756">
                <a:spcBef>
                  <a:spcPts val="600"/>
                </a:spcBef>
              </a:pPr>
              <a:r>
                <a:rPr lang="en-US" sz="1000" dirty="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2012 global revenues of EUR 10.3 billion.</a:t>
              </a:r>
            </a:p>
            <a:p>
              <a:pPr algn="just" defTabSz="957756">
                <a:spcBef>
                  <a:spcPts val="600"/>
                </a:spcBef>
              </a:pPr>
              <a:r>
                <a:rPr lang="en-US" sz="1000" dirty="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1000" baseline="30000" dirty="0">
                  <a:solidFill>
                    <a:prstClr val="white"/>
                  </a:solidFill>
                  <a:latin typeface="Arial" pitchFamily="34" charset="0"/>
                  <a:cs typeface="Arial" pitchFamily="34" charset="0"/>
                </a:rPr>
                <a:t>®</a:t>
              </a:r>
              <a:r>
                <a:rPr lang="en-US" sz="1000" dirty="0">
                  <a:solidFill>
                    <a:prstClr val="white"/>
                  </a:solidFill>
                  <a:latin typeface="Arial" pitchFamily="34" charset="0"/>
                  <a:cs typeface="Arial" pitchFamily="34" charset="0"/>
                </a:rPr>
                <a:t>, its worldwide delivery model.</a:t>
              </a:r>
            </a:p>
            <a:p>
              <a:pPr algn="just" defTabSz="957756">
                <a:spcBef>
                  <a:spcPts val="600"/>
                </a:spcBef>
              </a:pPr>
              <a:r>
                <a:rPr lang="en-US" sz="1000" dirty="0">
                  <a:solidFill>
                    <a:prstClr val="white"/>
                  </a:solidFill>
                  <a:latin typeface="Arial" pitchFamily="34" charset="0"/>
                  <a:cs typeface="Arial" pitchFamily="34" charset="0"/>
                </a:rPr>
                <a:t>Learn more about us at www.capgemini.com</a:t>
              </a:r>
            </a:p>
          </p:txBody>
        </p:sp>
        <p:pic>
          <p:nvPicPr>
            <p:cNvPr id="12" name="Image 337" descr="CBE_Label_ppt.png"/>
            <p:cNvPicPr>
              <a:picLocks noChangeAspect="1"/>
            </p:cNvPicPr>
            <p:nvPr userDrawn="1"/>
          </p:nvPicPr>
          <p:blipFill>
            <a:blip r:embed="rId7" cstate="screen"/>
            <a:stretch>
              <a:fillRect/>
            </a:stretch>
          </p:blipFill>
          <p:spPr>
            <a:xfrm>
              <a:off x="867725" y="3468294"/>
              <a:ext cx="519572" cy="522508"/>
            </a:xfrm>
            <a:prstGeom prst="rect">
              <a:avLst/>
            </a:prstGeom>
          </p:spPr>
        </p:pic>
      </p:grpSp>
    </p:spTree>
    <p:extLst>
      <p:ext uri="{BB962C8B-B14F-4D97-AF65-F5344CB8AC3E}">
        <p14:creationId xmlns:p14="http://schemas.microsoft.com/office/powerpoint/2010/main" val="1347906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661" name="think-cell Slide" r:id="rId4" imgW="360" imgH="360" progId="">
                  <p:embed/>
                </p:oleObj>
              </mc:Choice>
              <mc:Fallback>
                <p:oleObj name="think-cell Slide" r:id="rId4" imgW="360" imgH="360" progId="">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91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312" name="think-cell Slide" r:id="rId12" imgW="360" imgH="360" progId="">
                  <p:embed/>
                </p:oleObj>
              </mc:Choice>
              <mc:Fallback>
                <p:oleObj name="think-cell Slide" r:id="rId12" imgW="360" imgH="360" progId="">
                  <p:embed/>
                  <p:pic>
                    <p:nvPicPr>
                      <p:cNvPr id="0" name="Picture 1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27D024E8-0EA9-422A-97EB-02AAA1860B2E}"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Communication Policy| 19-Feb-2016</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1"/>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313" name="think-cell Slide" r:id="rId16" imgW="360" imgH="360" progId="">
                  <p:embed/>
                </p:oleObj>
              </mc:Choice>
              <mc:Fallback>
                <p:oleObj name="think-cell Slide" r:id="rId16" imgW="360" imgH="360" progId="">
                  <p:embed/>
                  <p:pic>
                    <p:nvPicPr>
                      <p:cNvPr id="0" name="Picture 1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429092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336" name="think-cell Slide" r:id="rId11" imgW="360" imgH="360" progId="">
                  <p:embed/>
                </p:oleObj>
              </mc:Choice>
              <mc:Fallback>
                <p:oleObj name="think-cell Slide" r:id="rId11" imgW="360" imgH="360" progId="">
                  <p:embed/>
                  <p:pic>
                    <p:nvPicPr>
                      <p:cNvPr id="0" name="Picture 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F461A19E-D453-4237-AD37-703BFCC544B6}"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5337" name="think-cell Slide" r:id="rId14" imgW="360" imgH="360" progId="">
                  <p:embed/>
                </p:oleObj>
              </mc:Choice>
              <mc:Fallback>
                <p:oleObj name="think-cell Slide" r:id="rId14" imgW="360" imgH="360" progId="">
                  <p:embed/>
                  <p:pic>
                    <p:nvPicPr>
                      <p:cNvPr id="0" name="Picture 1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59312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360" name="think-cell Slide" r:id="rId11" imgW="360" imgH="360" progId="">
                  <p:embed/>
                </p:oleObj>
              </mc:Choice>
              <mc:Fallback>
                <p:oleObj name="think-cell Slide" r:id="rId11" imgW="360" imgH="360" progId="">
                  <p:embed/>
                  <p:pic>
                    <p:nvPicPr>
                      <p:cNvPr id="0" name="Picture 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7639F5D7-6FB6-4D6B-91F5-6C801D63DAA2}"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6361" name="think-cell Slide" r:id="rId14" imgW="360" imgH="360" progId="">
                  <p:embed/>
                </p:oleObj>
              </mc:Choice>
              <mc:Fallback>
                <p:oleObj name="think-cell Slide" r:id="rId14" imgW="360" imgH="360" progId="">
                  <p:embed/>
                  <p:pic>
                    <p:nvPicPr>
                      <p:cNvPr id="0" name="Picture 1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58873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84" name="think-cell Slide" r:id="rId11" imgW="360" imgH="360" progId="">
                  <p:embed/>
                </p:oleObj>
              </mc:Choice>
              <mc:Fallback>
                <p:oleObj name="think-cell Slide" r:id="rId11" imgW="360" imgH="360" progId="">
                  <p:embed/>
                  <p:pic>
                    <p:nvPicPr>
                      <p:cNvPr id="0" name="Picture 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97ED0EF-9AFE-4691-9306-B2603FBDB8EA}"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85" name="think-cell Slide" r:id="rId14" imgW="360" imgH="360" progId="">
                  <p:embed/>
                </p:oleObj>
              </mc:Choice>
              <mc:Fallback>
                <p:oleObj name="think-cell Slide" r:id="rId14" imgW="360" imgH="360" progId="">
                  <p:embed/>
                  <p:pic>
                    <p:nvPicPr>
                      <p:cNvPr id="0" name="Picture 1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9710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408" name="think-cell Slide" r:id="rId11" imgW="360" imgH="360" progId="">
                  <p:embed/>
                </p:oleObj>
              </mc:Choice>
              <mc:Fallback>
                <p:oleObj name="think-cell Slide" r:id="rId11" imgW="360" imgH="360" progId="">
                  <p:embed/>
                  <p:pic>
                    <p:nvPicPr>
                      <p:cNvPr id="0" name="Picture 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E27ED2C-EF3C-4035-82C9-490FE137657C}"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409" name="think-cell Slide" r:id="rId14" imgW="360" imgH="360" progId="">
                  <p:embed/>
                </p:oleObj>
              </mc:Choice>
              <mc:Fallback>
                <p:oleObj name="think-cell Slide" r:id="rId14" imgW="360" imgH="360" progId="">
                  <p:embed/>
                  <p:pic>
                    <p:nvPicPr>
                      <p:cNvPr id="0" name="Picture 1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288597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2663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432" name="think-cell Slide" r:id="rId11" imgW="360" imgH="360" progId="">
                  <p:embed/>
                </p:oleObj>
              </mc:Choice>
              <mc:Fallback>
                <p:oleObj name="think-cell Slide" r:id="rId11" imgW="360" imgH="360" progId="">
                  <p:embed/>
                  <p:pic>
                    <p:nvPicPr>
                      <p:cNvPr id="0" name="Picture 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2A8429DA-11E0-4770-A433-02FBE48CFD34}"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433" name="think-cell Slide" r:id="rId14" imgW="360" imgH="360" progId="">
                  <p:embed/>
                </p:oleObj>
              </mc:Choice>
              <mc:Fallback>
                <p:oleObj name="think-cell Slide" r:id="rId14" imgW="360" imgH="360" progId="">
                  <p:embed/>
                  <p:pic>
                    <p:nvPicPr>
                      <p:cNvPr id="0" name="Picture 1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423399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70.xml"/><Relationship Id="rId18" Type="http://schemas.openxmlformats.org/officeDocument/2006/relationships/tags" Target="../tags/tag75.xml"/><Relationship Id="rId3" Type="http://schemas.openxmlformats.org/officeDocument/2006/relationships/slideLayout" Target="../slideLayouts/slideLayout13.xml"/><Relationship Id="rId21" Type="http://schemas.openxmlformats.org/officeDocument/2006/relationships/oleObject" Target="../embeddings/oleObject17.bin"/><Relationship Id="rId7" Type="http://schemas.openxmlformats.org/officeDocument/2006/relationships/slideLayout" Target="../slideLayouts/slideLayout17.xml"/><Relationship Id="rId12" Type="http://schemas.openxmlformats.org/officeDocument/2006/relationships/vmlDrawing" Target="../drawings/vmlDrawing11.vml"/><Relationship Id="rId17" Type="http://schemas.openxmlformats.org/officeDocument/2006/relationships/tags" Target="../tags/tag74.xml"/><Relationship Id="rId2" Type="http://schemas.openxmlformats.org/officeDocument/2006/relationships/slideLayout" Target="../slideLayouts/slideLayout12.xml"/><Relationship Id="rId16" Type="http://schemas.openxmlformats.org/officeDocument/2006/relationships/tags" Target="../tags/tag73.xml"/><Relationship Id="rId20" Type="http://schemas.openxmlformats.org/officeDocument/2006/relationships/tags" Target="../tags/tag77.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5" Type="http://schemas.openxmlformats.org/officeDocument/2006/relationships/tags" Target="../tags/tag72.xml"/><Relationship Id="rId23"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tags" Target="../tags/tag76.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71.xml"/><Relationship Id="rId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image" Target="../media/image11.png"/><Relationship Id="rId26" Type="http://schemas.openxmlformats.org/officeDocument/2006/relationships/image" Target="../media/image15.gif"/><Relationship Id="rId3" Type="http://schemas.openxmlformats.org/officeDocument/2006/relationships/slideLayout" Target="../slideLayouts/slideLayout23.xml"/><Relationship Id="rId21" Type="http://schemas.openxmlformats.org/officeDocument/2006/relationships/hyperlink" Target="http://www.twitter.com/capgemini" TargetMode="Externa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slideLayout" Target="../slideLayouts/slideLayout22.xml"/><Relationship Id="rId16" Type="http://schemas.openxmlformats.org/officeDocument/2006/relationships/image" Target="../media/image1.emf"/><Relationship Id="rId20" Type="http://schemas.openxmlformats.org/officeDocument/2006/relationships/image" Target="../media/image12.png"/><Relationship Id="rId1" Type="http://schemas.openxmlformats.org/officeDocument/2006/relationships/slideLayout" Target="../slideLayouts/slideLayout21.x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image" Target="../media/image14.png"/><Relationship Id="rId5" Type="http://schemas.openxmlformats.org/officeDocument/2006/relationships/vmlDrawing" Target="../drawings/vmlDrawing21.vml"/><Relationship Id="rId15" Type="http://schemas.openxmlformats.org/officeDocument/2006/relationships/oleObject" Target="../embeddings/oleObject27.bin"/><Relationship Id="rId23" Type="http://schemas.openxmlformats.org/officeDocument/2006/relationships/hyperlink" Target="http://www.youtube.com/capgemini" TargetMode="External"/><Relationship Id="rId28" Type="http://schemas.openxmlformats.org/officeDocument/2006/relationships/image" Target="../media/image16.png"/><Relationship Id="rId10" Type="http://schemas.openxmlformats.org/officeDocument/2006/relationships/tags" Target="../tags/tag97.xml"/><Relationship Id="rId19" Type="http://schemas.openxmlformats.org/officeDocument/2006/relationships/hyperlink" Target="http://www.linkedin.com/company/capgemini" TargetMode="External"/><Relationship Id="rId4" Type="http://schemas.openxmlformats.org/officeDocument/2006/relationships/theme" Target="../theme/theme3.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image" Target="../media/image13.png"/><Relationship Id="rId27"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33" name="think-cell Slide" r:id="rId22" imgW="360" imgH="360" progId="">
                  <p:embed/>
                </p:oleObj>
              </mc:Choice>
              <mc:Fallback>
                <p:oleObj name="think-cell Slide" r:id="rId22" imgW="360" imgH="360" progId="">
                  <p:embed/>
                  <p:pic>
                    <p:nvPicPr>
                      <p:cNvPr id="0" name="Picture 7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Title Placeholder 1"/>
          <p:cNvSpPr>
            <a:spLocks noGrp="1"/>
          </p:cNvSpPr>
          <p:nvPr>
            <p:ph type="title"/>
            <p:custDataLst>
              <p:tags r:id="rId14"/>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5"/>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6"/>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7D02698E-6C79-4ACA-8938-DBE825030A13}"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1031" name="Rectangle 11"/>
          <p:cNvSpPr>
            <a:spLocks noChangeArrowheads="1"/>
          </p:cNvSpPr>
          <p:nvPr>
            <p:custDataLst>
              <p:tags r:id="rId18"/>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19"/>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0"/>
            </p:custDataLst>
          </p:nvPr>
        </p:nvPicPr>
        <p:blipFill>
          <a:blip r:embed="rId24">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75512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hf sldNum="0" hdr="0" dt="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373" name="think-cell Slide" r:id="rId21" imgW="360" imgH="360" progId="">
                  <p:embed/>
                </p:oleObj>
              </mc:Choice>
              <mc:Fallback>
                <p:oleObj name="think-cell Slide" r:id="rId21" imgW="360" imgH="360" progId="">
                  <p:embed/>
                  <p:pic>
                    <p:nvPicPr>
                      <p:cNvPr id="0" name="Picture 7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1" y="0"/>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5"/>
            </p:custDataLst>
          </p:nvPr>
        </p:nvSpPr>
        <p:spPr>
          <a:xfrm>
            <a:off x="300404" y="1501977"/>
            <a:ext cx="8540262" cy="4636540"/>
          </a:xfrm>
          <a:prstGeom prst="rect">
            <a:avLst/>
          </a:prstGeom>
        </p:spPr>
        <p:txBody>
          <a:bodyPr vert="horz" lIns="0" tIns="0" rIns="0" bIns="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8827276" y="6661691"/>
            <a:ext cx="110608" cy="107722"/>
          </a:xfrm>
          <a:prstGeom prst="rect">
            <a:avLst/>
          </a:prstGeom>
          <a:noFill/>
        </p:spPr>
        <p:txBody>
          <a:bodyPr wrap="none" lIns="0" tIns="0" rIns="0" bIns="0" rtlCol="0" anchor="ctr">
            <a:spAutoFit/>
          </a:bodyPr>
          <a:lstStyle/>
          <a:p>
            <a:pPr algn="ctr" defTabSz="957756"/>
            <a:fld id="{6A895693-0027-4F28-9367-92E39A51F51C}" type="slidenum">
              <a:rPr lang="en-US" sz="700">
                <a:solidFill>
                  <a:srgbClr val="B1B3B4">
                    <a:lumMod val="75000"/>
                  </a:srgbClr>
                </a:solidFill>
              </a:rPr>
              <a:pPr algn="ctr" defTabSz="957756"/>
              <a:t>‹#›</a:t>
            </a:fld>
            <a:endParaRPr lang="en-US" sz="700" dirty="0">
              <a:solidFill>
                <a:srgbClr val="B1B3B4">
                  <a:lumMod val="75000"/>
                </a:srgbClr>
              </a:solidFill>
            </a:endParaRPr>
          </a:p>
        </p:txBody>
      </p:sp>
      <p:sp>
        <p:nvSpPr>
          <p:cNvPr id="9" name="Freeform 4"/>
          <p:cNvSpPr>
            <a:spLocks/>
          </p:cNvSpPr>
          <p:nvPr>
            <p:custDataLst>
              <p:tags r:id="rId17"/>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tx1">
              <a:lumMod val="75000"/>
              <a:lumOff val="25000"/>
            </a:schemeClr>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00234B"/>
              </a:solidFill>
            </a:endParaRPr>
          </a:p>
        </p:txBody>
      </p:sp>
      <p:sp>
        <p:nvSpPr>
          <p:cNvPr id="12" name="Rectangle 11"/>
          <p:cNvSpPr>
            <a:spLocks noChangeArrowheads="1"/>
          </p:cNvSpPr>
          <p:nvPr>
            <p:custDataLst>
              <p:tags r:id="rId18"/>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a:solidFill>
                  <a:srgbClr val="9F958F"/>
                </a:solidFill>
                <a:cs typeface="Helvetica Light"/>
              </a:rPr>
              <a:t>Copyright © Capgemini 2016. All Rights Reserved</a:t>
            </a:r>
          </a:p>
        </p:txBody>
      </p:sp>
      <p:sp>
        <p:nvSpPr>
          <p:cNvPr id="13" name="Rectangle 12"/>
          <p:cNvSpPr/>
          <p:nvPr>
            <p:custDataLst>
              <p:tags r:id="rId19"/>
            </p:custDataLst>
          </p:nvPr>
        </p:nvSpPr>
        <p:spPr>
          <a:xfrm>
            <a:off x="6911926" y="6427223"/>
            <a:ext cx="1767281" cy="195814"/>
          </a:xfrm>
          <a:prstGeom prst="rect">
            <a:avLst/>
          </a:prstGeom>
        </p:spPr>
        <p:txBody>
          <a:bodyPr wrap="none" lIns="35997" tIns="35997" rIns="35997" bIns="35997" anchor="b" anchorCtr="0">
            <a:noAutofit/>
          </a:bodyPr>
          <a:lstStyle/>
          <a:p>
            <a:pPr algn="r" defTabSz="957756"/>
            <a:r>
              <a:rPr lang="en-US" sz="700" b="1" dirty="0">
                <a:solidFill>
                  <a:srgbClr val="B1B3B4">
                    <a:lumMod val="75000"/>
                  </a:srgbClr>
                </a:solidFill>
              </a:rPr>
              <a:t>Presentation Title | Date</a:t>
            </a:r>
          </a:p>
        </p:txBody>
      </p:sp>
      <p:cxnSp>
        <p:nvCxnSpPr>
          <p:cNvPr id="15" name="Straight Connector 5"/>
          <p:cNvCxnSpPr/>
          <p:nvPr>
            <p:custDataLst>
              <p:tags r:id="rId20"/>
            </p:custDataLst>
          </p:nvPr>
        </p:nvCxnSpPr>
        <p:spPr>
          <a:xfrm flipH="1">
            <a:off x="2" y="6362700"/>
            <a:ext cx="9143999"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Capgemini_logo_slides.jpg"/>
          <p:cNvPicPr>
            <a:picLocks noChangeAspect="1"/>
          </p:cNvPicPr>
          <p:nvPr/>
        </p:nvPicPr>
        <p:blipFill>
          <a:blip r:embed="rId23" cstate="print"/>
          <a:stretch>
            <a:fillRect/>
          </a:stretch>
        </p:blipFill>
        <p:spPr>
          <a:xfrm>
            <a:off x="298410" y="6452711"/>
            <a:ext cx="1274533" cy="320040"/>
          </a:xfrm>
          <a:prstGeom prst="rect">
            <a:avLst/>
          </a:prstGeom>
        </p:spPr>
      </p:pic>
    </p:spTree>
    <p:extLst>
      <p:ext uri="{BB962C8B-B14F-4D97-AF65-F5344CB8AC3E}">
        <p14:creationId xmlns:p14="http://schemas.microsoft.com/office/powerpoint/2010/main" val="15279253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6" r:id="rId10"/>
  </p:sldLayoutIdLst>
  <p:timing>
    <p:tnLst>
      <p:par>
        <p:cTn id="1" dur="indefinite" restart="never" nodeType="tmRoot"/>
      </p:par>
    </p:tnLst>
  </p:timing>
  <p:hf sldNum="0" hdr="0" dt="0"/>
  <p:txStyles>
    <p:titleStyle>
      <a:lvl1pPr algn="l" defTabSz="914342" rtl="0" eaLnBrk="1" latinLnBrk="0" hangingPunct="1">
        <a:lnSpc>
          <a:spcPct val="85000"/>
        </a:lnSpc>
        <a:spcBef>
          <a:spcPct val="0"/>
        </a:spcBef>
        <a:buNone/>
        <a:defRPr sz="3200" b="0" kern="1200">
          <a:solidFill>
            <a:schemeClr val="tx1">
              <a:lumMod val="90000"/>
              <a:lumOff val="10000"/>
            </a:schemeClr>
          </a:solidFill>
          <a:latin typeface="+mj-lt"/>
          <a:ea typeface="+mj-ea"/>
          <a:cs typeface="+mj-cs"/>
        </a:defRPr>
      </a:lvl1pPr>
    </p:titleStyle>
    <p:bodyStyle>
      <a:lvl1pPr marL="228600" indent="-228600" algn="l" defTabSz="914342" rtl="0" eaLnBrk="1" latinLnBrk="0" hangingPunct="1">
        <a:spcBef>
          <a:spcPts val="0"/>
        </a:spcBef>
        <a:spcAft>
          <a:spcPts val="400"/>
        </a:spcAft>
        <a:buClr>
          <a:schemeClr val="tx1"/>
        </a:buClr>
        <a:buFont typeface="Wingdings" pitchFamily="2" charset="2"/>
        <a:buChar char="§"/>
        <a:defRPr sz="2000" b="0" kern="1200">
          <a:solidFill>
            <a:schemeClr val="tx1"/>
          </a:solidFill>
          <a:latin typeface="+mn-lt"/>
          <a:ea typeface="+mn-ea"/>
          <a:cs typeface="+mn-cs"/>
        </a:defRPr>
      </a:lvl1pPr>
      <a:lvl2pPr marL="457200" indent="-228600" algn="l" defTabSz="914342" rtl="0" eaLnBrk="1" latinLnBrk="0" hangingPunct="1">
        <a:spcBef>
          <a:spcPts val="0"/>
        </a:spcBef>
        <a:spcAft>
          <a:spcPts val="400"/>
        </a:spcAft>
        <a:buClr>
          <a:schemeClr val="accent5"/>
        </a:buClr>
        <a:buFont typeface="Wingdings" pitchFamily="2" charset="2"/>
        <a:buChar char="§"/>
        <a:defRPr sz="1800" kern="1200">
          <a:solidFill>
            <a:schemeClr val="tx1"/>
          </a:solidFill>
          <a:latin typeface="+mn-lt"/>
          <a:ea typeface="+mn-ea"/>
          <a:cs typeface="+mn-cs"/>
        </a:defRPr>
      </a:lvl2pPr>
      <a:lvl3pPr marL="685800" indent="-228600" algn="l" defTabSz="914342" rtl="0" eaLnBrk="1" latinLnBrk="0" hangingPunct="1">
        <a:spcBef>
          <a:spcPts val="0"/>
        </a:spcBef>
        <a:spcAft>
          <a:spcPts val="400"/>
        </a:spcAft>
        <a:buClr>
          <a:schemeClr val="accent3"/>
        </a:buClr>
        <a:buFont typeface="Arial" pitchFamily="34" charset="0"/>
        <a:buChar char="•"/>
        <a:defRPr sz="1600" kern="1200">
          <a:solidFill>
            <a:schemeClr val="tx1"/>
          </a:solidFill>
          <a:latin typeface="+mn-lt"/>
          <a:ea typeface="+mn-ea"/>
          <a:cs typeface="+mn-cs"/>
        </a:defRPr>
      </a:lvl3pPr>
      <a:lvl4pPr marL="914400" indent="-228600" algn="l" defTabSz="914342" rtl="0" eaLnBrk="1" latinLnBrk="0" hangingPunct="1">
        <a:spcBef>
          <a:spcPts val="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589" name="think-cell Slide" r:id="rId15" imgW="360" imgH="360" progId="">
                  <p:embed/>
                </p:oleObj>
              </mc:Choice>
              <mc:Fallback>
                <p:oleObj name="think-cell Slide" r:id="rId15" imgW="360" imgH="360" progId="">
                  <p:embed/>
                  <p:pic>
                    <p:nvPicPr>
                      <p:cNvPr id="0" name="Picture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a:gsLst>
              <a:gs pos="0">
                <a:schemeClr val="tx1"/>
              </a:gs>
              <a:gs pos="50000">
                <a:schemeClr val="tx1">
                  <a:lumMod val="90000"/>
                  <a:lumOff val="10000"/>
                </a:schemeClr>
              </a:gs>
              <a:gs pos="100000">
                <a:schemeClr val="tx1">
                  <a:lumMod val="75000"/>
                  <a:lumOff val="25000"/>
                </a:schemeClr>
              </a:gs>
            </a:gsLst>
            <a:lin ang="135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a:solidFill>
                <a:prstClr val="white"/>
              </a:solidFill>
              <a:latin typeface="Arial"/>
              <a:cs typeface="Arial"/>
            </a:endParaRPr>
          </a:p>
        </p:txBody>
      </p:sp>
      <p:sp>
        <p:nvSpPr>
          <p:cNvPr id="10" name="Rectangle 9"/>
          <p:cNvSpPr/>
          <p:nvPr>
            <p:custDataLst>
              <p:tags r:id="rId8"/>
            </p:custDataLst>
          </p:nvPr>
        </p:nvSpPr>
        <p:spPr>
          <a:xfrm>
            <a:off x="5099001" y="6271947"/>
            <a:ext cx="4045000" cy="389929"/>
          </a:xfrm>
          <a:prstGeom prst="rect">
            <a:avLst/>
          </a:prstGeom>
        </p:spPr>
        <p:txBody>
          <a:bodyPr wrap="square" lIns="33059" tIns="33059" rIns="330588" bIns="33059" anchor="b" anchorCtr="0">
            <a:spAutoFit/>
          </a:bodyPr>
          <a:lstStyle/>
          <a:p>
            <a:pPr algn="r" defTabSz="957756"/>
            <a:r>
              <a:rPr lang="en-US" sz="700" dirty="0">
                <a:solidFill>
                  <a:prstClr val="white"/>
                </a:solidFill>
                <a:latin typeface="Arial"/>
                <a:cs typeface="Arial"/>
              </a:rPr>
              <a:t>The information contained in this presentation is proprietary.</a:t>
            </a:r>
            <a:br>
              <a:rPr lang="en-US" sz="700" dirty="0">
                <a:solidFill>
                  <a:prstClr val="white"/>
                </a:solidFill>
                <a:latin typeface="Arial"/>
                <a:cs typeface="Arial"/>
              </a:rPr>
            </a:br>
            <a:r>
              <a:rPr lang="en-US" sz="700" dirty="0">
                <a:solidFill>
                  <a:prstClr val="white"/>
                </a:solidFill>
                <a:latin typeface="Arial"/>
                <a:cs typeface="Arial"/>
              </a:rPr>
              <a:t>Copyright © 2016 Capgemini. All rights reserved.</a:t>
            </a:r>
          </a:p>
          <a:p>
            <a:pPr algn="r" defTabSz="957756">
              <a:defRPr/>
            </a:pPr>
            <a:r>
              <a:rPr lang="en-US" sz="700" dirty="0">
                <a:solidFill>
                  <a:prstClr val="white"/>
                </a:solidFill>
                <a:latin typeface="Arial"/>
                <a:cs typeface="Arial"/>
              </a:rPr>
              <a:t>Rightshore</a:t>
            </a:r>
            <a:r>
              <a:rPr lang="en-US" sz="700" baseline="30000" dirty="0">
                <a:solidFill>
                  <a:prstClr val="white"/>
                </a:solidFill>
                <a:latin typeface="Arial"/>
                <a:cs typeface="Arial"/>
              </a:rPr>
              <a:t>®</a:t>
            </a:r>
            <a:r>
              <a:rPr lang="en-US" sz="700" dirty="0">
                <a:solidFill>
                  <a:prstClr val="white"/>
                </a:solidFill>
                <a:latin typeface="Arial"/>
                <a:cs typeface="Arial"/>
              </a:rPr>
              <a:t> is a trademark belonging to Capgemini.</a:t>
            </a:r>
          </a:p>
        </p:txBody>
      </p:sp>
      <p:sp>
        <p:nvSpPr>
          <p:cNvPr id="11" name="Rectangle 10"/>
          <p:cNvSpPr/>
          <p:nvPr>
            <p:custDataLst>
              <p:tags r:id="rId9"/>
            </p:custDataLst>
          </p:nvPr>
        </p:nvSpPr>
        <p:spPr>
          <a:xfrm>
            <a:off x="6220878" y="5457935"/>
            <a:ext cx="2923122" cy="380480"/>
          </a:xfrm>
          <a:prstGeom prst="rect">
            <a:avLst/>
          </a:prstGeom>
        </p:spPr>
        <p:txBody>
          <a:bodyPr wrap="none" lIns="36000" tIns="36000" rIns="360000" bIns="36000" anchor="b" anchorCtr="0">
            <a:spAutoFit/>
          </a:bodyPr>
          <a:lstStyle/>
          <a:p>
            <a:pPr algn="r" defTabSz="957756"/>
            <a:r>
              <a:rPr lang="en-US" sz="2000" b="1" dirty="0">
                <a:solidFill>
                  <a:prstClr val="white"/>
                </a:solidFill>
                <a:latin typeface="Arial" pitchFamily="34" charset="0"/>
                <a:cs typeface="Arial" pitchFamily="34" charset="0"/>
              </a:rPr>
              <a:t>www.capgemini.com</a:t>
            </a:r>
          </a:p>
        </p:txBody>
      </p:sp>
      <p:pic>
        <p:nvPicPr>
          <p:cNvPr id="15" name="Picture 3" descr="C:\Users\UserSim\Desktop\DS_icons\128x128 shadows\facebook.png">
            <a:hlinkClick r:id="rId17"/>
          </p:cNvPr>
          <p:cNvPicPr>
            <a:picLocks noChangeAspect="1" noChangeArrowheads="1"/>
          </p:cNvPicPr>
          <p:nvPr>
            <p:custDataLst>
              <p:tags r:id="rId10"/>
            </p:custDataLst>
          </p:nvPr>
        </p:nvPicPr>
        <p:blipFill>
          <a:blip r:embed="rId18" cstate="email"/>
          <a:srcRect/>
          <a:stretch>
            <a:fillRect/>
          </a:stretch>
        </p:blipFill>
        <p:spPr bwMode="auto">
          <a:xfrm>
            <a:off x="7328541" y="5932547"/>
            <a:ext cx="256821" cy="263770"/>
          </a:xfrm>
          <a:prstGeom prst="rect">
            <a:avLst/>
          </a:prstGeom>
          <a:noFill/>
        </p:spPr>
      </p:pic>
      <p:pic>
        <p:nvPicPr>
          <p:cNvPr id="16" name="Picture 4" descr="C:\Users\UserSim\Desktop\DS_icons\128x128 shadows\linkedin.png">
            <a:hlinkClick r:id="rId19"/>
          </p:cNvPr>
          <p:cNvPicPr>
            <a:picLocks noChangeAspect="1" noChangeArrowheads="1"/>
          </p:cNvPicPr>
          <p:nvPr>
            <p:custDataLst>
              <p:tags r:id="rId11"/>
            </p:custDataLst>
          </p:nvPr>
        </p:nvPicPr>
        <p:blipFill>
          <a:blip r:embed="rId20" cstate="email"/>
          <a:srcRect/>
          <a:stretch>
            <a:fillRect/>
          </a:stretch>
        </p:blipFill>
        <p:spPr bwMode="auto">
          <a:xfrm>
            <a:off x="7638153" y="5932547"/>
            <a:ext cx="259674" cy="266700"/>
          </a:xfrm>
          <a:prstGeom prst="rect">
            <a:avLst/>
          </a:prstGeom>
          <a:noFill/>
        </p:spPr>
      </p:pic>
      <p:pic>
        <p:nvPicPr>
          <p:cNvPr id="17" name="Picture 5" descr="C:\Users\UserSim\Desktop\DS_icons\128x128 shadows\twitter.png">
            <a:hlinkClick r:id="rId21"/>
          </p:cNvPr>
          <p:cNvPicPr>
            <a:picLocks noChangeAspect="1" noChangeArrowheads="1"/>
          </p:cNvPicPr>
          <p:nvPr>
            <p:custDataLst>
              <p:tags r:id="rId12"/>
            </p:custDataLst>
          </p:nvPr>
        </p:nvPicPr>
        <p:blipFill>
          <a:blip r:embed="rId22" cstate="email"/>
          <a:srcRect/>
          <a:stretch>
            <a:fillRect/>
          </a:stretch>
        </p:blipFill>
        <p:spPr bwMode="auto">
          <a:xfrm>
            <a:off x="8218819" y="5932547"/>
            <a:ext cx="259674" cy="266700"/>
          </a:xfrm>
          <a:prstGeom prst="rect">
            <a:avLst/>
          </a:prstGeom>
          <a:noFill/>
        </p:spPr>
      </p:pic>
      <p:pic>
        <p:nvPicPr>
          <p:cNvPr id="21" name="Picture 6" descr="C:\Users\UserSim\Desktop\DS_icons\128x128 shadows\youtube.png">
            <a:hlinkClick r:id="rId23"/>
          </p:cNvPr>
          <p:cNvPicPr>
            <a:picLocks noChangeAspect="1" noChangeArrowheads="1"/>
          </p:cNvPicPr>
          <p:nvPr>
            <p:custDataLst>
              <p:tags r:id="rId13"/>
            </p:custDataLst>
          </p:nvPr>
        </p:nvPicPr>
        <p:blipFill>
          <a:blip r:embed="rId24" cstate="email"/>
          <a:srcRect/>
          <a:stretch>
            <a:fillRect/>
          </a:stretch>
        </p:blipFill>
        <p:spPr bwMode="auto">
          <a:xfrm>
            <a:off x="8531283" y="5932547"/>
            <a:ext cx="259674" cy="266700"/>
          </a:xfrm>
          <a:prstGeom prst="rect">
            <a:avLst/>
          </a:prstGeom>
          <a:noFill/>
        </p:spPr>
      </p:pic>
      <p:pic>
        <p:nvPicPr>
          <p:cNvPr id="23" name="Image 22" descr="Picto_Slideshare.gif">
            <a:hlinkClick r:id="rId25"/>
          </p:cNvPr>
          <p:cNvPicPr preferRelativeResize="0">
            <a:picLocks/>
          </p:cNvPicPr>
          <p:nvPr>
            <p:custDataLst>
              <p:tags r:id="rId14"/>
            </p:custDataLst>
          </p:nvPr>
        </p:nvPicPr>
        <p:blipFill>
          <a:blip r:embed="rId26"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pic>
        <p:nvPicPr>
          <p:cNvPr id="13" name="Picture 12" descr="Capgemini_logo_cover.jpg"/>
          <p:cNvPicPr>
            <a:picLocks noChangeAspect="1"/>
          </p:cNvPicPr>
          <p:nvPr/>
        </p:nvPicPr>
        <p:blipFill>
          <a:blip r:embed="rId27" cstate="print"/>
          <a:stretch>
            <a:fillRect/>
          </a:stretch>
        </p:blipFill>
        <p:spPr>
          <a:xfrm>
            <a:off x="678667" y="894219"/>
            <a:ext cx="2768525" cy="694944"/>
          </a:xfrm>
          <a:prstGeom prst="rect">
            <a:avLst/>
          </a:prstGeom>
        </p:spPr>
      </p:pic>
      <p:pic>
        <p:nvPicPr>
          <p:cNvPr id="14" name="Picture 2" descr="D:\LIVE WORK\ABM\2016\March\21_GE Capital\FOR_AMRITA\2000px-General_Electric_logo.svg.png"/>
          <p:cNvPicPr>
            <a:picLocks noChangeAspect="1" noChangeArrowheads="1"/>
          </p:cNvPicPr>
          <p:nvPr/>
        </p:nvPicPr>
        <p:blipFill>
          <a:blip r:embed="rId28" cstate="print"/>
          <a:srcRect l="1233" t="2258" r="3167" b="1742"/>
          <a:stretch>
            <a:fillRect/>
          </a:stretch>
        </p:blipFill>
        <p:spPr bwMode="auto">
          <a:xfrm>
            <a:off x="7837715" y="882802"/>
            <a:ext cx="659804" cy="717779"/>
          </a:xfrm>
          <a:prstGeom prst="rect">
            <a:avLst/>
          </a:prstGeom>
          <a:noFill/>
        </p:spPr>
      </p:pic>
    </p:spTree>
    <p:extLst>
      <p:ext uri="{BB962C8B-B14F-4D97-AF65-F5344CB8AC3E}">
        <p14:creationId xmlns:p14="http://schemas.microsoft.com/office/powerpoint/2010/main" val="328039116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7.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30.jpe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29.jpeg"/><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image" Target="../media/image3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3.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85" name="think-cell Slide" r:id="rId5" imgW="360" imgH="360" progId="">
                  <p:embed/>
                </p:oleObj>
              </mc:Choice>
              <mc:Fallback>
                <p:oleObj name="think-cell Slide" r:id="rId5" imgW="360" imgH="360" progId="">
                  <p:embed/>
                  <p:pic>
                    <p:nvPicPr>
                      <p:cNvPr id="0" name="Picture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p:nvPr>
        </p:nvSpPr>
        <p:spPr>
          <a:xfrm>
            <a:off x="381000" y="2362200"/>
            <a:ext cx="2362200" cy="1423432"/>
          </a:xfrm>
        </p:spPr>
        <p:txBody>
          <a:bodyPr/>
          <a:lstStyle/>
          <a:p>
            <a:r>
              <a:rPr lang="en-US" sz="3600" b="1" dirty="0" smtClean="0"/>
              <a:t>		 DevOps</a:t>
            </a:r>
            <a:endParaRPr lang="en-US" sz="3600" dirty="0"/>
          </a:p>
        </p:txBody>
      </p:sp>
      <p:sp>
        <p:nvSpPr>
          <p:cNvPr id="3" name="TextBox 2"/>
          <p:cNvSpPr txBox="1"/>
          <p:nvPr/>
        </p:nvSpPr>
        <p:spPr>
          <a:xfrm>
            <a:off x="6781800" y="5410200"/>
            <a:ext cx="2133600" cy="707886"/>
          </a:xfrm>
          <a:prstGeom prst="rect">
            <a:avLst/>
          </a:prstGeom>
          <a:noFill/>
        </p:spPr>
        <p:txBody>
          <a:bodyPr wrap="square" rtlCol="0">
            <a:spAutoFit/>
          </a:bodyPr>
          <a:lstStyle/>
          <a:p>
            <a:r>
              <a:rPr lang="en-US" sz="2000" b="1" dirty="0" smtClean="0">
                <a:solidFill>
                  <a:schemeClr val="tx2">
                    <a:lumMod val="50000"/>
                  </a:schemeClr>
                </a:solidFill>
              </a:rPr>
              <a:t>Presented by:</a:t>
            </a:r>
          </a:p>
          <a:p>
            <a:r>
              <a:rPr lang="en-US" sz="2000" b="1" dirty="0" smtClean="0">
                <a:solidFill>
                  <a:schemeClr val="tx2">
                    <a:lumMod val="50000"/>
                  </a:schemeClr>
                </a:solidFill>
              </a:rPr>
              <a:t>    CG Team</a:t>
            </a:r>
          </a:p>
        </p:txBody>
      </p:sp>
    </p:spTree>
    <p:extLst>
      <p:ext uri="{BB962C8B-B14F-4D97-AF65-F5344CB8AC3E}">
        <p14:creationId xmlns:p14="http://schemas.microsoft.com/office/powerpoint/2010/main" val="416106463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3999" cy="697335"/>
          </a:xfrm>
        </p:spPr>
        <p:txBody>
          <a:bodyPr/>
          <a:lstStyle/>
          <a:p>
            <a:r>
              <a:rPr lang="en-US" sz="2800" b="1" dirty="0"/>
              <a:t>5C’s of DevOps</a:t>
            </a:r>
          </a:p>
        </p:txBody>
      </p:sp>
      <p:graphicFrame>
        <p:nvGraphicFramePr>
          <p:cNvPr id="4" name="Diagram 3"/>
          <p:cNvGraphicFramePr/>
          <p:nvPr>
            <p:extLst>
              <p:ext uri="{D42A27DB-BD31-4B8C-83A1-F6EECF244321}">
                <p14:modId xmlns:p14="http://schemas.microsoft.com/office/powerpoint/2010/main" val="4033874706"/>
              </p:ext>
            </p:extLst>
          </p:nvPr>
        </p:nvGraphicFramePr>
        <p:xfrm>
          <a:off x="503917" y="1433014"/>
          <a:ext cx="6529929" cy="400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a:off x="592209" y="5813946"/>
            <a:ext cx="7294098"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92208" y="4152133"/>
            <a:ext cx="2582732"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92208" y="4658237"/>
            <a:ext cx="3807094"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92208" y="5191637"/>
            <a:ext cx="5031456"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08796" y="3789432"/>
            <a:ext cx="2730159" cy="307777"/>
          </a:xfrm>
          <a:prstGeom prst="rect">
            <a:avLst/>
          </a:prstGeom>
          <a:noFill/>
        </p:spPr>
        <p:txBody>
          <a:bodyPr wrap="square" rtlCol="0">
            <a:spAutoFit/>
          </a:bodyPr>
          <a:lstStyle/>
          <a:p>
            <a:r>
              <a:rPr lang="en-US" sz="1400" dirty="0" smtClean="0">
                <a:latin typeface="Candara" panose="020E0502030303020204" pitchFamily="34" charset="0"/>
              </a:rPr>
              <a:t>Continuous Integration</a:t>
            </a:r>
            <a:endParaRPr lang="en-US" sz="1400" dirty="0">
              <a:latin typeface="Candara" panose="020E0502030303020204" pitchFamily="34" charset="0"/>
            </a:endParaRPr>
          </a:p>
        </p:txBody>
      </p:sp>
      <p:sp>
        <p:nvSpPr>
          <p:cNvPr id="10" name="TextBox 9"/>
          <p:cNvSpPr txBox="1"/>
          <p:nvPr/>
        </p:nvSpPr>
        <p:spPr>
          <a:xfrm>
            <a:off x="1169965" y="4242089"/>
            <a:ext cx="2730159" cy="307777"/>
          </a:xfrm>
          <a:prstGeom prst="rect">
            <a:avLst/>
          </a:prstGeom>
          <a:noFill/>
        </p:spPr>
        <p:txBody>
          <a:bodyPr wrap="square" rtlCol="0">
            <a:spAutoFit/>
          </a:bodyPr>
          <a:lstStyle/>
          <a:p>
            <a:r>
              <a:rPr lang="en-US" sz="1400" dirty="0" smtClean="0">
                <a:latin typeface="Candara" panose="020E0502030303020204" pitchFamily="34" charset="0"/>
              </a:rPr>
              <a:t> Continuous </a:t>
            </a:r>
            <a:r>
              <a:rPr lang="en-US" sz="1400" dirty="0">
                <a:latin typeface="Candara" panose="020E0502030303020204" pitchFamily="34" charset="0"/>
              </a:rPr>
              <a:t>Testing</a:t>
            </a:r>
          </a:p>
        </p:txBody>
      </p:sp>
      <p:sp>
        <p:nvSpPr>
          <p:cNvPr id="11" name="TextBox 10"/>
          <p:cNvSpPr txBox="1"/>
          <p:nvPr/>
        </p:nvSpPr>
        <p:spPr>
          <a:xfrm>
            <a:off x="1208796" y="4769935"/>
            <a:ext cx="2730159" cy="307777"/>
          </a:xfrm>
          <a:prstGeom prst="rect">
            <a:avLst/>
          </a:prstGeom>
          <a:noFill/>
        </p:spPr>
        <p:txBody>
          <a:bodyPr wrap="square" rtlCol="0">
            <a:spAutoFit/>
          </a:bodyPr>
          <a:lstStyle/>
          <a:p>
            <a:r>
              <a:rPr lang="en-US" sz="1400" dirty="0">
                <a:latin typeface="Candara" panose="020E0502030303020204" pitchFamily="34" charset="0"/>
              </a:rPr>
              <a:t>Continuous Deployment</a:t>
            </a:r>
          </a:p>
        </p:txBody>
      </p:sp>
      <p:sp>
        <p:nvSpPr>
          <p:cNvPr id="12" name="TextBox 11"/>
          <p:cNvSpPr txBox="1"/>
          <p:nvPr/>
        </p:nvSpPr>
        <p:spPr>
          <a:xfrm>
            <a:off x="1196198" y="5414594"/>
            <a:ext cx="2730159" cy="307777"/>
          </a:xfrm>
          <a:prstGeom prst="rect">
            <a:avLst/>
          </a:prstGeom>
          <a:noFill/>
        </p:spPr>
        <p:txBody>
          <a:bodyPr wrap="square" rtlCol="0">
            <a:spAutoFit/>
          </a:bodyPr>
          <a:lstStyle/>
          <a:p>
            <a:r>
              <a:rPr lang="en-US" sz="1400" dirty="0">
                <a:latin typeface="Candara" panose="020E0502030303020204" pitchFamily="34" charset="0"/>
              </a:rPr>
              <a:t>Continuous Monitoring</a:t>
            </a:r>
          </a:p>
        </p:txBody>
      </p:sp>
      <p:cxnSp>
        <p:nvCxnSpPr>
          <p:cNvPr id="13" name="Straight Connector 12"/>
          <p:cNvCxnSpPr/>
          <p:nvPr/>
        </p:nvCxnSpPr>
        <p:spPr>
          <a:xfrm>
            <a:off x="4923692" y="786368"/>
            <a:ext cx="0" cy="5553587"/>
          </a:xfrm>
          <a:prstGeom prst="line">
            <a:avLst/>
          </a:prstGeom>
          <a:ln w="5715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4368" y="2488053"/>
            <a:ext cx="3430032" cy="307777"/>
          </a:xfrm>
          <a:prstGeom prst="rect">
            <a:avLst/>
          </a:prstGeom>
          <a:noFill/>
        </p:spPr>
        <p:txBody>
          <a:bodyPr wrap="square" rtlCol="0">
            <a:spAutoFit/>
          </a:bodyPr>
          <a:lstStyle/>
          <a:p>
            <a:r>
              <a:rPr lang="en-US" sz="1400" dirty="0" smtClean="0">
                <a:latin typeface="Candara" panose="020E0502030303020204" pitchFamily="34" charset="0"/>
              </a:rPr>
              <a:t>Continuous Feedback</a:t>
            </a:r>
            <a:endParaRPr lang="en-US" sz="1400" dirty="0">
              <a:latin typeface="Candara" panose="020E0502030303020204" pitchFamily="34" charset="0"/>
            </a:endParaRPr>
          </a:p>
        </p:txBody>
      </p:sp>
      <p:sp>
        <p:nvSpPr>
          <p:cNvPr id="15" name="Left Arrow 14"/>
          <p:cNvSpPr/>
          <p:nvPr/>
        </p:nvSpPr>
        <p:spPr>
          <a:xfrm>
            <a:off x="945895" y="2797687"/>
            <a:ext cx="5876936" cy="240267"/>
          </a:xfrm>
          <a:prstGeom prst="leftArrow">
            <a:avLst/>
          </a:prstGeom>
          <a:solidFill>
            <a:schemeClr val="tx1">
              <a:lumMod val="25000"/>
              <a:lumOff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7098" y="1188568"/>
            <a:ext cx="1081519" cy="1348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8335" y="1316600"/>
            <a:ext cx="1112129" cy="1381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Horizontal Scroll 17"/>
          <p:cNvSpPr/>
          <p:nvPr/>
        </p:nvSpPr>
        <p:spPr bwMode="auto">
          <a:xfrm>
            <a:off x="6234399" y="3841754"/>
            <a:ext cx="2911854" cy="1972193"/>
          </a:xfrm>
          <a:prstGeom prst="horizontalScroll">
            <a:avLst/>
          </a:prstGeom>
          <a:solidFill>
            <a:schemeClr val="tx1">
              <a:lumMod val="25000"/>
              <a:lumOff val="7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US" sz="2000" b="1" dirty="0">
                <a:latin typeface="Candara" panose="020E0502030303020204" pitchFamily="34" charset="0"/>
              </a:rPr>
              <a:t>Nothing is particularly </a:t>
            </a:r>
            <a:r>
              <a:rPr lang="en-US" sz="2000" b="1" dirty="0" smtClean="0">
                <a:latin typeface="Candara" panose="020E0502030303020204" pitchFamily="34" charset="0"/>
              </a:rPr>
              <a:t>hard if “YOU </a:t>
            </a:r>
            <a:r>
              <a:rPr lang="en-US" sz="2000" b="1" dirty="0">
                <a:latin typeface="Candara" panose="020E0502030303020204" pitchFamily="34" charset="0"/>
              </a:rPr>
              <a:t>DIVIDE INTO SMALL </a:t>
            </a:r>
            <a:r>
              <a:rPr lang="en-US" sz="2000" b="1" dirty="0" smtClean="0">
                <a:latin typeface="Candara" panose="020E0502030303020204" pitchFamily="34" charset="0"/>
              </a:rPr>
              <a:t>PARTS”</a:t>
            </a:r>
            <a:endParaRPr lang="en-US" sz="2000" b="1" dirty="0">
              <a:latin typeface="Candara" panose="020E0502030303020204" pitchFamily="34" charset="0"/>
            </a:endParaRPr>
          </a:p>
        </p:txBody>
      </p:sp>
    </p:spTree>
    <p:extLst>
      <p:ext uri="{BB962C8B-B14F-4D97-AF65-F5344CB8AC3E}">
        <p14:creationId xmlns:p14="http://schemas.microsoft.com/office/powerpoint/2010/main" val="215205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3999" cy="773535"/>
          </a:xfrm>
        </p:spPr>
        <p:txBody>
          <a:bodyPr/>
          <a:lstStyle/>
          <a:p>
            <a:r>
              <a:rPr lang="en-US" sz="2800" b="1" dirty="0" smtClean="0"/>
              <a:t>DevOps Maturity Level</a:t>
            </a:r>
            <a:endParaRPr lang="en-US" sz="2800" b="1"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8763"/>
            <a:ext cx="9144000" cy="2281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3962400"/>
            <a:ext cx="87630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9742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Team’s Transition to “DevOps</a:t>
            </a:r>
            <a:r>
              <a:rPr lang="en-US" sz="2800" b="1" dirty="0" smtClean="0"/>
              <a:t>”</a:t>
            </a:r>
            <a:endParaRPr lang="en-US" sz="2800" dirty="0"/>
          </a:p>
        </p:txBody>
      </p:sp>
      <p:sp>
        <p:nvSpPr>
          <p:cNvPr id="4" name="Horizontal Scroll 3"/>
          <p:cNvSpPr/>
          <p:nvPr/>
        </p:nvSpPr>
        <p:spPr bwMode="auto">
          <a:xfrm>
            <a:off x="457200" y="1143000"/>
            <a:ext cx="2718354" cy="1524000"/>
          </a:xfrm>
          <a:prstGeom prst="horizontalScroll">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US" sz="2000" b="1" dirty="0">
                <a:latin typeface="Candara" panose="020E0502030303020204" pitchFamily="34" charset="0"/>
              </a:rPr>
              <a:t>DevOps is a journey  of discovery  not a destination</a:t>
            </a:r>
          </a:p>
        </p:txBody>
      </p:sp>
      <p:sp>
        <p:nvSpPr>
          <p:cNvPr id="5" name="Oval 4"/>
          <p:cNvSpPr/>
          <p:nvPr/>
        </p:nvSpPr>
        <p:spPr>
          <a:xfrm>
            <a:off x="3805852" y="1013564"/>
            <a:ext cx="1080000" cy="1080000"/>
          </a:xfrm>
          <a:prstGeom prst="ellipse">
            <a:avLst/>
          </a:prstGeom>
          <a:ln w="19050"/>
        </p:spPr>
        <p:style>
          <a:lnRef idx="0">
            <a:schemeClr val="lt1">
              <a:hueOff val="0"/>
              <a:satOff val="0"/>
              <a:lumOff val="0"/>
              <a:alphaOff val="0"/>
            </a:schemeClr>
          </a:lnRef>
          <a:fillRef idx="3">
            <a:schemeClr val="accent1">
              <a:shade val="80000"/>
              <a:alpha val="50000"/>
              <a:hueOff val="250038"/>
              <a:satOff val="-4709"/>
              <a:lumOff val="23192"/>
              <a:alphaOff val="0"/>
            </a:schemeClr>
          </a:fillRef>
          <a:effectRef idx="3">
            <a:schemeClr val="accent1">
              <a:shade val="80000"/>
              <a:alpha val="50000"/>
              <a:hueOff val="250038"/>
              <a:satOff val="-4709"/>
              <a:lumOff val="23192"/>
              <a:alphaOff val="0"/>
            </a:schemeClr>
          </a:effectRef>
          <a:fontRef idx="minor">
            <a:schemeClr val="tx1"/>
          </a:fontRef>
        </p:style>
        <p:txBody>
          <a:bodyPr anchor="ctr"/>
          <a:lstStyle/>
          <a:p>
            <a:pPr algn="ctr"/>
            <a:r>
              <a:rPr lang="en-US" sz="1400" b="1" dirty="0" smtClean="0"/>
              <a:t>Dev</a:t>
            </a:r>
            <a:endParaRPr lang="en-US" sz="1400" b="1" dirty="0"/>
          </a:p>
        </p:txBody>
      </p:sp>
      <p:sp>
        <p:nvSpPr>
          <p:cNvPr id="6" name="Oval 5"/>
          <p:cNvSpPr/>
          <p:nvPr/>
        </p:nvSpPr>
        <p:spPr>
          <a:xfrm>
            <a:off x="3798925" y="2148982"/>
            <a:ext cx="1080000" cy="1080000"/>
          </a:xfrm>
          <a:prstGeom prst="ellipse">
            <a:avLst/>
          </a:prstGeom>
          <a:ln w="19050"/>
        </p:spPr>
        <p:style>
          <a:lnRef idx="0">
            <a:schemeClr val="accent1">
              <a:shade val="80000"/>
              <a:hueOff val="0"/>
              <a:satOff val="0"/>
              <a:lumOff val="0"/>
              <a:alphaOff val="0"/>
            </a:schemeClr>
          </a:lnRef>
          <a:fillRef idx="3">
            <a:schemeClr val="lt1">
              <a:alpha val="50000"/>
              <a:hueOff val="0"/>
              <a:satOff val="0"/>
              <a:lumOff val="0"/>
              <a:alphaOff val="0"/>
            </a:schemeClr>
          </a:fillRef>
          <a:effectRef idx="3">
            <a:schemeClr val="lt1">
              <a:alpha val="50000"/>
              <a:hueOff val="0"/>
              <a:satOff val="0"/>
              <a:lumOff val="0"/>
              <a:alphaOff val="0"/>
            </a:schemeClr>
          </a:effectRef>
          <a:fontRef idx="minor">
            <a:schemeClr val="tx1"/>
          </a:fontRef>
        </p:style>
        <p:txBody>
          <a:bodyPr anchor="ctr"/>
          <a:lstStyle/>
          <a:p>
            <a:pPr algn="ctr"/>
            <a:r>
              <a:rPr lang="en-US" sz="1400" b="1" dirty="0" smtClean="0"/>
              <a:t>Ops</a:t>
            </a:r>
            <a:endParaRPr lang="en-US" sz="1400" b="1" dirty="0"/>
          </a:p>
        </p:txBody>
      </p:sp>
      <p:sp>
        <p:nvSpPr>
          <p:cNvPr id="7" name="Oval 6"/>
          <p:cNvSpPr/>
          <p:nvPr/>
        </p:nvSpPr>
        <p:spPr>
          <a:xfrm>
            <a:off x="5787052" y="1061400"/>
            <a:ext cx="1080000" cy="1080000"/>
          </a:xfrm>
          <a:prstGeom prst="ellipse">
            <a:avLst/>
          </a:prstGeom>
          <a:ln w="19050"/>
        </p:spPr>
        <p:style>
          <a:lnRef idx="0">
            <a:schemeClr val="lt1">
              <a:hueOff val="0"/>
              <a:satOff val="0"/>
              <a:lumOff val="0"/>
              <a:alphaOff val="0"/>
            </a:schemeClr>
          </a:lnRef>
          <a:fillRef idx="3">
            <a:schemeClr val="accent1">
              <a:shade val="80000"/>
              <a:alpha val="50000"/>
              <a:hueOff val="250038"/>
              <a:satOff val="-4709"/>
              <a:lumOff val="23192"/>
              <a:alphaOff val="0"/>
            </a:schemeClr>
          </a:fillRef>
          <a:effectRef idx="3">
            <a:schemeClr val="accent1">
              <a:shade val="80000"/>
              <a:alpha val="50000"/>
              <a:hueOff val="250038"/>
              <a:satOff val="-4709"/>
              <a:lumOff val="23192"/>
              <a:alphaOff val="0"/>
            </a:schemeClr>
          </a:effectRef>
          <a:fontRef idx="minor">
            <a:schemeClr val="tx1"/>
          </a:fontRef>
        </p:style>
        <p:txBody>
          <a:bodyPr anchor="ctr"/>
          <a:lstStyle/>
          <a:p>
            <a:pPr algn="ctr"/>
            <a:r>
              <a:rPr lang="en-US" sz="1400" b="1" dirty="0"/>
              <a:t>Dev</a:t>
            </a:r>
          </a:p>
        </p:txBody>
      </p:sp>
      <p:sp>
        <p:nvSpPr>
          <p:cNvPr id="8" name="Oval 7"/>
          <p:cNvSpPr/>
          <p:nvPr/>
        </p:nvSpPr>
        <p:spPr>
          <a:xfrm>
            <a:off x="5787052" y="1815600"/>
            <a:ext cx="1080000" cy="1080000"/>
          </a:xfrm>
          <a:prstGeom prst="ellipse">
            <a:avLst/>
          </a:prstGeom>
          <a:ln w="19050"/>
        </p:spPr>
        <p:style>
          <a:lnRef idx="0">
            <a:schemeClr val="accent1">
              <a:shade val="80000"/>
              <a:hueOff val="0"/>
              <a:satOff val="0"/>
              <a:lumOff val="0"/>
              <a:alphaOff val="0"/>
            </a:schemeClr>
          </a:lnRef>
          <a:fillRef idx="3">
            <a:schemeClr val="lt1">
              <a:alpha val="50000"/>
              <a:hueOff val="0"/>
              <a:satOff val="0"/>
              <a:lumOff val="0"/>
              <a:alphaOff val="0"/>
            </a:schemeClr>
          </a:fillRef>
          <a:effectRef idx="3">
            <a:schemeClr val="lt1">
              <a:alpha val="50000"/>
              <a:hueOff val="0"/>
              <a:satOff val="0"/>
              <a:lumOff val="0"/>
              <a:alphaOff val="0"/>
            </a:schemeClr>
          </a:effectRef>
          <a:fontRef idx="minor">
            <a:schemeClr val="tx1"/>
          </a:fontRef>
        </p:style>
        <p:txBody>
          <a:bodyPr anchor="ctr"/>
          <a:lstStyle/>
          <a:p>
            <a:pPr algn="ctr"/>
            <a:r>
              <a:rPr lang="en-US" sz="1400" b="1" dirty="0"/>
              <a:t>Ops</a:t>
            </a:r>
          </a:p>
        </p:txBody>
      </p:sp>
      <p:sp>
        <p:nvSpPr>
          <p:cNvPr id="9" name="Oval 8"/>
          <p:cNvSpPr/>
          <p:nvPr/>
        </p:nvSpPr>
        <p:spPr>
          <a:xfrm>
            <a:off x="7768252" y="1677089"/>
            <a:ext cx="1080000" cy="1080000"/>
          </a:xfrm>
          <a:prstGeom prst="ellipse">
            <a:avLst/>
          </a:prstGeom>
          <a:ln w="19050"/>
        </p:spPr>
        <p:style>
          <a:lnRef idx="0">
            <a:schemeClr val="accent1">
              <a:shade val="80000"/>
              <a:hueOff val="0"/>
              <a:satOff val="0"/>
              <a:lumOff val="0"/>
              <a:alphaOff val="0"/>
            </a:schemeClr>
          </a:lnRef>
          <a:fillRef idx="3">
            <a:schemeClr val="lt1">
              <a:alpha val="50000"/>
              <a:hueOff val="0"/>
              <a:satOff val="0"/>
              <a:lumOff val="0"/>
              <a:alphaOff val="0"/>
            </a:schemeClr>
          </a:fillRef>
          <a:effectRef idx="3">
            <a:schemeClr val="lt1">
              <a:alpha val="50000"/>
              <a:hueOff val="0"/>
              <a:satOff val="0"/>
              <a:lumOff val="0"/>
              <a:alphaOff val="0"/>
            </a:schemeClr>
          </a:effectRef>
          <a:fontRef idx="minor">
            <a:schemeClr val="tx1"/>
          </a:fontRef>
        </p:style>
        <p:txBody>
          <a:bodyPr lIns="0" rIns="0" anchor="ctr"/>
          <a:lstStyle/>
          <a:p>
            <a:pPr algn="ctr"/>
            <a:r>
              <a:rPr lang="en-US" sz="1400" b="1" dirty="0" smtClean="0"/>
              <a:t>DevOps</a:t>
            </a:r>
            <a:endParaRPr lang="en-US" sz="1400" b="1" dirty="0"/>
          </a:p>
        </p:txBody>
      </p:sp>
      <p:sp>
        <p:nvSpPr>
          <p:cNvPr id="10" name="Right Arrow 31"/>
          <p:cNvSpPr>
            <a:spLocks noChangeArrowheads="1"/>
          </p:cNvSpPr>
          <p:nvPr/>
        </p:nvSpPr>
        <p:spPr bwMode="auto">
          <a:xfrm>
            <a:off x="5227086" y="1891800"/>
            <a:ext cx="268366" cy="342661"/>
          </a:xfrm>
          <a:prstGeom prst="rightArrow">
            <a:avLst>
              <a:gd name="adj1" fmla="val 50000"/>
              <a:gd name="adj2" fmla="val 49980"/>
            </a:avLst>
          </a:prstGeom>
          <a:solidFill>
            <a:srgbClr val="0066CC"/>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45720" tIns="46800" rIns="45720" bIns="46800" anchor="ctr"/>
          <a:lstStyle/>
          <a:p>
            <a:pPr marL="111125" indent="-111125" algn="ctr" defTabSz="457200" eaLnBrk="0" fontAlgn="auto" hangingPunct="0">
              <a:spcBef>
                <a:spcPts val="400"/>
              </a:spcBef>
              <a:spcAft>
                <a:spcPts val="0"/>
              </a:spcAft>
              <a:buClr>
                <a:srgbClr val="FFFFFF"/>
              </a:buClr>
              <a:buSzPct val="100000"/>
              <a:tabLst>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Lst>
              <a:defRPr/>
            </a:pPr>
            <a:endParaRPr lang="en-US" sz="1200" kern="0" dirty="0">
              <a:solidFill>
                <a:srgbClr val="FFFFFF"/>
              </a:solidFill>
              <a:latin typeface="Candara" pitchFamily="34" charset="0"/>
              <a:ea typeface="Arial Unicode MS" pitchFamily="34" charset="-128"/>
            </a:endParaRPr>
          </a:p>
        </p:txBody>
      </p:sp>
      <p:sp>
        <p:nvSpPr>
          <p:cNvPr id="11" name="Right Arrow 31"/>
          <p:cNvSpPr>
            <a:spLocks noChangeArrowheads="1"/>
          </p:cNvSpPr>
          <p:nvPr/>
        </p:nvSpPr>
        <p:spPr bwMode="auto">
          <a:xfrm>
            <a:off x="7208286" y="1891800"/>
            <a:ext cx="268366" cy="342661"/>
          </a:xfrm>
          <a:prstGeom prst="rightArrow">
            <a:avLst>
              <a:gd name="adj1" fmla="val 50000"/>
              <a:gd name="adj2" fmla="val 49980"/>
            </a:avLst>
          </a:prstGeom>
          <a:solidFill>
            <a:srgbClr val="0066CC"/>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45720" tIns="46800" rIns="45720" bIns="46800" anchor="ctr"/>
          <a:lstStyle/>
          <a:p>
            <a:pPr marL="111125" indent="-111125" algn="ctr" defTabSz="457200" eaLnBrk="0" fontAlgn="auto" hangingPunct="0">
              <a:spcBef>
                <a:spcPts val="400"/>
              </a:spcBef>
              <a:spcAft>
                <a:spcPts val="0"/>
              </a:spcAft>
              <a:buClr>
                <a:srgbClr val="FFFFFF"/>
              </a:buClr>
              <a:buSzPct val="100000"/>
              <a:tabLst>
                <a:tab pos="111125" algn="l"/>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Lst>
              <a:defRPr/>
            </a:pPr>
            <a:endParaRPr lang="en-US" sz="1200" kern="0" dirty="0">
              <a:solidFill>
                <a:srgbClr val="FFFFFF"/>
              </a:solidFill>
              <a:latin typeface="Candara" pitchFamily="34" charset="0"/>
              <a:ea typeface="Arial Unicode MS" pitchFamily="34" charset="-128"/>
            </a:endParaRPr>
          </a:p>
        </p:txBody>
      </p:sp>
      <p:graphicFrame>
        <p:nvGraphicFramePr>
          <p:cNvPr id="12" name="Table 11"/>
          <p:cNvGraphicFramePr>
            <a:graphicFrameLocks noGrp="1"/>
          </p:cNvGraphicFramePr>
          <p:nvPr>
            <p:extLst>
              <p:ext uri="{D42A27DB-BD31-4B8C-83A1-F6EECF244321}">
                <p14:modId xmlns:p14="http://schemas.microsoft.com/office/powerpoint/2010/main" val="2997518480"/>
              </p:ext>
            </p:extLst>
          </p:nvPr>
        </p:nvGraphicFramePr>
        <p:xfrm>
          <a:off x="146710" y="3276599"/>
          <a:ext cx="8839200" cy="3039261"/>
        </p:xfrm>
        <a:graphic>
          <a:graphicData uri="http://schemas.openxmlformats.org/drawingml/2006/table">
            <a:tbl>
              <a:tblPr firstRow="1" bandRow="1">
                <a:tableStyleId>{5C22544A-7EE6-4342-B048-85BDC9FD1C3A}</a:tableStyleId>
              </a:tblPr>
              <a:tblGrid>
                <a:gridCol w="2748890"/>
                <a:gridCol w="2057400"/>
                <a:gridCol w="1981200"/>
                <a:gridCol w="2051710"/>
              </a:tblGrid>
              <a:tr h="2051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latin typeface="Candara" panose="020E0502030303020204" pitchFamily="34" charset="0"/>
                          <a:ea typeface="+mn-ea"/>
                          <a:cs typeface="+mn-cs"/>
                        </a:rPr>
                        <a:t>Overall Effectiveness</a:t>
                      </a:r>
                    </a:p>
                  </a:txBody>
                  <a:tcPr/>
                </a:tc>
                <a:tc>
                  <a:txBody>
                    <a:bodyPr/>
                    <a:lstStyle/>
                    <a:p>
                      <a:endParaRPr lang="en-US" sz="1200" dirty="0">
                        <a:latin typeface="Candara" panose="020E0502030303020204" pitchFamily="34" charset="0"/>
                      </a:endParaRPr>
                    </a:p>
                  </a:txBody>
                  <a:tcPr/>
                </a:tc>
                <a:tc>
                  <a:txBody>
                    <a:bodyPr/>
                    <a:lstStyle/>
                    <a:p>
                      <a:endParaRPr lang="en-US" sz="1200" dirty="0">
                        <a:latin typeface="Candara" panose="020E0502030303020204" pitchFamily="34" charset="0"/>
                      </a:endParaRPr>
                    </a:p>
                  </a:txBody>
                  <a:tcPr/>
                </a:tc>
                <a:tc>
                  <a:txBody>
                    <a:bodyPr/>
                    <a:lstStyle/>
                    <a:p>
                      <a:endParaRPr lang="en-US" sz="1200" dirty="0">
                        <a:latin typeface="Candara" panose="020E0502030303020204" pitchFamily="34" charset="0"/>
                      </a:endParaRPr>
                    </a:p>
                  </a:txBody>
                  <a:tcPr/>
                </a:tc>
              </a:tr>
              <a:tr h="370840">
                <a:tc>
                  <a:txBody>
                    <a:bodyPr/>
                    <a:lstStyle/>
                    <a:p>
                      <a:r>
                        <a:rPr lang="en-US" sz="1200" b="1" kern="1200" dirty="0" smtClean="0">
                          <a:solidFill>
                            <a:schemeClr val="dk1"/>
                          </a:solidFill>
                          <a:latin typeface="+mn-lt"/>
                          <a:ea typeface="+mn-ea"/>
                          <a:cs typeface="+mn-cs"/>
                        </a:rPr>
                        <a:t>Team</a:t>
                      </a:r>
                      <a:endParaRPr lang="en-US" sz="1200" b="1" kern="1200" dirty="0">
                        <a:solidFill>
                          <a:schemeClr val="dk1"/>
                        </a:solidFill>
                        <a:latin typeface="+mn-lt"/>
                        <a:ea typeface="+mn-ea"/>
                        <a:cs typeface="+mn-cs"/>
                      </a:endParaRPr>
                    </a:p>
                  </a:txBody>
                  <a:tcPr/>
                </a:tc>
                <a:tc>
                  <a:txBody>
                    <a:bodyPr/>
                    <a:lstStyle/>
                    <a:p>
                      <a:r>
                        <a:rPr lang="en-US" sz="1200" dirty="0" smtClean="0">
                          <a:latin typeface="Candara" panose="020E0502030303020204" pitchFamily="34" charset="0"/>
                        </a:rPr>
                        <a:t>Separate Silos</a:t>
                      </a:r>
                      <a:endParaRPr lang="en-US" sz="1200" dirty="0">
                        <a:latin typeface="Candara" panose="020E0502030303020204" pitchFamily="34" charset="0"/>
                      </a:endParaRPr>
                    </a:p>
                  </a:txBody>
                  <a:tcPr/>
                </a:tc>
                <a:tc>
                  <a:txBody>
                    <a:bodyPr/>
                    <a:lstStyle/>
                    <a:p>
                      <a:r>
                        <a:rPr lang="en-US" sz="1200" dirty="0" smtClean="0">
                          <a:latin typeface="Candara" panose="020E0502030303020204" pitchFamily="34" charset="0"/>
                        </a:rPr>
                        <a:t>An Ops</a:t>
                      </a:r>
                      <a:r>
                        <a:rPr lang="en-US" sz="1200" baseline="0" dirty="0" smtClean="0">
                          <a:latin typeface="Candara" panose="020E0502030303020204" pitchFamily="34" charset="0"/>
                        </a:rPr>
                        <a:t> Rep assigned to 1 or many teams</a:t>
                      </a:r>
                      <a:endParaRPr lang="en-US" sz="1200" dirty="0">
                        <a:latin typeface="Candara" panose="020E0502030303020204" pitchFamily="34" charset="0"/>
                      </a:endParaRPr>
                    </a:p>
                  </a:txBody>
                  <a:tcPr/>
                </a:tc>
                <a:tc>
                  <a:txBody>
                    <a:bodyPr/>
                    <a:lstStyle/>
                    <a:p>
                      <a:r>
                        <a:rPr lang="en-US" sz="1200" dirty="0" smtClean="0">
                          <a:latin typeface="Candara" panose="020E0502030303020204" pitchFamily="34" charset="0"/>
                        </a:rPr>
                        <a:t>One Team - Ops</a:t>
                      </a:r>
                      <a:r>
                        <a:rPr lang="en-US" sz="1200" baseline="0" dirty="0" smtClean="0">
                          <a:latin typeface="Candara" panose="020E0502030303020204" pitchFamily="34" charset="0"/>
                        </a:rPr>
                        <a:t> member is part of the team</a:t>
                      </a:r>
                      <a:endParaRPr lang="en-US" sz="1200" dirty="0">
                        <a:latin typeface="Candara" panose="020E0502030303020204" pitchFamily="34" charset="0"/>
                      </a:endParaRPr>
                    </a:p>
                  </a:txBody>
                  <a:tcPr/>
                </a:tc>
              </a:tr>
              <a:tr h="370840">
                <a:tc>
                  <a:txBody>
                    <a:bodyPr/>
                    <a:lstStyle/>
                    <a:p>
                      <a:r>
                        <a:rPr lang="en-US" sz="1200" b="1" kern="1200" dirty="0" smtClean="0">
                          <a:solidFill>
                            <a:schemeClr val="dk1"/>
                          </a:solidFill>
                          <a:latin typeface="+mn-lt"/>
                          <a:ea typeface="+mn-ea"/>
                          <a:cs typeface="+mn-cs"/>
                        </a:rPr>
                        <a:t>Suitability</a:t>
                      </a:r>
                      <a:endParaRPr lang="en-US" sz="1200" b="1" kern="1200" dirty="0">
                        <a:solidFill>
                          <a:schemeClr val="dk1"/>
                        </a:solidFill>
                        <a:latin typeface="+mn-lt"/>
                        <a:ea typeface="+mn-ea"/>
                        <a:cs typeface="+mn-cs"/>
                      </a:endParaRPr>
                    </a:p>
                  </a:txBody>
                  <a:tcPr/>
                </a:tc>
                <a:tc>
                  <a:txBody>
                    <a:bodyPr/>
                    <a:lstStyle/>
                    <a:p>
                      <a:r>
                        <a:rPr lang="en-US" sz="1200" dirty="0" smtClean="0">
                          <a:latin typeface="Candara" panose="020E0502030303020204" pitchFamily="34" charset="0"/>
                        </a:rPr>
                        <a:t>Maturing agile teams</a:t>
                      </a:r>
                      <a:endParaRPr lang="en-US" sz="1200" dirty="0">
                        <a:latin typeface="Candara" panose="020E0502030303020204" pitchFamily="34" charset="0"/>
                      </a:endParaRPr>
                    </a:p>
                  </a:txBody>
                  <a:tcPr/>
                </a:tc>
                <a:tc>
                  <a:txBody>
                    <a:bodyPr/>
                    <a:lstStyle/>
                    <a:p>
                      <a:r>
                        <a:rPr lang="en-US" sz="1200" dirty="0" smtClean="0">
                          <a:latin typeface="Candara" panose="020E0502030303020204" pitchFamily="34" charset="0"/>
                        </a:rPr>
                        <a:t>An organization with strong tech leadership</a:t>
                      </a:r>
                      <a:endParaRPr lang="en-US" sz="1200" dirty="0">
                        <a:latin typeface="Candara" panose="020E0502030303020204" pitchFamily="34" charset="0"/>
                      </a:endParaRPr>
                    </a:p>
                  </a:txBody>
                  <a:tcPr/>
                </a:tc>
                <a:tc>
                  <a:txBody>
                    <a:bodyPr/>
                    <a:lstStyle/>
                    <a:p>
                      <a:r>
                        <a:rPr lang="en-US" sz="1200" dirty="0" smtClean="0">
                          <a:latin typeface="Candara" panose="020E0502030303020204" pitchFamily="34" charset="0"/>
                        </a:rPr>
                        <a:t>Org. with a single main web-based product or service</a:t>
                      </a:r>
                      <a:endParaRPr lang="en-US" sz="1200" dirty="0">
                        <a:latin typeface="Candara" panose="020E0502030303020204" pitchFamily="34" charset="0"/>
                      </a:endParaRPr>
                    </a:p>
                  </a:txBody>
                  <a:tcPr/>
                </a:tc>
              </a:tr>
              <a:tr h="235101">
                <a:tc>
                  <a:txBody>
                    <a:bodyPr/>
                    <a:lstStyle/>
                    <a:p>
                      <a:r>
                        <a:rPr lang="en-US" sz="1200" b="1" dirty="0" smtClean="0"/>
                        <a:t>Risk</a:t>
                      </a:r>
                      <a:endParaRPr lang="en-US" sz="1200" b="1" dirty="0"/>
                    </a:p>
                  </a:txBody>
                  <a:tcPr/>
                </a:tc>
                <a:tc>
                  <a:txBody>
                    <a:bodyPr/>
                    <a:lstStyle/>
                    <a:p>
                      <a:r>
                        <a:rPr lang="en-US" sz="1200" dirty="0" smtClean="0"/>
                        <a:t>Allegations</a:t>
                      </a:r>
                      <a:endParaRPr lang="en-US" sz="1200" dirty="0"/>
                    </a:p>
                  </a:txBody>
                  <a:tcPr/>
                </a:tc>
                <a:tc>
                  <a:txBody>
                    <a:bodyPr/>
                    <a:lstStyle/>
                    <a:p>
                      <a:r>
                        <a:rPr lang="en-US" sz="1200" dirty="0" smtClean="0"/>
                        <a:t>Shared</a:t>
                      </a:r>
                      <a:endParaRPr lang="en-US" sz="1200" dirty="0"/>
                    </a:p>
                  </a:txBody>
                  <a:tcPr/>
                </a:tc>
                <a:tc>
                  <a:txBody>
                    <a:bodyPr/>
                    <a:lstStyle/>
                    <a:p>
                      <a:r>
                        <a:rPr lang="en-US" sz="1200" dirty="0" smtClean="0"/>
                        <a:t>Ownership</a:t>
                      </a:r>
                      <a:endParaRPr lang="en-US" sz="1200" dirty="0"/>
                    </a:p>
                  </a:txBody>
                  <a:tcPr/>
                </a:tc>
              </a:tr>
              <a:tr h="265581">
                <a:tc>
                  <a:txBody>
                    <a:bodyPr/>
                    <a:lstStyle/>
                    <a:p>
                      <a:r>
                        <a:rPr lang="en-US" sz="1200" b="1" dirty="0" smtClean="0"/>
                        <a:t>Alignment to Business Goals</a:t>
                      </a:r>
                      <a:endParaRPr lang="en-US" sz="1200" b="1" dirty="0"/>
                    </a:p>
                  </a:txBody>
                  <a:tcPr/>
                </a:tc>
                <a:tc>
                  <a:txBody>
                    <a:bodyPr/>
                    <a:lstStyle/>
                    <a:p>
                      <a:r>
                        <a:rPr lang="en-US" sz="1200" dirty="0" smtClean="0"/>
                        <a:t>SLA driven</a:t>
                      </a:r>
                      <a:endParaRPr lang="en-US" sz="1200" dirty="0"/>
                    </a:p>
                  </a:txBody>
                  <a:tcPr/>
                </a:tc>
                <a:tc>
                  <a:txBody>
                    <a:bodyPr/>
                    <a:lstStyle/>
                    <a:p>
                      <a:r>
                        <a:rPr lang="en-US" sz="1200" dirty="0" smtClean="0"/>
                        <a:t>Partial</a:t>
                      </a:r>
                      <a:r>
                        <a:rPr lang="en-US" sz="1200" baseline="0" dirty="0" smtClean="0"/>
                        <a:t> Aligned</a:t>
                      </a:r>
                      <a:endParaRPr lang="en-US" sz="1200" dirty="0"/>
                    </a:p>
                  </a:txBody>
                  <a:tcPr/>
                </a:tc>
                <a:tc>
                  <a:txBody>
                    <a:bodyPr/>
                    <a:lstStyle/>
                    <a:p>
                      <a:r>
                        <a:rPr lang="en-US" sz="1200" dirty="0" smtClean="0"/>
                        <a:t>Fully Aligned</a:t>
                      </a:r>
                      <a:endParaRPr lang="en-US" sz="1200" dirty="0"/>
                    </a:p>
                  </a:txBody>
                  <a:tcPr/>
                </a:tc>
              </a:tr>
              <a:tr h="296061">
                <a:tc>
                  <a:txBody>
                    <a:bodyPr/>
                    <a:lstStyle/>
                    <a:p>
                      <a:r>
                        <a:rPr lang="en-US" sz="1200" b="1" dirty="0" smtClean="0"/>
                        <a:t>Responsiveness</a:t>
                      </a:r>
                      <a:endParaRPr lang="en-US" sz="1200" b="1" dirty="0"/>
                    </a:p>
                  </a:txBody>
                  <a:tcPr/>
                </a:tc>
                <a:tc>
                  <a:txBody>
                    <a:bodyPr/>
                    <a:lstStyle/>
                    <a:p>
                      <a:r>
                        <a:rPr lang="en-US" sz="1200" dirty="0" smtClean="0"/>
                        <a:t>Low</a:t>
                      </a:r>
                      <a:endParaRPr lang="en-US" sz="1200" dirty="0"/>
                    </a:p>
                  </a:txBody>
                  <a:tcPr/>
                </a:tc>
                <a:tc>
                  <a:txBody>
                    <a:bodyPr/>
                    <a:lstStyle/>
                    <a:p>
                      <a:r>
                        <a:rPr lang="en-US" sz="1200" dirty="0" smtClean="0"/>
                        <a:t>Medium</a:t>
                      </a:r>
                      <a:endParaRPr lang="en-US" sz="1200" dirty="0"/>
                    </a:p>
                  </a:txBody>
                  <a:tcPr/>
                </a:tc>
                <a:tc>
                  <a:txBody>
                    <a:bodyPr/>
                    <a:lstStyle/>
                    <a:p>
                      <a:r>
                        <a:rPr lang="en-US" sz="1200" dirty="0" smtClean="0"/>
                        <a:t>High</a:t>
                      </a:r>
                      <a:endParaRPr lang="en-US" sz="1200" dirty="0"/>
                    </a:p>
                  </a:txBody>
                  <a:tcPr/>
                </a:tc>
              </a:tr>
              <a:tr h="228600">
                <a:tc>
                  <a:txBody>
                    <a:bodyPr/>
                    <a:lstStyle/>
                    <a:p>
                      <a:r>
                        <a:rPr lang="en-US" sz="1200" b="1" dirty="0" smtClean="0"/>
                        <a:t>Resource Utilization</a:t>
                      </a:r>
                      <a:endParaRPr lang="en-US" sz="1200" b="1" dirty="0"/>
                    </a:p>
                  </a:txBody>
                  <a:tcPr/>
                </a:tc>
                <a:tc>
                  <a:txBody>
                    <a:bodyPr/>
                    <a:lstStyle/>
                    <a:p>
                      <a:r>
                        <a:rPr lang="en-US" sz="1200" dirty="0" smtClean="0"/>
                        <a:t>High</a:t>
                      </a:r>
                      <a:endParaRPr lang="en-US" sz="1200" dirty="0"/>
                    </a:p>
                  </a:txBody>
                  <a:tcPr/>
                </a:tc>
                <a:tc>
                  <a:txBody>
                    <a:bodyPr/>
                    <a:lstStyle/>
                    <a:p>
                      <a:r>
                        <a:rPr lang="en-US" sz="1200" dirty="0" smtClean="0"/>
                        <a:t>Medium</a:t>
                      </a:r>
                      <a:endParaRPr lang="en-US" sz="1200" dirty="0"/>
                    </a:p>
                  </a:txBody>
                  <a:tcPr/>
                </a:tc>
                <a:tc>
                  <a:txBody>
                    <a:bodyPr/>
                    <a:lstStyle/>
                    <a:p>
                      <a:r>
                        <a:rPr lang="en-US" sz="1200" dirty="0" smtClean="0"/>
                        <a:t>Low</a:t>
                      </a:r>
                      <a:endParaRPr lang="en-US" sz="1200" dirty="0"/>
                    </a:p>
                  </a:txBody>
                  <a:tcPr/>
                </a:tc>
              </a:tr>
              <a:tr h="259080">
                <a:tc>
                  <a:txBody>
                    <a:bodyPr/>
                    <a:lstStyle/>
                    <a:p>
                      <a:r>
                        <a:rPr lang="en-US" sz="1200" b="1" dirty="0" smtClean="0"/>
                        <a:t>Delivery Org Change</a:t>
                      </a:r>
                      <a:endParaRPr lang="en-US" sz="1200" b="1" dirty="0"/>
                    </a:p>
                  </a:txBody>
                  <a:tcPr/>
                </a:tc>
                <a:tc>
                  <a:txBody>
                    <a:bodyPr/>
                    <a:lstStyle/>
                    <a:p>
                      <a:r>
                        <a:rPr lang="en-US" sz="1200" dirty="0" smtClean="0"/>
                        <a:t>Low</a:t>
                      </a:r>
                      <a:endParaRPr lang="en-US" sz="1200" dirty="0"/>
                    </a:p>
                  </a:txBody>
                  <a:tcPr/>
                </a:tc>
                <a:tc>
                  <a:txBody>
                    <a:bodyPr/>
                    <a:lstStyle/>
                    <a:p>
                      <a:r>
                        <a:rPr lang="en-US" sz="1200" dirty="0" smtClean="0"/>
                        <a:t>Medium</a:t>
                      </a:r>
                      <a:endParaRPr lang="en-US" sz="1200" dirty="0"/>
                    </a:p>
                  </a:txBody>
                  <a:tcPr/>
                </a:tc>
                <a:tc>
                  <a:txBody>
                    <a:bodyPr/>
                    <a:lstStyle/>
                    <a:p>
                      <a:r>
                        <a:rPr lang="en-US" sz="1200" dirty="0" smtClean="0"/>
                        <a:t>High</a:t>
                      </a:r>
                      <a:endParaRPr lang="en-US" sz="1200" dirty="0"/>
                    </a:p>
                  </a:txBody>
                  <a:tcPr/>
                </a:tc>
              </a:tr>
              <a:tr h="259080">
                <a:tc>
                  <a:txBody>
                    <a:bodyPr/>
                    <a:lstStyle/>
                    <a:p>
                      <a:r>
                        <a:rPr lang="en-US" sz="1200" b="1" dirty="0" smtClean="0"/>
                        <a:t>Age</a:t>
                      </a:r>
                      <a:r>
                        <a:rPr lang="en-US" sz="1200" b="1" baseline="0" dirty="0" smtClean="0"/>
                        <a:t> of </a:t>
                      </a:r>
                      <a:r>
                        <a:rPr lang="en-US" sz="1200" b="1" dirty="0" smtClean="0"/>
                        <a:t>Issue Identification &amp;</a:t>
                      </a:r>
                      <a:r>
                        <a:rPr lang="en-US" sz="1200" b="1" baseline="0" dirty="0" smtClean="0"/>
                        <a:t> Resolution Time</a:t>
                      </a:r>
                      <a:endParaRPr lang="en-US" sz="1200" b="1" dirty="0"/>
                    </a:p>
                  </a:txBody>
                  <a:tcPr/>
                </a:tc>
                <a:tc>
                  <a:txBody>
                    <a:bodyPr/>
                    <a:lstStyle/>
                    <a:p>
                      <a:r>
                        <a:rPr lang="en-US" sz="1200" dirty="0" smtClean="0"/>
                        <a:t>Longer</a:t>
                      </a:r>
                      <a:endParaRPr lang="en-US" sz="1200" dirty="0"/>
                    </a:p>
                  </a:txBody>
                  <a:tcPr/>
                </a:tc>
                <a:tc>
                  <a:txBody>
                    <a:bodyPr/>
                    <a:lstStyle/>
                    <a:p>
                      <a:r>
                        <a:rPr lang="en-US" sz="1200" dirty="0" smtClean="0"/>
                        <a:t>Medium</a:t>
                      </a:r>
                      <a:endParaRPr lang="en-US" sz="1200" dirty="0"/>
                    </a:p>
                  </a:txBody>
                  <a:tcPr/>
                </a:tc>
                <a:tc>
                  <a:txBody>
                    <a:bodyPr/>
                    <a:lstStyle/>
                    <a:p>
                      <a:r>
                        <a:rPr lang="en-US" sz="1200" dirty="0" smtClean="0"/>
                        <a:t>Low</a:t>
                      </a:r>
                      <a:endParaRPr lang="en-US" sz="1200" dirty="0"/>
                    </a:p>
                  </a:txBody>
                  <a:tcPr/>
                </a:tc>
              </a:tr>
            </a:tbl>
          </a:graphicData>
        </a:graphic>
      </p:graphicFrame>
    </p:spTree>
    <p:extLst>
      <p:ext uri="{BB962C8B-B14F-4D97-AF65-F5344CB8AC3E}">
        <p14:creationId xmlns:p14="http://schemas.microsoft.com/office/powerpoint/2010/main" val="41831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b="1" dirty="0" smtClean="0"/>
              <a:t>Proposal – Improvement Area</a:t>
            </a:r>
            <a:endParaRPr lang="en-US" sz="2800" b="1" dirty="0"/>
          </a:p>
        </p:txBody>
      </p:sp>
      <p:sp>
        <p:nvSpPr>
          <p:cNvPr id="9" name="Content Placeholder 4"/>
          <p:cNvSpPr>
            <a:spLocks noGrp="1"/>
          </p:cNvSpPr>
          <p:nvPr>
            <p:ph idx="4294967295"/>
          </p:nvPr>
        </p:nvSpPr>
        <p:spPr>
          <a:xfrm>
            <a:off x="256426" y="1446656"/>
            <a:ext cx="8626719" cy="4940490"/>
          </a:xfrm>
          <a:prstGeom prst="rect">
            <a:avLst/>
          </a:prstGeom>
        </p:spPr>
        <p:txBody>
          <a:bodyPr/>
          <a:lstStyle/>
          <a:p>
            <a:pPr marL="0" indent="0">
              <a:buNone/>
            </a:pPr>
            <a:endParaRPr lang="en-US" dirty="0" smtClean="0"/>
          </a:p>
          <a:p>
            <a:pPr marL="0" indent="0">
              <a:buNone/>
            </a:pPr>
            <a:endParaRPr lang="en-US" dirty="0"/>
          </a:p>
          <a:p>
            <a:pPr marL="0" indent="0">
              <a:buNone/>
            </a:pPr>
            <a:endParaRPr lang="en-US" dirty="0"/>
          </a:p>
          <a:p>
            <a:endParaRPr lang="en-US" dirty="0" smtClean="0"/>
          </a:p>
        </p:txBody>
      </p:sp>
      <p:graphicFrame>
        <p:nvGraphicFramePr>
          <p:cNvPr id="6" name="Diagram 5"/>
          <p:cNvGraphicFramePr/>
          <p:nvPr>
            <p:extLst>
              <p:ext uri="{D42A27DB-BD31-4B8C-83A1-F6EECF244321}">
                <p14:modId xmlns:p14="http://schemas.microsoft.com/office/powerpoint/2010/main" val="4274881308"/>
              </p:ext>
            </p:extLst>
          </p:nvPr>
        </p:nvGraphicFramePr>
        <p:xfrm>
          <a:off x="0" y="1244600"/>
          <a:ext cx="4384431" cy="505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Striped Right Arrow 9"/>
          <p:cNvSpPr/>
          <p:nvPr/>
        </p:nvSpPr>
        <p:spPr>
          <a:xfrm>
            <a:off x="4305372" y="3384550"/>
            <a:ext cx="1066800" cy="723900"/>
          </a:xfrm>
          <a:prstGeom prst="stripedRightArrow">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13" name="Diagram 12"/>
          <p:cNvGraphicFramePr/>
          <p:nvPr>
            <p:extLst>
              <p:ext uri="{D42A27DB-BD31-4B8C-83A1-F6EECF244321}">
                <p14:modId xmlns:p14="http://schemas.microsoft.com/office/powerpoint/2010/main" val="3132274429"/>
              </p:ext>
            </p:extLst>
          </p:nvPr>
        </p:nvGraphicFramePr>
        <p:xfrm>
          <a:off x="4876800" y="1418167"/>
          <a:ext cx="4267200" cy="4402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5" name="Picture 2" descr="Image result for time save ic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64128" y="4383678"/>
            <a:ext cx="711188" cy="109002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dollar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63151" y="1633653"/>
            <a:ext cx="812166" cy="108817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productivity ico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72172" y="2976722"/>
            <a:ext cx="678559" cy="113172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466492" y="3592612"/>
            <a:ext cx="897636" cy="307777"/>
          </a:xfrm>
          <a:prstGeom prst="rect">
            <a:avLst/>
          </a:prstGeom>
          <a:noFill/>
        </p:spPr>
        <p:txBody>
          <a:bodyPr wrap="square" rtlCol="0">
            <a:spAutoFit/>
          </a:bodyPr>
          <a:lstStyle/>
          <a:p>
            <a:r>
              <a:rPr lang="en-US" sz="1400" b="1" dirty="0" smtClean="0">
                <a:solidFill>
                  <a:srgbClr val="7030A0"/>
                </a:solidFill>
              </a:rPr>
              <a:t>Benefits</a:t>
            </a:r>
          </a:p>
        </p:txBody>
      </p:sp>
    </p:spTree>
    <p:extLst>
      <p:ext uri="{BB962C8B-B14F-4D97-AF65-F5344CB8AC3E}">
        <p14:creationId xmlns:p14="http://schemas.microsoft.com/office/powerpoint/2010/main" val="1595975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DevOps Benefits / Cost</a:t>
            </a:r>
            <a:endParaRPr lang="en-US" sz="2800" b="1" dirty="0"/>
          </a:p>
        </p:txBody>
      </p:sp>
      <p:sp>
        <p:nvSpPr>
          <p:cNvPr id="4" name="Rectangle 3"/>
          <p:cNvSpPr/>
          <p:nvPr/>
        </p:nvSpPr>
        <p:spPr>
          <a:xfrm>
            <a:off x="533400" y="1905000"/>
            <a:ext cx="3938954" cy="6096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solidFill>
                  <a:schemeClr val="tx1"/>
                </a:solidFill>
              </a:rPr>
              <a:t>Benefits</a:t>
            </a:r>
          </a:p>
        </p:txBody>
      </p:sp>
      <p:sp>
        <p:nvSpPr>
          <p:cNvPr id="5" name="Rectangle 4"/>
          <p:cNvSpPr/>
          <p:nvPr/>
        </p:nvSpPr>
        <p:spPr>
          <a:xfrm>
            <a:off x="4824046" y="1905000"/>
            <a:ext cx="3938954" cy="6096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solidFill>
                  <a:schemeClr val="tx1"/>
                </a:solidFill>
              </a:rPr>
              <a:t>Cost</a:t>
            </a:r>
            <a:endParaRPr lang="en-US" sz="2400" dirty="0">
              <a:solidFill>
                <a:schemeClr val="tx1"/>
              </a:solidFill>
            </a:endParaRPr>
          </a:p>
        </p:txBody>
      </p:sp>
      <p:sp>
        <p:nvSpPr>
          <p:cNvPr id="6" name="Rectangle 5"/>
          <p:cNvSpPr/>
          <p:nvPr/>
        </p:nvSpPr>
        <p:spPr>
          <a:xfrm>
            <a:off x="533400" y="2590800"/>
            <a:ext cx="3938954" cy="2819400"/>
          </a:xfrm>
          <a:prstGeom prst="rect">
            <a:avLst/>
          </a:prstGeom>
          <a:ln/>
          <a:effectLst>
            <a:innerShdw blurRad="63500" dist="50800" dir="108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rtlCol="0" anchor="t" anchorCtr="0"/>
          <a:lstStyle/>
          <a:p>
            <a:pPr marL="285750" indent="-285750">
              <a:buFont typeface="Wingdings" pitchFamily="2" charset="2"/>
              <a:buChar char="q"/>
            </a:pPr>
            <a:r>
              <a:rPr lang="en-US" sz="1600" dirty="0">
                <a:solidFill>
                  <a:schemeClr val="tx1"/>
                </a:solidFill>
              </a:rPr>
              <a:t>Automation at Core</a:t>
            </a:r>
          </a:p>
          <a:p>
            <a:pPr marL="285750" indent="-285750">
              <a:buFont typeface="Wingdings" pitchFamily="2" charset="2"/>
              <a:buChar char="q"/>
            </a:pPr>
            <a:r>
              <a:rPr lang="en-US" sz="1600" dirty="0" smtClean="0">
                <a:solidFill>
                  <a:schemeClr val="tx1"/>
                </a:solidFill>
              </a:rPr>
              <a:t>Fast time to Production</a:t>
            </a:r>
            <a:endParaRPr lang="en-US" sz="1600" dirty="0">
              <a:solidFill>
                <a:schemeClr val="tx1"/>
              </a:solidFill>
            </a:endParaRPr>
          </a:p>
          <a:p>
            <a:pPr marL="285750" indent="-285750">
              <a:buFont typeface="Wingdings" pitchFamily="2" charset="2"/>
              <a:buChar char="q"/>
            </a:pPr>
            <a:r>
              <a:rPr lang="en-US" sz="1600" dirty="0">
                <a:solidFill>
                  <a:schemeClr val="tx1"/>
                </a:solidFill>
              </a:rPr>
              <a:t>Quality - Reduced defects because of </a:t>
            </a:r>
            <a:r>
              <a:rPr lang="en-US" sz="1600" dirty="0" smtClean="0">
                <a:solidFill>
                  <a:schemeClr val="tx1"/>
                </a:solidFill>
              </a:rPr>
              <a:t>automation.</a:t>
            </a:r>
            <a:endParaRPr lang="en-US" sz="1600" dirty="0">
              <a:solidFill>
                <a:schemeClr val="tx1"/>
              </a:solidFill>
            </a:endParaRPr>
          </a:p>
          <a:p>
            <a:pPr marL="285750" indent="-285750">
              <a:buFont typeface="Wingdings" pitchFamily="2" charset="2"/>
              <a:buChar char="q"/>
            </a:pPr>
            <a:r>
              <a:rPr lang="en-US" sz="1600" dirty="0">
                <a:solidFill>
                  <a:schemeClr val="tx1"/>
                </a:solidFill>
              </a:rPr>
              <a:t>Robust system</a:t>
            </a:r>
          </a:p>
          <a:p>
            <a:pPr marL="285750" indent="-285750">
              <a:buFont typeface="Wingdings" pitchFamily="2" charset="2"/>
              <a:buChar char="q"/>
            </a:pPr>
            <a:r>
              <a:rPr lang="en-US" sz="1600" dirty="0">
                <a:solidFill>
                  <a:schemeClr val="tx1"/>
                </a:solidFill>
              </a:rPr>
              <a:t>Stability</a:t>
            </a:r>
          </a:p>
          <a:p>
            <a:pPr marL="285750" indent="-285750">
              <a:buFont typeface="Wingdings" pitchFamily="2" charset="2"/>
              <a:buChar char="q"/>
            </a:pPr>
            <a:r>
              <a:rPr lang="en-US" sz="1600" dirty="0">
                <a:solidFill>
                  <a:schemeClr val="tx1"/>
                </a:solidFill>
              </a:rPr>
              <a:t>Streamlined </a:t>
            </a:r>
            <a:r>
              <a:rPr lang="en-US" sz="1600" dirty="0" smtClean="0">
                <a:solidFill>
                  <a:schemeClr val="tx1"/>
                </a:solidFill>
              </a:rPr>
              <a:t>Process</a:t>
            </a:r>
          </a:p>
          <a:p>
            <a:pPr marL="285750" indent="-285750">
              <a:buFont typeface="Wingdings" pitchFamily="2" charset="2"/>
              <a:buChar char="q"/>
            </a:pPr>
            <a:r>
              <a:rPr lang="en-US" sz="1600" dirty="0" smtClean="0">
                <a:solidFill>
                  <a:schemeClr val="tx1"/>
                </a:solidFill>
              </a:rPr>
              <a:t>Better Reporting</a:t>
            </a:r>
          </a:p>
          <a:p>
            <a:pPr marL="285750" indent="-285750">
              <a:buFont typeface="Wingdings" pitchFamily="2" charset="2"/>
              <a:buChar char="q"/>
            </a:pPr>
            <a:endParaRPr lang="en-US" sz="1600" dirty="0">
              <a:solidFill>
                <a:schemeClr val="tx1"/>
              </a:solidFill>
            </a:endParaRPr>
          </a:p>
        </p:txBody>
      </p:sp>
      <p:sp>
        <p:nvSpPr>
          <p:cNvPr id="7" name="Rectangle 6"/>
          <p:cNvSpPr/>
          <p:nvPr/>
        </p:nvSpPr>
        <p:spPr>
          <a:xfrm>
            <a:off x="4824046" y="2604448"/>
            <a:ext cx="3938954" cy="2805752"/>
          </a:xfrm>
          <a:prstGeom prst="rect">
            <a:avLst/>
          </a:prstGeom>
          <a:ln/>
          <a:effectLst>
            <a:innerShdw blurRad="63500" dist="50800" dir="13500000">
              <a:prstClr val="black">
                <a:alpha val="50000"/>
              </a:prstClr>
            </a:innerShdw>
          </a:effectLst>
        </p:spPr>
        <p:style>
          <a:lnRef idx="1">
            <a:schemeClr val="accent4"/>
          </a:lnRef>
          <a:fillRef idx="2">
            <a:schemeClr val="accent4"/>
          </a:fillRef>
          <a:effectRef idx="1">
            <a:schemeClr val="accent4"/>
          </a:effectRef>
          <a:fontRef idx="minor">
            <a:schemeClr val="dk1"/>
          </a:fontRef>
        </p:style>
        <p:txBody>
          <a:bodyPr rtlCol="0" anchor="t" anchorCtr="0"/>
          <a:lstStyle/>
          <a:p>
            <a:pPr marL="285750" indent="-285750">
              <a:buFont typeface="Wingdings" pitchFamily="2" charset="2"/>
              <a:buChar char="q"/>
            </a:pPr>
            <a:r>
              <a:rPr lang="en-US" sz="1600" dirty="0" smtClean="0">
                <a:solidFill>
                  <a:schemeClr val="tx1"/>
                </a:solidFill>
              </a:rPr>
              <a:t>Initial </a:t>
            </a:r>
            <a:r>
              <a:rPr lang="en-US" sz="1600" dirty="0">
                <a:solidFill>
                  <a:schemeClr val="tx1"/>
                </a:solidFill>
              </a:rPr>
              <a:t>one time investment on Automation</a:t>
            </a:r>
          </a:p>
          <a:p>
            <a:pPr marL="285750" indent="-285750">
              <a:buFont typeface="Wingdings" pitchFamily="2" charset="2"/>
              <a:buChar char="q"/>
            </a:pPr>
            <a:r>
              <a:rPr lang="en-US" sz="1600" dirty="0">
                <a:solidFill>
                  <a:schemeClr val="tx1"/>
                </a:solidFill>
              </a:rPr>
              <a:t>Investment on tools</a:t>
            </a:r>
          </a:p>
          <a:p>
            <a:pPr marL="285750" indent="-285750">
              <a:buFont typeface="Wingdings" pitchFamily="2" charset="2"/>
              <a:buChar char="q"/>
            </a:pPr>
            <a:r>
              <a:rPr lang="en-US" sz="1600" dirty="0">
                <a:solidFill>
                  <a:schemeClr val="tx1"/>
                </a:solidFill>
              </a:rPr>
              <a:t>Ongoing maintenance cost for any change which result in change in test case, environment </a:t>
            </a:r>
            <a:r>
              <a:rPr lang="en-US" sz="1600" dirty="0" smtClean="0">
                <a:solidFill>
                  <a:schemeClr val="tx1"/>
                </a:solidFill>
              </a:rPr>
              <a:t>variables</a:t>
            </a:r>
          </a:p>
          <a:p>
            <a:pPr marL="285750" indent="-285750">
              <a:buFont typeface="Wingdings" pitchFamily="2" charset="2"/>
              <a:buChar char="q"/>
            </a:pPr>
            <a:r>
              <a:rPr lang="en-US" sz="1600" dirty="0" smtClean="0">
                <a:solidFill>
                  <a:schemeClr val="tx1"/>
                </a:solidFill>
              </a:rPr>
              <a:t>Initial learning curve for team</a:t>
            </a:r>
            <a:endParaRPr lang="en-US" sz="1600" dirty="0">
              <a:solidFill>
                <a:schemeClr val="tx1"/>
              </a:solidFill>
            </a:endParaRPr>
          </a:p>
          <a:p>
            <a:endParaRPr lang="en-US" sz="1600" dirty="0">
              <a:solidFill>
                <a:schemeClr val="tx1"/>
              </a:solidFill>
            </a:endParaRPr>
          </a:p>
        </p:txBody>
      </p:sp>
    </p:spTree>
    <p:extLst>
      <p:ext uri="{BB962C8B-B14F-4D97-AF65-F5344CB8AC3E}">
        <p14:creationId xmlns:p14="http://schemas.microsoft.com/office/powerpoint/2010/main" val="14683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Sample Pilot Plan</a:t>
            </a:r>
            <a:endParaRPr lang="en-US" sz="2800" b="1" dirty="0"/>
          </a:p>
        </p:txBody>
      </p:sp>
      <p:sp>
        <p:nvSpPr>
          <p:cNvPr id="4" name="Rectangle 3"/>
          <p:cNvSpPr/>
          <p:nvPr/>
        </p:nvSpPr>
        <p:spPr bwMode="auto">
          <a:xfrm>
            <a:off x="457200" y="4267200"/>
            <a:ext cx="990600" cy="533400"/>
          </a:xfrm>
          <a:prstGeom prst="rect">
            <a:avLst/>
          </a:prstGeom>
          <a:solidFill>
            <a:schemeClr val="tx1">
              <a:lumMod val="50000"/>
              <a:lumOff val="50000"/>
            </a:schemeClr>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5" name="Rectangle 4"/>
          <p:cNvSpPr/>
          <p:nvPr/>
        </p:nvSpPr>
        <p:spPr bwMode="auto">
          <a:xfrm>
            <a:off x="1828800" y="4267200"/>
            <a:ext cx="1066800" cy="533400"/>
          </a:xfrm>
          <a:prstGeom prst="rect">
            <a:avLst/>
          </a:prstGeom>
          <a:solidFill>
            <a:schemeClr val="tx1">
              <a:lumMod val="50000"/>
              <a:lumOff val="50000"/>
            </a:schemeClr>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6" name="Rectangle 5"/>
          <p:cNvSpPr/>
          <p:nvPr/>
        </p:nvSpPr>
        <p:spPr bwMode="auto">
          <a:xfrm>
            <a:off x="3276600" y="4267200"/>
            <a:ext cx="5486400" cy="533400"/>
          </a:xfrm>
          <a:prstGeom prst="rect">
            <a:avLst/>
          </a:prstGeom>
          <a:solidFill>
            <a:schemeClr val="tx1">
              <a:lumMod val="25000"/>
              <a:lumOff val="75000"/>
            </a:schemeClr>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cxnSp>
        <p:nvCxnSpPr>
          <p:cNvPr id="8" name="Straight Connector 7"/>
          <p:cNvCxnSpPr/>
          <p:nvPr/>
        </p:nvCxnSpPr>
        <p:spPr>
          <a:xfrm>
            <a:off x="457200" y="4038600"/>
            <a:ext cx="7924800" cy="158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9" name="Oval 8"/>
          <p:cNvSpPr/>
          <p:nvPr/>
        </p:nvSpPr>
        <p:spPr bwMode="auto">
          <a:xfrm>
            <a:off x="838200" y="3124200"/>
            <a:ext cx="304800" cy="381000"/>
          </a:xfrm>
          <a:prstGeom prst="ellipse">
            <a:avLst/>
          </a:prstGeom>
          <a:solidFill>
            <a:schemeClr val="tx1">
              <a:lumMod val="50000"/>
              <a:lumOff val="50000"/>
            </a:schemeClr>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10" name="Oval 9"/>
          <p:cNvSpPr/>
          <p:nvPr/>
        </p:nvSpPr>
        <p:spPr bwMode="auto">
          <a:xfrm>
            <a:off x="3505200" y="3124200"/>
            <a:ext cx="304800" cy="381000"/>
          </a:xfrm>
          <a:prstGeom prst="ellipse">
            <a:avLst/>
          </a:prstGeom>
          <a:solidFill>
            <a:schemeClr val="tx1">
              <a:lumMod val="25000"/>
              <a:lumOff val="75000"/>
            </a:schemeClr>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11" name="Oval 10"/>
          <p:cNvSpPr/>
          <p:nvPr/>
        </p:nvSpPr>
        <p:spPr bwMode="auto">
          <a:xfrm>
            <a:off x="2209800" y="3124200"/>
            <a:ext cx="304800" cy="381000"/>
          </a:xfrm>
          <a:prstGeom prst="ellipse">
            <a:avLst/>
          </a:prstGeom>
          <a:solidFill>
            <a:schemeClr val="tx1">
              <a:lumMod val="50000"/>
              <a:lumOff val="50000"/>
            </a:schemeClr>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12" name="Oval 11"/>
          <p:cNvSpPr/>
          <p:nvPr/>
        </p:nvSpPr>
        <p:spPr bwMode="auto">
          <a:xfrm>
            <a:off x="5638800" y="3124200"/>
            <a:ext cx="304800" cy="381000"/>
          </a:xfrm>
          <a:prstGeom prst="ellipse">
            <a:avLst/>
          </a:prstGeom>
          <a:solidFill>
            <a:schemeClr val="tx1">
              <a:lumMod val="25000"/>
              <a:lumOff val="75000"/>
            </a:schemeClr>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13" name="Oval 12"/>
          <p:cNvSpPr/>
          <p:nvPr/>
        </p:nvSpPr>
        <p:spPr bwMode="auto">
          <a:xfrm>
            <a:off x="4648200" y="3124200"/>
            <a:ext cx="304800" cy="381000"/>
          </a:xfrm>
          <a:prstGeom prst="ellipse">
            <a:avLst/>
          </a:prstGeom>
          <a:solidFill>
            <a:schemeClr val="tx1">
              <a:lumMod val="25000"/>
              <a:lumOff val="75000"/>
            </a:schemeClr>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14" name="Oval 13"/>
          <p:cNvSpPr/>
          <p:nvPr/>
        </p:nvSpPr>
        <p:spPr bwMode="auto">
          <a:xfrm>
            <a:off x="6934200" y="3124200"/>
            <a:ext cx="304800" cy="381000"/>
          </a:xfrm>
          <a:prstGeom prst="ellipse">
            <a:avLst/>
          </a:prstGeom>
          <a:solidFill>
            <a:schemeClr val="tx1">
              <a:lumMod val="25000"/>
              <a:lumOff val="75000"/>
            </a:schemeClr>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15" name="Oval 14"/>
          <p:cNvSpPr/>
          <p:nvPr/>
        </p:nvSpPr>
        <p:spPr bwMode="auto">
          <a:xfrm>
            <a:off x="8001000" y="3124200"/>
            <a:ext cx="304800" cy="381000"/>
          </a:xfrm>
          <a:prstGeom prst="ellipse">
            <a:avLst/>
          </a:prstGeom>
          <a:solidFill>
            <a:schemeClr val="tx1">
              <a:lumMod val="25000"/>
              <a:lumOff val="75000"/>
            </a:schemeClr>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17" name="TextBox 16"/>
          <p:cNvSpPr txBox="1"/>
          <p:nvPr/>
        </p:nvSpPr>
        <p:spPr>
          <a:xfrm>
            <a:off x="4419600" y="4343400"/>
            <a:ext cx="2971800" cy="307777"/>
          </a:xfrm>
          <a:prstGeom prst="rect">
            <a:avLst/>
          </a:prstGeom>
          <a:noFill/>
        </p:spPr>
        <p:txBody>
          <a:bodyPr wrap="square" rtlCol="0">
            <a:spAutoFit/>
          </a:bodyPr>
          <a:lstStyle/>
          <a:p>
            <a:r>
              <a:rPr lang="en-US" sz="1400" b="1" dirty="0" smtClean="0">
                <a:solidFill>
                  <a:schemeClr val="tx2">
                    <a:lumMod val="50000"/>
                  </a:schemeClr>
                </a:solidFill>
              </a:rPr>
              <a:t>DevOps   Improvement   Pilots</a:t>
            </a:r>
          </a:p>
        </p:txBody>
      </p:sp>
      <p:sp>
        <p:nvSpPr>
          <p:cNvPr id="18" name="TextBox 17"/>
          <p:cNvSpPr txBox="1"/>
          <p:nvPr/>
        </p:nvSpPr>
        <p:spPr>
          <a:xfrm>
            <a:off x="1981200" y="4343400"/>
            <a:ext cx="685800" cy="307777"/>
          </a:xfrm>
          <a:prstGeom prst="rect">
            <a:avLst/>
          </a:prstGeom>
          <a:noFill/>
        </p:spPr>
        <p:txBody>
          <a:bodyPr wrap="square" rtlCol="0">
            <a:spAutoFit/>
          </a:bodyPr>
          <a:lstStyle/>
          <a:p>
            <a:pPr algn="ctr"/>
            <a:r>
              <a:rPr lang="en-US" sz="1400" b="1" dirty="0" smtClean="0">
                <a:solidFill>
                  <a:schemeClr val="tx2">
                    <a:lumMod val="50000"/>
                  </a:schemeClr>
                </a:solidFill>
              </a:rPr>
              <a:t>Build</a:t>
            </a:r>
          </a:p>
        </p:txBody>
      </p:sp>
      <p:sp>
        <p:nvSpPr>
          <p:cNvPr id="19" name="TextBox 18"/>
          <p:cNvSpPr txBox="1"/>
          <p:nvPr/>
        </p:nvSpPr>
        <p:spPr>
          <a:xfrm>
            <a:off x="609600" y="4343400"/>
            <a:ext cx="838200" cy="307777"/>
          </a:xfrm>
          <a:prstGeom prst="rect">
            <a:avLst/>
          </a:prstGeom>
          <a:noFill/>
        </p:spPr>
        <p:txBody>
          <a:bodyPr wrap="square" rtlCol="0">
            <a:spAutoFit/>
          </a:bodyPr>
          <a:lstStyle/>
          <a:p>
            <a:r>
              <a:rPr lang="en-US" sz="1400" b="1" dirty="0" smtClean="0">
                <a:solidFill>
                  <a:schemeClr val="tx2">
                    <a:lumMod val="50000"/>
                  </a:schemeClr>
                </a:solidFill>
              </a:rPr>
              <a:t>Design</a:t>
            </a:r>
          </a:p>
        </p:txBody>
      </p:sp>
      <p:sp>
        <p:nvSpPr>
          <p:cNvPr id="20" name="TextBox 19"/>
          <p:cNvSpPr txBox="1"/>
          <p:nvPr/>
        </p:nvSpPr>
        <p:spPr>
          <a:xfrm>
            <a:off x="457200" y="2438400"/>
            <a:ext cx="1066800" cy="307777"/>
          </a:xfrm>
          <a:prstGeom prst="rect">
            <a:avLst/>
          </a:prstGeom>
          <a:noFill/>
        </p:spPr>
        <p:txBody>
          <a:bodyPr wrap="square" rtlCol="0">
            <a:spAutoFit/>
          </a:bodyPr>
          <a:lstStyle/>
          <a:p>
            <a:r>
              <a:rPr lang="en-US" sz="1400" b="1" dirty="0" smtClean="0">
                <a:solidFill>
                  <a:schemeClr val="tx2">
                    <a:lumMod val="50000"/>
                  </a:schemeClr>
                </a:solidFill>
              </a:rPr>
              <a:t>Interviews</a:t>
            </a:r>
          </a:p>
        </p:txBody>
      </p:sp>
      <p:sp>
        <p:nvSpPr>
          <p:cNvPr id="21" name="TextBox 20"/>
          <p:cNvSpPr txBox="1"/>
          <p:nvPr/>
        </p:nvSpPr>
        <p:spPr>
          <a:xfrm>
            <a:off x="1828800" y="2438400"/>
            <a:ext cx="1143000" cy="307777"/>
          </a:xfrm>
          <a:prstGeom prst="rect">
            <a:avLst/>
          </a:prstGeom>
          <a:noFill/>
        </p:spPr>
        <p:txBody>
          <a:bodyPr wrap="square" rtlCol="0">
            <a:spAutoFit/>
          </a:bodyPr>
          <a:lstStyle/>
          <a:p>
            <a:r>
              <a:rPr lang="en-US" sz="1400" b="1" dirty="0" smtClean="0">
                <a:solidFill>
                  <a:schemeClr val="tx2">
                    <a:lumMod val="50000"/>
                  </a:schemeClr>
                </a:solidFill>
              </a:rPr>
              <a:t>Implement</a:t>
            </a:r>
          </a:p>
        </p:txBody>
      </p:sp>
      <p:sp>
        <p:nvSpPr>
          <p:cNvPr id="22" name="TextBox 21"/>
          <p:cNvSpPr txBox="1"/>
          <p:nvPr/>
        </p:nvSpPr>
        <p:spPr>
          <a:xfrm>
            <a:off x="3200400" y="2438400"/>
            <a:ext cx="838200" cy="523220"/>
          </a:xfrm>
          <a:prstGeom prst="rect">
            <a:avLst/>
          </a:prstGeom>
          <a:noFill/>
        </p:spPr>
        <p:txBody>
          <a:bodyPr wrap="square" rtlCol="0">
            <a:spAutoFit/>
          </a:bodyPr>
          <a:lstStyle/>
          <a:p>
            <a:r>
              <a:rPr lang="en-US" sz="1400" b="1" dirty="0" smtClean="0">
                <a:solidFill>
                  <a:schemeClr val="tx2">
                    <a:lumMod val="50000"/>
                  </a:schemeClr>
                </a:solidFill>
              </a:rPr>
              <a:t>Source</a:t>
            </a:r>
          </a:p>
          <a:p>
            <a:r>
              <a:rPr lang="en-US" sz="1400" b="1" dirty="0" smtClean="0">
                <a:solidFill>
                  <a:schemeClr val="tx2">
                    <a:lumMod val="50000"/>
                  </a:schemeClr>
                </a:solidFill>
              </a:rPr>
              <a:t>Control</a:t>
            </a:r>
          </a:p>
        </p:txBody>
      </p:sp>
      <p:sp>
        <p:nvSpPr>
          <p:cNvPr id="23" name="TextBox 22"/>
          <p:cNvSpPr txBox="1"/>
          <p:nvPr/>
        </p:nvSpPr>
        <p:spPr>
          <a:xfrm>
            <a:off x="4191000" y="2438400"/>
            <a:ext cx="1219200" cy="523220"/>
          </a:xfrm>
          <a:prstGeom prst="rect">
            <a:avLst/>
          </a:prstGeom>
          <a:noFill/>
        </p:spPr>
        <p:txBody>
          <a:bodyPr wrap="square" rtlCol="0">
            <a:spAutoFit/>
          </a:bodyPr>
          <a:lstStyle/>
          <a:p>
            <a:r>
              <a:rPr lang="en-US" sz="1400" b="1" dirty="0" smtClean="0">
                <a:solidFill>
                  <a:schemeClr val="tx2">
                    <a:lumMod val="50000"/>
                  </a:schemeClr>
                </a:solidFill>
              </a:rPr>
              <a:t>Continuous </a:t>
            </a:r>
          </a:p>
          <a:p>
            <a:r>
              <a:rPr lang="en-US" sz="1400" b="1" dirty="0" smtClean="0">
                <a:solidFill>
                  <a:schemeClr val="tx2">
                    <a:lumMod val="50000"/>
                  </a:schemeClr>
                </a:solidFill>
              </a:rPr>
              <a:t>Integration</a:t>
            </a:r>
          </a:p>
        </p:txBody>
      </p:sp>
      <p:sp>
        <p:nvSpPr>
          <p:cNvPr id="24" name="TextBox 23"/>
          <p:cNvSpPr txBox="1"/>
          <p:nvPr/>
        </p:nvSpPr>
        <p:spPr>
          <a:xfrm>
            <a:off x="5410200" y="2438400"/>
            <a:ext cx="1447800" cy="523220"/>
          </a:xfrm>
          <a:prstGeom prst="rect">
            <a:avLst/>
          </a:prstGeom>
          <a:noFill/>
        </p:spPr>
        <p:txBody>
          <a:bodyPr wrap="square" rtlCol="0">
            <a:spAutoFit/>
          </a:bodyPr>
          <a:lstStyle/>
          <a:p>
            <a:r>
              <a:rPr lang="en-US" sz="1400" b="1" dirty="0" smtClean="0">
                <a:solidFill>
                  <a:schemeClr val="tx2">
                    <a:lumMod val="50000"/>
                  </a:schemeClr>
                </a:solidFill>
              </a:rPr>
              <a:t>Automated</a:t>
            </a:r>
          </a:p>
          <a:p>
            <a:r>
              <a:rPr lang="en-US" sz="1400" b="1" dirty="0" smtClean="0">
                <a:solidFill>
                  <a:schemeClr val="tx2">
                    <a:lumMod val="50000"/>
                  </a:schemeClr>
                </a:solidFill>
              </a:rPr>
              <a:t>Deployments</a:t>
            </a:r>
          </a:p>
        </p:txBody>
      </p:sp>
      <p:sp>
        <p:nvSpPr>
          <p:cNvPr id="25" name="TextBox 24"/>
          <p:cNvSpPr txBox="1"/>
          <p:nvPr/>
        </p:nvSpPr>
        <p:spPr>
          <a:xfrm>
            <a:off x="6629400" y="2286000"/>
            <a:ext cx="1219200" cy="738664"/>
          </a:xfrm>
          <a:prstGeom prst="rect">
            <a:avLst/>
          </a:prstGeom>
          <a:noFill/>
        </p:spPr>
        <p:txBody>
          <a:bodyPr wrap="square" rtlCol="0">
            <a:spAutoFit/>
          </a:bodyPr>
          <a:lstStyle/>
          <a:p>
            <a:r>
              <a:rPr lang="en-US" sz="1400" b="1" dirty="0" smtClean="0">
                <a:solidFill>
                  <a:schemeClr val="tx2">
                    <a:lumMod val="50000"/>
                  </a:schemeClr>
                </a:solidFill>
              </a:rPr>
              <a:t>Automated Regression </a:t>
            </a:r>
          </a:p>
          <a:p>
            <a:r>
              <a:rPr lang="en-US" sz="1400" b="1" dirty="0" smtClean="0">
                <a:solidFill>
                  <a:schemeClr val="tx2">
                    <a:lumMod val="50000"/>
                  </a:schemeClr>
                </a:solidFill>
              </a:rPr>
              <a:t>Tests</a:t>
            </a:r>
          </a:p>
        </p:txBody>
      </p:sp>
      <p:sp>
        <p:nvSpPr>
          <p:cNvPr id="26" name="TextBox 25"/>
          <p:cNvSpPr txBox="1"/>
          <p:nvPr/>
        </p:nvSpPr>
        <p:spPr>
          <a:xfrm>
            <a:off x="7772400" y="2514600"/>
            <a:ext cx="1143000" cy="523220"/>
          </a:xfrm>
          <a:prstGeom prst="rect">
            <a:avLst/>
          </a:prstGeom>
          <a:noFill/>
        </p:spPr>
        <p:txBody>
          <a:bodyPr wrap="square" rtlCol="0">
            <a:spAutoFit/>
          </a:bodyPr>
          <a:lstStyle/>
          <a:p>
            <a:r>
              <a:rPr lang="en-US" sz="1400" b="1" dirty="0" smtClean="0">
                <a:solidFill>
                  <a:schemeClr val="tx2">
                    <a:lumMod val="50000"/>
                  </a:schemeClr>
                </a:solidFill>
              </a:rPr>
              <a:t>Product</a:t>
            </a:r>
          </a:p>
          <a:p>
            <a:r>
              <a:rPr lang="en-US" sz="1400" b="1" dirty="0" smtClean="0">
                <a:solidFill>
                  <a:schemeClr val="tx2">
                    <a:lumMod val="50000"/>
                  </a:schemeClr>
                </a:solidFill>
              </a:rPr>
              <a:t>Monitoring</a:t>
            </a:r>
          </a:p>
        </p:txBody>
      </p:sp>
      <p:cxnSp>
        <p:nvCxnSpPr>
          <p:cNvPr id="28" name="Straight Connector 27"/>
          <p:cNvCxnSpPr>
            <a:stCxn id="9" idx="4"/>
          </p:cNvCxnSpPr>
          <p:nvPr/>
        </p:nvCxnSpPr>
        <p:spPr>
          <a:xfrm rot="5400000">
            <a:off x="723900" y="3771900"/>
            <a:ext cx="533400" cy="158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7887494" y="3771106"/>
            <a:ext cx="533400" cy="158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820694" y="3771106"/>
            <a:ext cx="533400" cy="158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5525294" y="3771106"/>
            <a:ext cx="533400" cy="158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34694" y="3771106"/>
            <a:ext cx="533400" cy="158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391694" y="3771106"/>
            <a:ext cx="533400" cy="158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096294" y="3771106"/>
            <a:ext cx="533400" cy="158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9600" y="5029200"/>
            <a:ext cx="838200" cy="523220"/>
          </a:xfrm>
          <a:prstGeom prst="rect">
            <a:avLst/>
          </a:prstGeom>
          <a:noFill/>
        </p:spPr>
        <p:txBody>
          <a:bodyPr wrap="square" rtlCol="0">
            <a:spAutoFit/>
          </a:bodyPr>
          <a:lstStyle/>
          <a:p>
            <a:pPr algn="ctr"/>
            <a:r>
              <a:rPr lang="en-US" sz="1400" dirty="0" smtClean="0">
                <a:solidFill>
                  <a:schemeClr val="tx2">
                    <a:lumMod val="50000"/>
                  </a:schemeClr>
                </a:solidFill>
              </a:rPr>
              <a:t>2 Weeks</a:t>
            </a:r>
          </a:p>
        </p:txBody>
      </p:sp>
      <p:sp>
        <p:nvSpPr>
          <p:cNvPr id="36" name="TextBox 35"/>
          <p:cNvSpPr txBox="1"/>
          <p:nvPr/>
        </p:nvSpPr>
        <p:spPr>
          <a:xfrm>
            <a:off x="3429000" y="5029200"/>
            <a:ext cx="5029200" cy="307777"/>
          </a:xfrm>
          <a:prstGeom prst="rect">
            <a:avLst/>
          </a:prstGeom>
          <a:noFill/>
        </p:spPr>
        <p:txBody>
          <a:bodyPr wrap="square" rtlCol="0">
            <a:spAutoFit/>
          </a:bodyPr>
          <a:lstStyle/>
          <a:p>
            <a:pPr algn="ctr"/>
            <a:r>
              <a:rPr lang="en-US" sz="1400" dirty="0" smtClean="0">
                <a:solidFill>
                  <a:schemeClr val="tx2">
                    <a:lumMod val="50000"/>
                  </a:schemeClr>
                </a:solidFill>
              </a:rPr>
              <a:t>2017</a:t>
            </a:r>
          </a:p>
        </p:txBody>
      </p:sp>
      <p:sp>
        <p:nvSpPr>
          <p:cNvPr id="37" name="TextBox 36"/>
          <p:cNvSpPr txBox="1"/>
          <p:nvPr/>
        </p:nvSpPr>
        <p:spPr>
          <a:xfrm>
            <a:off x="1905000" y="5029200"/>
            <a:ext cx="838200" cy="523220"/>
          </a:xfrm>
          <a:prstGeom prst="rect">
            <a:avLst/>
          </a:prstGeom>
          <a:noFill/>
        </p:spPr>
        <p:txBody>
          <a:bodyPr wrap="square" rtlCol="0">
            <a:spAutoFit/>
          </a:bodyPr>
          <a:lstStyle/>
          <a:p>
            <a:pPr algn="ctr"/>
            <a:r>
              <a:rPr lang="en-US" sz="1400" dirty="0" smtClean="0">
                <a:solidFill>
                  <a:schemeClr val="tx2">
                    <a:lumMod val="50000"/>
                  </a:schemeClr>
                </a:solidFill>
              </a:rPr>
              <a:t>2 Weeks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GIT Automated Test Scripts</a:t>
            </a:r>
            <a:endParaRPr lang="en-US" sz="2800" b="1" dirty="0"/>
          </a:p>
        </p:txBody>
      </p:sp>
      <p:sp>
        <p:nvSpPr>
          <p:cNvPr id="3" name="Content Placeholder 2"/>
          <p:cNvSpPr>
            <a:spLocks noGrp="1"/>
          </p:cNvSpPr>
          <p:nvPr>
            <p:ph idx="1"/>
          </p:nvPr>
        </p:nvSpPr>
        <p:spPr/>
        <p:txBody>
          <a:bodyPr/>
          <a:lstStyle/>
          <a:p>
            <a:pPr algn="just"/>
            <a:r>
              <a:rPr lang="en-US" dirty="0" smtClean="0"/>
              <a:t>Git-test is a command-line script for running automated tests against commits in a Git repository. It is especially targeted at developers who like their tests to pass on </a:t>
            </a:r>
            <a:r>
              <a:rPr lang="en-US" i="1" dirty="0" smtClean="0"/>
              <a:t>every</a:t>
            </a:r>
            <a:r>
              <a:rPr lang="en-US" dirty="0" smtClean="0"/>
              <a:t> commit in a branch, not just the branch tip.</a:t>
            </a:r>
          </a:p>
          <a:p>
            <a:pPr algn="just"/>
            <a:endParaRPr lang="en-US" dirty="0" smtClean="0"/>
          </a:p>
          <a:p>
            <a:pPr algn="just"/>
            <a:r>
              <a:rPr lang="en-US" dirty="0" smtClean="0"/>
              <a:t>Git test will test the commits in that range, reporting any failures. The pass/fail results of running tests are also recorded permanently in your repository as Git "notes“.</a:t>
            </a:r>
          </a:p>
          <a:p>
            <a:pPr algn="just"/>
            <a:endParaRPr lang="en-US" dirty="0" smtClean="0"/>
          </a:p>
          <a:p>
            <a:pPr algn="just"/>
            <a:r>
              <a:rPr lang="en-US" dirty="0" smtClean="0"/>
              <a:t>If a commit in the range has already been tested, then by default </a:t>
            </a:r>
            <a:r>
              <a:rPr lang="en-US" dirty="0" err="1" smtClean="0"/>
              <a:t>git</a:t>
            </a:r>
            <a:r>
              <a:rPr lang="en-US" dirty="0" smtClean="0"/>
              <a:t> test reports the old results rather than testing it again. This means that you can run the above command over and over as you work, and </a:t>
            </a:r>
            <a:r>
              <a:rPr lang="en-US" dirty="0" err="1" smtClean="0"/>
              <a:t>git</a:t>
            </a:r>
            <a:r>
              <a:rPr lang="en-US" dirty="0" smtClean="0"/>
              <a:t> test won't repeat tests whose results it already knows.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How will Jenkins typically fit into our strategy</a:t>
            </a:r>
            <a:endParaRPr lang="en-US" sz="2800" b="1" dirty="0"/>
          </a:p>
        </p:txBody>
      </p:sp>
      <p:sp>
        <p:nvSpPr>
          <p:cNvPr id="4" name="Oval 3"/>
          <p:cNvSpPr/>
          <p:nvPr/>
        </p:nvSpPr>
        <p:spPr bwMode="auto">
          <a:xfrm>
            <a:off x="838200" y="1905000"/>
            <a:ext cx="1143000" cy="838200"/>
          </a:xfrm>
          <a:prstGeom prst="ellipse">
            <a:avLst/>
          </a:prstGeom>
          <a:solidFill>
            <a:schemeClr val="accent6"/>
          </a:solidFill>
          <a:ln w="6350" cap="flat" cmpd="sng" algn="ctr">
            <a:noFill/>
            <a:prstDash val="solid"/>
            <a:round/>
            <a:headEnd type="none" w="med" len="med"/>
            <a:tailEnd type="none" w="med" len="med"/>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5" name="TextBox 4"/>
          <p:cNvSpPr txBox="1"/>
          <p:nvPr/>
        </p:nvSpPr>
        <p:spPr>
          <a:xfrm>
            <a:off x="914400" y="2133600"/>
            <a:ext cx="1066800" cy="307777"/>
          </a:xfrm>
          <a:prstGeom prst="rect">
            <a:avLst/>
          </a:prstGeom>
          <a:noFill/>
        </p:spPr>
        <p:txBody>
          <a:bodyPr wrap="square" rtlCol="0">
            <a:spAutoFit/>
          </a:bodyPr>
          <a:lstStyle/>
          <a:p>
            <a:r>
              <a:rPr lang="en-US" sz="1400" dirty="0" smtClean="0">
                <a:solidFill>
                  <a:schemeClr val="tx2">
                    <a:lumMod val="50000"/>
                  </a:schemeClr>
                </a:solidFill>
              </a:rPr>
              <a:t>Developer</a:t>
            </a:r>
          </a:p>
        </p:txBody>
      </p:sp>
      <p:sp>
        <p:nvSpPr>
          <p:cNvPr id="6" name="Curved Down Arrow 5"/>
          <p:cNvSpPr/>
          <p:nvPr/>
        </p:nvSpPr>
        <p:spPr bwMode="auto">
          <a:xfrm>
            <a:off x="1066800" y="1524000"/>
            <a:ext cx="685800" cy="381000"/>
          </a:xfrm>
          <a:prstGeom prst="curvedDownArrow">
            <a:avLst/>
          </a:prstGeom>
          <a:solidFill>
            <a:schemeClr val="accent6"/>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7" name="Right Arrow 6"/>
          <p:cNvSpPr/>
          <p:nvPr/>
        </p:nvSpPr>
        <p:spPr bwMode="auto">
          <a:xfrm>
            <a:off x="1981200" y="2209800"/>
            <a:ext cx="1371600" cy="228600"/>
          </a:xfrm>
          <a:prstGeom prst="rightArrow">
            <a:avLst/>
          </a:prstGeom>
          <a:solidFill>
            <a:schemeClr val="accent6"/>
          </a:solidFill>
          <a:ln w="63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8" name="Rounded Rectangle 7"/>
          <p:cNvSpPr/>
          <p:nvPr/>
        </p:nvSpPr>
        <p:spPr bwMode="auto">
          <a:xfrm>
            <a:off x="3352800" y="1981200"/>
            <a:ext cx="1295400" cy="685800"/>
          </a:xfrm>
          <a:prstGeom prst="roundRect">
            <a:avLst/>
          </a:prstGeom>
          <a:solidFill>
            <a:schemeClr val="accent6"/>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pic>
        <p:nvPicPr>
          <p:cNvPr id="30722" name="Picture 2" descr="C:\Users\Kanishka\Desktop\jenkins-butler-vertical.png"/>
          <p:cNvPicPr>
            <a:picLocks noChangeAspect="1" noChangeArrowheads="1"/>
          </p:cNvPicPr>
          <p:nvPr/>
        </p:nvPicPr>
        <p:blipFill>
          <a:blip r:embed="rId2" cstate="print"/>
          <a:srcRect/>
          <a:stretch>
            <a:fillRect/>
          </a:stretch>
        </p:blipFill>
        <p:spPr bwMode="auto">
          <a:xfrm>
            <a:off x="1676400" y="3505200"/>
            <a:ext cx="914400" cy="990600"/>
          </a:xfrm>
          <a:prstGeom prst="rect">
            <a:avLst/>
          </a:prstGeom>
          <a:noFill/>
        </p:spPr>
      </p:pic>
      <p:cxnSp>
        <p:nvCxnSpPr>
          <p:cNvPr id="11" name="Straight Arrow Connector 10"/>
          <p:cNvCxnSpPr/>
          <p:nvPr/>
        </p:nvCxnSpPr>
        <p:spPr>
          <a:xfrm rot="5400000" flipH="1" flipV="1">
            <a:off x="2438400" y="2667000"/>
            <a:ext cx="914400" cy="914400"/>
          </a:xfrm>
          <a:prstGeom prst="straightConnector1">
            <a:avLst/>
          </a:pr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1867694" y="4761706"/>
            <a:ext cx="381000" cy="1588"/>
          </a:xfrm>
          <a:prstGeom prst="straightConnector1">
            <a:avLst/>
          </a:pr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1447800" y="5029200"/>
            <a:ext cx="1600200" cy="533400"/>
          </a:xfrm>
          <a:prstGeom prst="roundRect">
            <a:avLst/>
          </a:prstGeom>
          <a:solidFill>
            <a:schemeClr val="accent1">
              <a:lumMod val="40000"/>
              <a:lumOff val="60000"/>
            </a:schemeClr>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17" name="Rounded Rectangle 16"/>
          <p:cNvSpPr/>
          <p:nvPr/>
        </p:nvSpPr>
        <p:spPr bwMode="auto">
          <a:xfrm>
            <a:off x="3581400" y="4953000"/>
            <a:ext cx="1600200" cy="762000"/>
          </a:xfrm>
          <a:prstGeom prst="roundRect">
            <a:avLst/>
          </a:prstGeom>
          <a:solidFill>
            <a:schemeClr val="accent1">
              <a:lumMod val="40000"/>
              <a:lumOff val="60000"/>
            </a:schemeClr>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18" name="Rounded Rectangle 17"/>
          <p:cNvSpPr/>
          <p:nvPr/>
        </p:nvSpPr>
        <p:spPr bwMode="auto">
          <a:xfrm>
            <a:off x="5867400" y="5029200"/>
            <a:ext cx="1600200" cy="533400"/>
          </a:xfrm>
          <a:prstGeom prst="roundRect">
            <a:avLst/>
          </a:prstGeom>
          <a:solidFill>
            <a:schemeClr val="accent1">
              <a:lumMod val="40000"/>
              <a:lumOff val="60000"/>
            </a:schemeClr>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cxnSp>
        <p:nvCxnSpPr>
          <p:cNvPr id="19" name="Straight Arrow Connector 18"/>
          <p:cNvCxnSpPr/>
          <p:nvPr/>
        </p:nvCxnSpPr>
        <p:spPr>
          <a:xfrm>
            <a:off x="3048000" y="5257800"/>
            <a:ext cx="533400" cy="1588"/>
          </a:xfrm>
          <a:prstGeom prst="straightConnector1">
            <a:avLst/>
          </a:pr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181600" y="5257800"/>
            <a:ext cx="609600" cy="1588"/>
          </a:xfrm>
          <a:prstGeom prst="straightConnector1">
            <a:avLst/>
          </a:pr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7239794" y="4418806"/>
            <a:ext cx="1676400" cy="1588"/>
          </a:xfrm>
          <a:prstGeom prst="straightConnector1">
            <a:avLst/>
          </a:pr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bwMode="auto">
          <a:xfrm>
            <a:off x="7543800" y="2667000"/>
            <a:ext cx="1066800" cy="914400"/>
          </a:xfrm>
          <a:prstGeom prst="ellipse">
            <a:avLst/>
          </a:prstGeom>
          <a:solidFill>
            <a:schemeClr val="accent2"/>
          </a:solidFill>
          <a:ln w="63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41" name="TextBox 40"/>
          <p:cNvSpPr txBox="1"/>
          <p:nvPr/>
        </p:nvSpPr>
        <p:spPr>
          <a:xfrm>
            <a:off x="3352800" y="2057400"/>
            <a:ext cx="1371600" cy="523220"/>
          </a:xfrm>
          <a:prstGeom prst="rect">
            <a:avLst/>
          </a:prstGeom>
          <a:noFill/>
        </p:spPr>
        <p:txBody>
          <a:bodyPr wrap="square" rtlCol="0">
            <a:spAutoFit/>
          </a:bodyPr>
          <a:lstStyle/>
          <a:p>
            <a:r>
              <a:rPr lang="en-US" sz="1400" dirty="0" smtClean="0">
                <a:solidFill>
                  <a:schemeClr val="tx2">
                    <a:lumMod val="50000"/>
                  </a:schemeClr>
                </a:solidFill>
              </a:rPr>
              <a:t>Source Control</a:t>
            </a:r>
          </a:p>
          <a:p>
            <a:r>
              <a:rPr lang="en-US" sz="1400" dirty="0" smtClean="0">
                <a:solidFill>
                  <a:schemeClr val="tx2">
                    <a:lumMod val="50000"/>
                  </a:schemeClr>
                </a:solidFill>
              </a:rPr>
              <a:t>(GIT/TFS)</a:t>
            </a:r>
          </a:p>
        </p:txBody>
      </p:sp>
      <p:sp>
        <p:nvSpPr>
          <p:cNvPr id="44" name="TextBox 43"/>
          <p:cNvSpPr txBox="1"/>
          <p:nvPr/>
        </p:nvSpPr>
        <p:spPr>
          <a:xfrm>
            <a:off x="1524000" y="5029200"/>
            <a:ext cx="1420325" cy="523220"/>
          </a:xfrm>
          <a:prstGeom prst="rect">
            <a:avLst/>
          </a:prstGeom>
          <a:noFill/>
        </p:spPr>
        <p:txBody>
          <a:bodyPr wrap="none" rtlCol="0">
            <a:spAutoFit/>
          </a:bodyPr>
          <a:lstStyle/>
          <a:p>
            <a:r>
              <a:rPr lang="en-US" sz="1400" dirty="0" smtClean="0">
                <a:solidFill>
                  <a:schemeClr val="tx2">
                    <a:lumMod val="50000"/>
                  </a:schemeClr>
                </a:solidFill>
              </a:rPr>
              <a:t>  Build Artifacts </a:t>
            </a:r>
          </a:p>
          <a:p>
            <a:r>
              <a:rPr lang="en-US" sz="1400" dirty="0" smtClean="0">
                <a:solidFill>
                  <a:schemeClr val="tx2">
                    <a:lumMod val="50000"/>
                  </a:schemeClr>
                </a:solidFill>
              </a:rPr>
              <a:t>     (Website)</a:t>
            </a:r>
          </a:p>
        </p:txBody>
      </p:sp>
      <p:sp>
        <p:nvSpPr>
          <p:cNvPr id="45" name="TextBox 44"/>
          <p:cNvSpPr txBox="1"/>
          <p:nvPr/>
        </p:nvSpPr>
        <p:spPr>
          <a:xfrm flipH="1">
            <a:off x="3581400" y="4953000"/>
            <a:ext cx="1676400" cy="738664"/>
          </a:xfrm>
          <a:prstGeom prst="rect">
            <a:avLst/>
          </a:prstGeom>
          <a:noFill/>
        </p:spPr>
        <p:txBody>
          <a:bodyPr wrap="square" rtlCol="0">
            <a:spAutoFit/>
          </a:bodyPr>
          <a:lstStyle/>
          <a:p>
            <a:r>
              <a:rPr lang="en-US" sz="1400" dirty="0" smtClean="0">
                <a:solidFill>
                  <a:schemeClr val="tx2">
                    <a:lumMod val="50000"/>
                  </a:schemeClr>
                </a:solidFill>
              </a:rPr>
              <a:t>Run Tests (NUnit,</a:t>
            </a:r>
          </a:p>
          <a:p>
            <a:r>
              <a:rPr lang="en-US" sz="1400" dirty="0" smtClean="0">
                <a:solidFill>
                  <a:schemeClr val="tx2">
                    <a:lumMod val="50000"/>
                  </a:schemeClr>
                </a:solidFill>
              </a:rPr>
              <a:t>MS Tests, Cradle, StyleCop,JSHint)</a:t>
            </a:r>
          </a:p>
        </p:txBody>
      </p:sp>
      <p:sp>
        <p:nvSpPr>
          <p:cNvPr id="46" name="TextBox 45"/>
          <p:cNvSpPr txBox="1"/>
          <p:nvPr/>
        </p:nvSpPr>
        <p:spPr>
          <a:xfrm>
            <a:off x="5867400" y="5029200"/>
            <a:ext cx="1608133" cy="523220"/>
          </a:xfrm>
          <a:prstGeom prst="rect">
            <a:avLst/>
          </a:prstGeom>
          <a:noFill/>
        </p:spPr>
        <p:txBody>
          <a:bodyPr wrap="none" rtlCol="0">
            <a:spAutoFit/>
          </a:bodyPr>
          <a:lstStyle/>
          <a:p>
            <a:r>
              <a:rPr lang="en-US" sz="1400" dirty="0" smtClean="0">
                <a:solidFill>
                  <a:schemeClr val="tx2">
                    <a:lumMod val="50000"/>
                  </a:schemeClr>
                </a:solidFill>
              </a:rPr>
              <a:t>Publish Output to </a:t>
            </a:r>
          </a:p>
          <a:p>
            <a:r>
              <a:rPr lang="en-US" sz="1400" dirty="0" smtClean="0">
                <a:solidFill>
                  <a:schemeClr val="tx2">
                    <a:lumMod val="50000"/>
                  </a:schemeClr>
                </a:solidFill>
              </a:rPr>
              <a:t>    Live Server</a:t>
            </a:r>
          </a:p>
        </p:txBody>
      </p:sp>
      <p:sp>
        <p:nvSpPr>
          <p:cNvPr id="47" name="TextBox 46"/>
          <p:cNvSpPr txBox="1"/>
          <p:nvPr/>
        </p:nvSpPr>
        <p:spPr>
          <a:xfrm>
            <a:off x="7696200" y="2895600"/>
            <a:ext cx="762000" cy="523220"/>
          </a:xfrm>
          <a:prstGeom prst="rect">
            <a:avLst/>
          </a:prstGeom>
          <a:noFill/>
        </p:spPr>
        <p:txBody>
          <a:bodyPr wrap="square" rtlCol="0">
            <a:spAutoFit/>
          </a:bodyPr>
          <a:lstStyle/>
          <a:p>
            <a:r>
              <a:rPr lang="en-US" sz="1400" dirty="0" smtClean="0">
                <a:solidFill>
                  <a:schemeClr val="tx2">
                    <a:lumMod val="50000"/>
                  </a:schemeClr>
                </a:solidFill>
              </a:rPr>
              <a:t>Report              Back</a:t>
            </a:r>
          </a:p>
        </p:txBody>
      </p:sp>
      <p:sp>
        <p:nvSpPr>
          <p:cNvPr id="48" name="TextBox 47"/>
          <p:cNvSpPr txBox="1"/>
          <p:nvPr/>
        </p:nvSpPr>
        <p:spPr>
          <a:xfrm>
            <a:off x="2895600" y="3200400"/>
            <a:ext cx="762000" cy="738664"/>
          </a:xfrm>
          <a:prstGeom prst="rect">
            <a:avLst/>
          </a:prstGeom>
          <a:noFill/>
        </p:spPr>
        <p:txBody>
          <a:bodyPr wrap="square" rtlCol="0">
            <a:spAutoFit/>
          </a:bodyPr>
          <a:lstStyle/>
          <a:p>
            <a:r>
              <a:rPr lang="en-US" sz="1400" dirty="0" smtClean="0">
                <a:solidFill>
                  <a:schemeClr val="tx2">
                    <a:lumMod val="50000"/>
                  </a:schemeClr>
                </a:solidFill>
              </a:rPr>
              <a:t>Grabs   latest code</a:t>
            </a:r>
          </a:p>
        </p:txBody>
      </p:sp>
      <p:sp>
        <p:nvSpPr>
          <p:cNvPr id="49" name="TextBox 48"/>
          <p:cNvSpPr txBox="1"/>
          <p:nvPr/>
        </p:nvSpPr>
        <p:spPr>
          <a:xfrm>
            <a:off x="2209800" y="4572000"/>
            <a:ext cx="762000" cy="307777"/>
          </a:xfrm>
          <a:prstGeom prst="rect">
            <a:avLst/>
          </a:prstGeom>
          <a:noFill/>
        </p:spPr>
        <p:txBody>
          <a:bodyPr wrap="square" rtlCol="0">
            <a:spAutoFit/>
          </a:bodyPr>
          <a:lstStyle/>
          <a:p>
            <a:r>
              <a:rPr lang="en-US" sz="1400" dirty="0" smtClean="0">
                <a:solidFill>
                  <a:schemeClr val="tx2">
                    <a:lumMod val="50000"/>
                  </a:schemeClr>
                </a:solidFill>
              </a:rPr>
              <a:t>Builds</a:t>
            </a:r>
          </a:p>
        </p:txBody>
      </p:sp>
      <p:sp>
        <p:nvSpPr>
          <p:cNvPr id="50" name="Rectangle 49"/>
          <p:cNvSpPr/>
          <p:nvPr/>
        </p:nvSpPr>
        <p:spPr bwMode="auto">
          <a:xfrm>
            <a:off x="3429000" y="4724400"/>
            <a:ext cx="4191000" cy="1295400"/>
          </a:xfrm>
          <a:prstGeom prst="rect">
            <a:avLst/>
          </a:prstGeom>
          <a:noFill/>
          <a:ln w="63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latin typeface="+mn-lt"/>
              <a:cs typeface="Arial" charset="0"/>
            </a:endParaRPr>
          </a:p>
        </p:txBody>
      </p:sp>
      <p:sp>
        <p:nvSpPr>
          <p:cNvPr id="51" name="TextBox 50"/>
          <p:cNvSpPr txBox="1"/>
          <p:nvPr/>
        </p:nvSpPr>
        <p:spPr>
          <a:xfrm>
            <a:off x="4724400" y="4343400"/>
            <a:ext cx="1524000" cy="307777"/>
          </a:xfrm>
          <a:prstGeom prst="rect">
            <a:avLst/>
          </a:prstGeom>
          <a:noFill/>
        </p:spPr>
        <p:txBody>
          <a:bodyPr wrap="square" rtlCol="0">
            <a:spAutoFit/>
          </a:bodyPr>
          <a:lstStyle/>
          <a:p>
            <a:r>
              <a:rPr lang="en-US" sz="1400" dirty="0" smtClean="0">
                <a:solidFill>
                  <a:schemeClr val="tx2">
                    <a:lumMod val="50000"/>
                  </a:schemeClr>
                </a:solidFill>
              </a:rPr>
              <a:t>Post Build Steps</a:t>
            </a:r>
          </a:p>
        </p:txBody>
      </p:sp>
      <p:sp>
        <p:nvSpPr>
          <p:cNvPr id="52" name="TextBox 51"/>
          <p:cNvSpPr txBox="1"/>
          <p:nvPr/>
        </p:nvSpPr>
        <p:spPr>
          <a:xfrm>
            <a:off x="5181600" y="5334000"/>
            <a:ext cx="762000" cy="307777"/>
          </a:xfrm>
          <a:prstGeom prst="rect">
            <a:avLst/>
          </a:prstGeom>
          <a:noFill/>
        </p:spPr>
        <p:txBody>
          <a:bodyPr wrap="square" rtlCol="0">
            <a:spAutoFit/>
          </a:bodyPr>
          <a:lstStyle/>
          <a:p>
            <a:r>
              <a:rPr lang="en-US" sz="1400" dirty="0" smtClean="0">
                <a:solidFill>
                  <a:schemeClr val="tx2">
                    <a:lumMod val="50000"/>
                  </a:schemeClr>
                </a:solidFill>
              </a:rPr>
              <a:t>Deploy</a:t>
            </a:r>
          </a:p>
        </p:txBody>
      </p:sp>
      <p:cxnSp>
        <p:nvCxnSpPr>
          <p:cNvPr id="64" name="Straight Arrow Connector 63"/>
          <p:cNvCxnSpPr/>
          <p:nvPr/>
        </p:nvCxnSpPr>
        <p:spPr>
          <a:xfrm>
            <a:off x="7467600" y="5257800"/>
            <a:ext cx="609600" cy="1588"/>
          </a:xfrm>
          <a:prstGeom prst="straightConnector1">
            <a:avLst/>
          </a:pr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5000" y="1752600"/>
            <a:ext cx="1600200" cy="523220"/>
          </a:xfrm>
          <a:prstGeom prst="rect">
            <a:avLst/>
          </a:prstGeom>
          <a:noFill/>
        </p:spPr>
        <p:txBody>
          <a:bodyPr wrap="square" rtlCol="0">
            <a:spAutoFit/>
          </a:bodyPr>
          <a:lstStyle/>
          <a:p>
            <a:pPr algn="ctr"/>
            <a:r>
              <a:rPr lang="en-US" sz="1400" dirty="0" smtClean="0">
                <a:solidFill>
                  <a:schemeClr val="tx2">
                    <a:lumMod val="50000"/>
                  </a:schemeClr>
                </a:solidFill>
              </a:rPr>
              <a:t>Checks in code         to Repo</a:t>
            </a:r>
          </a:p>
        </p:txBody>
      </p:sp>
      <p:sp>
        <p:nvSpPr>
          <p:cNvPr id="66" name="TextBox 65"/>
          <p:cNvSpPr txBox="1"/>
          <p:nvPr/>
        </p:nvSpPr>
        <p:spPr>
          <a:xfrm>
            <a:off x="609600" y="2743200"/>
            <a:ext cx="1600200" cy="523220"/>
          </a:xfrm>
          <a:prstGeom prst="rect">
            <a:avLst/>
          </a:prstGeom>
          <a:noFill/>
        </p:spPr>
        <p:txBody>
          <a:bodyPr wrap="square" rtlCol="0">
            <a:spAutoFit/>
          </a:bodyPr>
          <a:lstStyle/>
          <a:p>
            <a:pPr algn="ctr"/>
            <a:r>
              <a:rPr lang="en-US" sz="1400" dirty="0" smtClean="0">
                <a:solidFill>
                  <a:schemeClr val="tx2">
                    <a:lumMod val="50000"/>
                  </a:schemeClr>
                </a:solidFill>
              </a:rPr>
              <a:t>Works on </a:t>
            </a:r>
          </a:p>
          <a:p>
            <a:pPr algn="ctr"/>
            <a:r>
              <a:rPr lang="en-US" sz="1400" dirty="0" smtClean="0">
                <a:solidFill>
                  <a:schemeClr val="tx2">
                    <a:lumMod val="50000"/>
                  </a:schemeClr>
                </a:solidFill>
              </a:rPr>
              <a:t>his machine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797569807"/>
              </p:ext>
            </p:extLst>
          </p:nvPr>
        </p:nvGraphicFramePr>
        <p:xfrm>
          <a:off x="533400" y="1066800"/>
          <a:ext cx="5035296" cy="3578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Horizontal Scroll 5"/>
          <p:cNvSpPr/>
          <p:nvPr/>
        </p:nvSpPr>
        <p:spPr bwMode="auto">
          <a:xfrm>
            <a:off x="5715000" y="1524000"/>
            <a:ext cx="2971800" cy="1905000"/>
          </a:xfrm>
          <a:prstGeom prst="horizontalScroll">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US" sz="2000" b="1" dirty="0">
                <a:latin typeface="Candara" panose="020E0502030303020204" pitchFamily="34" charset="0"/>
              </a:rPr>
              <a:t>Improved ROI  =  Enhanced  Customer Satisfaction</a:t>
            </a:r>
          </a:p>
        </p:txBody>
      </p:sp>
      <p:sp>
        <p:nvSpPr>
          <p:cNvPr id="8" name="Title 1"/>
          <p:cNvSpPr txBox="1">
            <a:spLocks noGrp="1"/>
          </p:cNvSpPr>
          <p:nvPr>
            <p:ph type="title"/>
          </p:nvPr>
        </p:nvSpPr>
        <p:spPr>
          <a:xfrm>
            <a:off x="1" y="76200"/>
            <a:ext cx="9143999" cy="100213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a:lstStyle>
          <a:p>
            <a:pPr fontAlgn="auto">
              <a:spcAft>
                <a:spcPts val="0"/>
              </a:spcAft>
            </a:pPr>
            <a:r>
              <a:rPr lang="en-US" b="1" dirty="0" smtClean="0">
                <a:solidFill>
                  <a:schemeClr val="tx1">
                    <a:lumMod val="90000"/>
                    <a:lumOff val="10000"/>
                  </a:schemeClr>
                </a:solidFill>
                <a:latin typeface="+mj-lt"/>
              </a:rPr>
              <a:t>  Implementation </a:t>
            </a:r>
            <a:r>
              <a:rPr lang="en-US" b="1" dirty="0" smtClean="0">
                <a:solidFill>
                  <a:schemeClr val="tx1">
                    <a:lumMod val="90000"/>
                    <a:lumOff val="10000"/>
                  </a:schemeClr>
                </a:solidFill>
                <a:latin typeface="+mj-lt"/>
              </a:rPr>
              <a:t>Benefits</a:t>
            </a:r>
            <a:endParaRPr lang="en-US" b="1" dirty="0">
              <a:solidFill>
                <a:schemeClr val="tx1">
                  <a:lumMod val="90000"/>
                  <a:lumOff val="10000"/>
                </a:schemeClr>
              </a:solidFill>
              <a:latin typeface="+mj-lt"/>
            </a:endParaRPr>
          </a:p>
        </p:txBody>
      </p:sp>
      <p:sp>
        <p:nvSpPr>
          <p:cNvPr id="7" name="TextBox 6"/>
          <p:cNvSpPr txBox="1"/>
          <p:nvPr/>
        </p:nvSpPr>
        <p:spPr>
          <a:xfrm>
            <a:off x="202504" y="5181600"/>
            <a:ext cx="8610600"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600" b="1" dirty="0" smtClean="0">
                <a:latin typeface="Candara" panose="020E0502030303020204" pitchFamily="34" charset="0"/>
              </a:rPr>
              <a:t>We have analyzed and found that there could be a reduction of 20% of incidents and tickets post deployment to production even if we implemented partial DevOps</a:t>
            </a:r>
          </a:p>
        </p:txBody>
      </p:sp>
      <p:sp>
        <p:nvSpPr>
          <p:cNvPr id="12" name="AutoShape 5"/>
          <p:cNvSpPr>
            <a:spLocks noChangeArrowheads="1"/>
          </p:cNvSpPr>
          <p:nvPr/>
        </p:nvSpPr>
        <p:spPr bwMode="auto">
          <a:xfrm>
            <a:off x="228600" y="4572000"/>
            <a:ext cx="1404000" cy="366195"/>
          </a:xfrm>
          <a:prstGeom prst="roundRect">
            <a:avLst>
              <a:gd name="adj" fmla="val 8111"/>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38100">
            <a:noFill/>
            <a:round/>
            <a:headEnd/>
            <a:tailEnd/>
          </a:ln>
          <a:effectLst/>
          <a:extLst/>
        </p:spPr>
        <p:txBody>
          <a:bodyPr wrap="none" lIns="36000" tIns="33689" rIns="36000" bIns="33689"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600" dirty="0" smtClean="0">
                <a:latin typeface="Candara" panose="020E0502030303020204" pitchFamily="34" charset="0"/>
              </a:rPr>
              <a:t>Do You Know</a:t>
            </a:r>
            <a:endParaRPr lang="en-US" altLang="en-US" sz="1600" dirty="0">
              <a:latin typeface="Candara" panose="020E0502030303020204" pitchFamily="34" charset="0"/>
            </a:endParaRPr>
          </a:p>
        </p:txBody>
      </p:sp>
      <p:sp>
        <p:nvSpPr>
          <p:cNvPr id="3" name="Footer Placeholder 2"/>
          <p:cNvSpPr>
            <a:spLocks noGrp="1"/>
          </p:cNvSpPr>
          <p:nvPr>
            <p:ph type="ftr" sz="quarter" idx="11"/>
          </p:nvPr>
        </p:nvSpPr>
        <p:spPr/>
        <p:txBody>
          <a:bodyPr/>
          <a:lstStyle/>
          <a:p>
            <a:pPr defTabSz="957756"/>
            <a:r>
              <a:rPr lang="en-US" sz="1900" smtClean="0">
                <a:solidFill>
                  <a:srgbClr val="00234B"/>
                </a:solidFill>
              </a:rPr>
              <a:t>Capgemini Internal</a:t>
            </a:r>
            <a:endParaRPr lang="en-US" sz="1900" dirty="0">
              <a:solidFill>
                <a:srgbClr val="00234B"/>
              </a:solidFill>
            </a:endParaRPr>
          </a:p>
        </p:txBody>
      </p:sp>
    </p:spTree>
    <p:extLst>
      <p:ext uri="{BB962C8B-B14F-4D97-AF65-F5344CB8AC3E}">
        <p14:creationId xmlns:p14="http://schemas.microsoft.com/office/powerpoint/2010/main" val="228257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2728686"/>
            <a:ext cx="9143999" cy="1002135"/>
          </a:xfrm>
        </p:spPr>
        <p:txBody>
          <a:bodyPr/>
          <a:lstStyle/>
          <a:p>
            <a:pPr algn="ctr"/>
            <a:r>
              <a:rPr lang="en-US" b="1" dirty="0" smtClean="0"/>
              <a:t>Thank you !!!</a:t>
            </a:r>
            <a:endParaRPr lang="en-US" b="1" dirty="0"/>
          </a:p>
        </p:txBody>
      </p:sp>
      <p:sp>
        <p:nvSpPr>
          <p:cNvPr id="2" name="Footer Placeholder 1"/>
          <p:cNvSpPr>
            <a:spLocks noGrp="1"/>
          </p:cNvSpPr>
          <p:nvPr>
            <p:ph type="ftr" sz="quarter" idx="11"/>
          </p:nvPr>
        </p:nvSpPr>
        <p:spPr/>
        <p:txBody>
          <a:bodyPr/>
          <a:lstStyle/>
          <a:p>
            <a:pPr defTabSz="957756"/>
            <a:r>
              <a:rPr lang="en-US" sz="1900" smtClean="0">
                <a:solidFill>
                  <a:srgbClr val="00234B"/>
                </a:solidFill>
              </a:rPr>
              <a:t>Capgemini Internal</a:t>
            </a:r>
            <a:endParaRPr lang="en-US" sz="1900" dirty="0">
              <a:solidFill>
                <a:srgbClr val="00234B"/>
              </a:solidFill>
            </a:endParaRPr>
          </a:p>
        </p:txBody>
      </p:sp>
    </p:spTree>
    <p:extLst>
      <p:ext uri="{BB962C8B-B14F-4D97-AF65-F5344CB8AC3E}">
        <p14:creationId xmlns:p14="http://schemas.microsoft.com/office/powerpoint/2010/main" val="2026945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7" y="2143125"/>
            <a:ext cx="2883877" cy="2248140"/>
          </a:xfrm>
        </p:spPr>
        <p:txBody>
          <a:bodyPr/>
          <a:lstStyle/>
          <a:p>
            <a:r>
              <a:rPr smtClean="0"/>
              <a:t>Agenda</a:t>
            </a:r>
            <a:endParaRPr lang="en-US" dirty="0"/>
          </a:p>
        </p:txBody>
      </p:sp>
      <p:sp>
        <p:nvSpPr>
          <p:cNvPr id="3" name="Content Placeholder 2"/>
          <p:cNvSpPr>
            <a:spLocks noGrp="1"/>
          </p:cNvSpPr>
          <p:nvPr>
            <p:ph sz="quarter" idx="10"/>
          </p:nvPr>
        </p:nvSpPr>
        <p:spPr>
          <a:xfrm>
            <a:off x="3733800" y="990600"/>
            <a:ext cx="4851889" cy="4788000"/>
          </a:xfrm>
        </p:spPr>
        <p:txBody>
          <a:bodyPr/>
          <a:lstStyle/>
          <a:p>
            <a:r>
              <a:rPr lang="en-US" dirty="0" smtClean="0"/>
              <a:t>What is DevOps?</a:t>
            </a:r>
          </a:p>
          <a:p>
            <a:r>
              <a:rPr lang="en-US" dirty="0" smtClean="0"/>
              <a:t>Typical Agile Scenario</a:t>
            </a:r>
          </a:p>
          <a:p>
            <a:r>
              <a:rPr lang="en-US" dirty="0" smtClean="0"/>
              <a:t>Dev vs. Ops war</a:t>
            </a:r>
          </a:p>
          <a:p>
            <a:r>
              <a:rPr lang="en-US" dirty="0" smtClean="0"/>
              <a:t>Current Focus Area</a:t>
            </a:r>
          </a:p>
          <a:p>
            <a:r>
              <a:rPr lang="en-US" dirty="0" smtClean="0"/>
              <a:t>Dev, Ops, QA to DevOps</a:t>
            </a:r>
          </a:p>
          <a:p>
            <a:r>
              <a:rPr lang="en-US" dirty="0" smtClean="0"/>
              <a:t>5 C’s of DevOps</a:t>
            </a:r>
          </a:p>
          <a:p>
            <a:r>
              <a:rPr lang="en-US" dirty="0" smtClean="0"/>
              <a:t>DevOps Maturity Level</a:t>
            </a:r>
          </a:p>
          <a:p>
            <a:r>
              <a:rPr lang="en-US" dirty="0" smtClean="0"/>
              <a:t>Team’s Transition to DevOps</a:t>
            </a:r>
          </a:p>
          <a:p>
            <a:r>
              <a:rPr lang="en-US" dirty="0" smtClean="0"/>
              <a:t>Proposal- Improvement Area</a:t>
            </a:r>
          </a:p>
          <a:p>
            <a:r>
              <a:rPr lang="en-US" dirty="0" smtClean="0"/>
              <a:t>DevOps Benefits and Costs</a:t>
            </a:r>
          </a:p>
          <a:p>
            <a:r>
              <a:rPr lang="en-US" dirty="0" smtClean="0"/>
              <a:t>Sample Pilot Plan</a:t>
            </a:r>
          </a:p>
          <a:p>
            <a:r>
              <a:rPr lang="en-US" dirty="0" smtClean="0"/>
              <a:t>Git Automation</a:t>
            </a:r>
          </a:p>
          <a:p>
            <a:r>
              <a:rPr lang="en-US" dirty="0" smtClean="0"/>
              <a:t>Proposal of Jenkins </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50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152400"/>
            <a:ext cx="9143999" cy="773535"/>
          </a:xfrm>
        </p:spPr>
        <p:txBody>
          <a:bodyPr/>
          <a:lstStyle/>
          <a:p>
            <a:r>
              <a:rPr lang="en-US" sz="2800" b="1" dirty="0" smtClean="0"/>
              <a:t>What</a:t>
            </a:r>
            <a:r>
              <a:rPr lang="en-US" b="1" dirty="0" smtClean="0"/>
              <a:t> is DevOps?</a:t>
            </a:r>
            <a:endParaRPr lang="en-US" b="1" dirty="0"/>
          </a:p>
        </p:txBody>
      </p:sp>
      <p:sp>
        <p:nvSpPr>
          <p:cNvPr id="5" name="TextBox 4"/>
          <p:cNvSpPr txBox="1"/>
          <p:nvPr/>
        </p:nvSpPr>
        <p:spPr>
          <a:xfrm>
            <a:off x="216426" y="1469585"/>
            <a:ext cx="8494722" cy="1200329"/>
          </a:xfrm>
          <a:prstGeom prst="rect">
            <a:avLst/>
          </a:prstGeom>
          <a:noFill/>
        </p:spPr>
        <p:txBody>
          <a:bodyPr wrap="square" rtlCol="0">
            <a:spAutoFit/>
          </a:bodyPr>
          <a:lstStyle/>
          <a:p>
            <a:pPr algn="just"/>
            <a:r>
              <a:rPr lang="en-US" dirty="0">
                <a:solidFill>
                  <a:schemeClr val="tx2">
                    <a:lumMod val="50000"/>
                  </a:schemeClr>
                </a:solidFill>
              </a:rPr>
              <a:t>DevOps is a collaborative way of developing and deploying software. </a:t>
            </a:r>
            <a:r>
              <a:rPr lang="en-US" dirty="0" smtClean="0">
                <a:solidFill>
                  <a:schemeClr val="tx2">
                    <a:lumMod val="50000"/>
                  </a:schemeClr>
                </a:solidFill>
              </a:rPr>
              <a:t>It </a:t>
            </a:r>
            <a:r>
              <a:rPr lang="en-US" dirty="0">
                <a:solidFill>
                  <a:schemeClr val="tx2">
                    <a:lumMod val="50000"/>
                  </a:schemeClr>
                </a:solidFill>
              </a:rPr>
              <a:t>is a software development method that stresses communication, collaboration and integration between software developers and information technology (IT) operation professionals</a:t>
            </a:r>
            <a:endParaRPr lang="en-US" dirty="0" smtClean="0">
              <a:solidFill>
                <a:schemeClr val="tx2">
                  <a:lumMod val="50000"/>
                </a:schemeClr>
              </a:solidFill>
            </a:endParaRPr>
          </a:p>
        </p:txBody>
      </p:sp>
      <p:pic>
        <p:nvPicPr>
          <p:cNvPr id="27650" name="Picture 2" descr="https://devcentral.f5.com/weblogs/images/devcentral_f5_com/weblogs/macvittie/Windows-Live-Writer/Devops-is-Not-All-About-Automation_31BE/blue%20devops_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95600"/>
            <a:ext cx="6438900" cy="3379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244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3999" cy="773535"/>
          </a:xfrm>
        </p:spPr>
        <p:txBody>
          <a:bodyPr>
            <a:normAutofit/>
          </a:bodyPr>
          <a:lstStyle/>
          <a:p>
            <a:r>
              <a:rPr lang="en-US" sz="2800" b="1" dirty="0"/>
              <a:t>Typical Agile Scenario</a:t>
            </a:r>
          </a:p>
        </p:txBody>
      </p:sp>
      <p:pic>
        <p:nvPicPr>
          <p:cNvPr id="8" name="Picture 7" descr="Agile Dev images - Google Search - Google Chrome"/>
          <p:cNvPicPr>
            <a:picLocks noChangeAspect="1"/>
          </p:cNvPicPr>
          <p:nvPr/>
        </p:nvPicPr>
        <p:blipFill rotWithShape="1">
          <a:blip r:embed="rId3">
            <a:extLst>
              <a:ext uri="{28A0092B-C50C-407E-A947-70E740481C1C}">
                <a14:useLocalDpi xmlns:a14="http://schemas.microsoft.com/office/drawing/2010/main" val="0"/>
              </a:ext>
            </a:extLst>
          </a:blip>
          <a:srcRect l="4328" t="37427" r="47612" b="43971"/>
          <a:stretch/>
        </p:blipFill>
        <p:spPr>
          <a:xfrm>
            <a:off x="218368" y="1724171"/>
            <a:ext cx="6667500" cy="2057400"/>
          </a:xfrm>
          <a:prstGeom prst="rect">
            <a:avLst/>
          </a:prstGeom>
        </p:spPr>
      </p:pic>
      <p:sp>
        <p:nvSpPr>
          <p:cNvPr id="10" name="Right Arrow 9"/>
          <p:cNvSpPr/>
          <p:nvPr/>
        </p:nvSpPr>
        <p:spPr bwMode="auto">
          <a:xfrm>
            <a:off x="6940460" y="2582824"/>
            <a:ext cx="952500" cy="361097"/>
          </a:xfrm>
          <a:prstGeom prst="right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charset="0"/>
            </a:endParaRPr>
          </a:p>
        </p:txBody>
      </p:sp>
      <p:pic>
        <p:nvPicPr>
          <p:cNvPr id="1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3211" y="2278024"/>
            <a:ext cx="916781"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994056" y="3073964"/>
            <a:ext cx="1905000" cy="584775"/>
          </a:xfrm>
          <a:prstGeom prst="rect">
            <a:avLst/>
          </a:prstGeom>
          <a:noFill/>
        </p:spPr>
        <p:txBody>
          <a:bodyPr wrap="square" rtlCol="0">
            <a:spAutoFit/>
          </a:bodyPr>
          <a:lstStyle/>
          <a:p>
            <a:r>
              <a:rPr lang="en-US" sz="1600" b="1" dirty="0" smtClean="0">
                <a:latin typeface="Candara" panose="020E0502030303020204" pitchFamily="34" charset="0"/>
              </a:rPr>
              <a:t>Deploy to Production</a:t>
            </a:r>
            <a:endParaRPr lang="en-US" sz="1600" b="1" dirty="0">
              <a:latin typeface="Candara" panose="020E0502030303020204" pitchFamily="34" charset="0"/>
            </a:endParaRPr>
          </a:p>
        </p:txBody>
      </p:sp>
      <p:sp>
        <p:nvSpPr>
          <p:cNvPr id="13" name="Rectangle 12"/>
          <p:cNvSpPr/>
          <p:nvPr/>
        </p:nvSpPr>
        <p:spPr bwMode="auto">
          <a:xfrm>
            <a:off x="446968" y="1513768"/>
            <a:ext cx="6438900" cy="2590800"/>
          </a:xfrm>
          <a:prstGeom prst="rect">
            <a:avLst/>
          </a:prstGeom>
          <a:no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charset="0"/>
            </a:endParaRPr>
          </a:p>
        </p:txBody>
      </p:sp>
      <p:sp>
        <p:nvSpPr>
          <p:cNvPr id="14" name="Horizontal Scroll 13"/>
          <p:cNvSpPr/>
          <p:nvPr/>
        </p:nvSpPr>
        <p:spPr bwMode="auto">
          <a:xfrm>
            <a:off x="4800600" y="4104568"/>
            <a:ext cx="4242354" cy="2135323"/>
          </a:xfrm>
          <a:prstGeom prst="horizontalScroll">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US" sz="2000" b="1" dirty="0">
                <a:latin typeface="Candara" panose="020E0502030303020204" pitchFamily="34" charset="0"/>
              </a:rPr>
              <a:t>Friday 5:00 p.m the D day .. The </a:t>
            </a:r>
            <a:r>
              <a:rPr lang="en-US" sz="2000" b="1" dirty="0">
                <a:solidFill>
                  <a:srgbClr val="FF0000"/>
                </a:solidFill>
                <a:latin typeface="Candara" panose="020E0502030303020204" pitchFamily="34" charset="0"/>
              </a:rPr>
              <a:t>Potentially Shippable Product </a:t>
            </a:r>
            <a:r>
              <a:rPr lang="en-US" sz="2000" b="1" dirty="0" smtClean="0">
                <a:latin typeface="Candara" panose="020E0502030303020204" pitchFamily="34" charset="0"/>
              </a:rPr>
              <a:t>Shipped to  </a:t>
            </a:r>
            <a:r>
              <a:rPr lang="en-US" sz="2000" b="1" dirty="0">
                <a:latin typeface="Candara" panose="020E0502030303020204" pitchFamily="34" charset="0"/>
              </a:rPr>
              <a:t>Production</a:t>
            </a:r>
          </a:p>
        </p:txBody>
      </p:sp>
      <p:sp>
        <p:nvSpPr>
          <p:cNvPr id="4" name="Footer Placeholder 3"/>
          <p:cNvSpPr>
            <a:spLocks noGrp="1"/>
          </p:cNvSpPr>
          <p:nvPr>
            <p:ph type="ftr" sz="quarter" idx="11"/>
          </p:nvPr>
        </p:nvSpPr>
        <p:spPr/>
        <p:txBody>
          <a:bodyPr/>
          <a:lstStyle/>
          <a:p>
            <a:pPr defTabSz="957756"/>
            <a:r>
              <a:rPr lang="en-US" sz="1900" smtClean="0">
                <a:solidFill>
                  <a:srgbClr val="00234B"/>
                </a:solidFill>
              </a:rPr>
              <a:t>Capgemini Internal</a:t>
            </a:r>
            <a:endParaRPr lang="en-US" sz="1900" dirty="0">
              <a:solidFill>
                <a:srgbClr val="00234B"/>
              </a:solidFill>
            </a:endParaRPr>
          </a:p>
        </p:txBody>
      </p:sp>
    </p:spTree>
    <p:extLst>
      <p:ext uri="{BB962C8B-B14F-4D97-AF65-F5344CB8AC3E}">
        <p14:creationId xmlns:p14="http://schemas.microsoft.com/office/powerpoint/2010/main" val="140947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3999" cy="773535"/>
          </a:xfrm>
        </p:spPr>
        <p:txBody>
          <a:bodyPr/>
          <a:lstStyle/>
          <a:p>
            <a:r>
              <a:rPr lang="en-US" sz="2800" b="1" dirty="0" smtClean="0"/>
              <a:t>Dev and Ops on the Wrong Tracks</a:t>
            </a:r>
            <a:endParaRPr lang="en-US" sz="2800" b="1" dirty="0"/>
          </a:p>
        </p:txBody>
      </p:sp>
      <p:sp>
        <p:nvSpPr>
          <p:cNvPr id="3" name="Content Placeholder 2"/>
          <p:cNvSpPr>
            <a:spLocks noGrp="1"/>
          </p:cNvSpPr>
          <p:nvPr>
            <p:ph idx="1"/>
          </p:nvPr>
        </p:nvSpPr>
        <p:spPr>
          <a:xfrm>
            <a:off x="300404" y="1501977"/>
            <a:ext cx="4271596" cy="4636540"/>
          </a:xfrm>
        </p:spPr>
        <p:txBody>
          <a:bodyPr/>
          <a:lstStyle/>
          <a:p>
            <a:pPr algn="just"/>
            <a:r>
              <a:rPr lang="en-US" dirty="0" smtClean="0"/>
              <a:t>Dev is focused on faster innovation and doing new things.</a:t>
            </a:r>
          </a:p>
          <a:p>
            <a:pPr algn="just"/>
            <a:endParaRPr lang="en-US" dirty="0" smtClean="0"/>
          </a:p>
          <a:p>
            <a:pPr algn="just"/>
            <a:r>
              <a:rPr lang="en-US" dirty="0" smtClean="0"/>
              <a:t>The mandate to Ops is about stability, control, and predictability.</a:t>
            </a:r>
          </a:p>
          <a:p>
            <a:pPr algn="just"/>
            <a:endParaRPr lang="en-US" dirty="0" smtClean="0"/>
          </a:p>
          <a:p>
            <a:pPr algn="just"/>
            <a:r>
              <a:rPr lang="en-US" dirty="0" smtClean="0"/>
              <a:t>Dev and Ops will often struggle to talk to each other, much less collaborate, and will remain mired in manual processes. The result is employees who don’t work well together, software that doesn’t work reliably. </a:t>
            </a:r>
            <a:endParaRPr lang="en-US" dirty="0"/>
          </a:p>
        </p:txBody>
      </p:sp>
      <p:sp>
        <p:nvSpPr>
          <p:cNvPr id="4" name="Footer Placeholder 3"/>
          <p:cNvSpPr>
            <a:spLocks noGrp="1"/>
          </p:cNvSpPr>
          <p:nvPr>
            <p:ph type="ftr" sz="quarter" idx="11"/>
          </p:nvPr>
        </p:nvSpPr>
        <p:spPr/>
        <p:txBody>
          <a:bodyPr/>
          <a:lstStyle/>
          <a:p>
            <a:pPr defTabSz="957756"/>
            <a:r>
              <a:rPr lang="en-US" sz="1900" smtClean="0">
                <a:solidFill>
                  <a:srgbClr val="00234B"/>
                </a:solidFill>
              </a:rPr>
              <a:t>Capgemini Internal</a:t>
            </a:r>
            <a:endParaRPr lang="en-US" sz="1900" dirty="0">
              <a:solidFill>
                <a:srgbClr val="00234B"/>
              </a:solidFill>
            </a:endParaRPr>
          </a:p>
        </p:txBody>
      </p:sp>
      <p:pic>
        <p:nvPicPr>
          <p:cNvPr id="31746" name="Picture 2" descr="C:\Users\Kanishka\Desktop\devops.PNG"/>
          <p:cNvPicPr>
            <a:picLocks noChangeAspect="1" noChangeArrowheads="1"/>
          </p:cNvPicPr>
          <p:nvPr/>
        </p:nvPicPr>
        <p:blipFill>
          <a:blip r:embed="rId2"/>
          <a:srcRect/>
          <a:stretch>
            <a:fillRect/>
          </a:stretch>
        </p:blipFill>
        <p:spPr bwMode="auto">
          <a:xfrm>
            <a:off x="5029200" y="1066800"/>
            <a:ext cx="4114800" cy="52482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a:xfrm>
            <a:off x="263908" y="914400"/>
            <a:ext cx="3610513" cy="976952"/>
          </a:xfrm>
          <a:prstGeom prst="cloud">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200" dirty="0"/>
              <a:t>There is  an issue with the build server the code is not building</a:t>
            </a:r>
          </a:p>
        </p:txBody>
      </p:sp>
      <p:sp>
        <p:nvSpPr>
          <p:cNvPr id="7" name="Cloud 6"/>
          <p:cNvSpPr/>
          <p:nvPr/>
        </p:nvSpPr>
        <p:spPr>
          <a:xfrm>
            <a:off x="4648200" y="609600"/>
            <a:ext cx="3116047" cy="1272490"/>
          </a:xfrm>
          <a:prstGeom prst="cloud">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smtClean="0">
                <a:solidFill>
                  <a:prstClr val="white"/>
                </a:solidFill>
                <a:latin typeface="Candara" panose="020E0502030303020204" pitchFamily="34" charset="0"/>
              </a:rPr>
              <a:t>“</a:t>
            </a:r>
            <a:r>
              <a:rPr lang="en-US" sz="1200" dirty="0"/>
              <a:t>It works on my </a:t>
            </a:r>
            <a:r>
              <a:rPr lang="en-US" sz="1200" dirty="0" smtClean="0"/>
              <a:t>machine”</a:t>
            </a:r>
            <a:endParaRPr lang="en-US" sz="1200" dirty="0"/>
          </a:p>
          <a:p>
            <a:pPr algn="ctr"/>
            <a:endParaRPr lang="en-US" sz="1200" dirty="0">
              <a:solidFill>
                <a:prstClr val="white"/>
              </a:solidFill>
              <a:latin typeface="Candara" panose="020E0502030303020204" pitchFamily="34" charset="0"/>
            </a:endParaRPr>
          </a:p>
        </p:txBody>
      </p:sp>
      <p:sp>
        <p:nvSpPr>
          <p:cNvPr id="8" name="Cloud 7"/>
          <p:cNvSpPr/>
          <p:nvPr/>
        </p:nvSpPr>
        <p:spPr>
          <a:xfrm>
            <a:off x="263908" y="2133600"/>
            <a:ext cx="3364186" cy="1251079"/>
          </a:xfrm>
          <a:prstGeom prst="clou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It is not the server, it is your code</a:t>
            </a:r>
          </a:p>
        </p:txBody>
      </p:sp>
      <p:sp>
        <p:nvSpPr>
          <p:cNvPr id="9" name="Cloud 8"/>
          <p:cNvSpPr/>
          <p:nvPr/>
        </p:nvSpPr>
        <p:spPr>
          <a:xfrm>
            <a:off x="4860040" y="1905000"/>
            <a:ext cx="3674360" cy="1343042"/>
          </a:xfrm>
          <a:prstGeom prst="cloud">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You must be having the wrong version of the code</a:t>
            </a:r>
            <a:endParaRPr lang="en-US" sz="1200" dirty="0"/>
          </a:p>
        </p:txBody>
      </p:sp>
      <p:sp>
        <p:nvSpPr>
          <p:cNvPr id="10" name="Cloud 9"/>
          <p:cNvSpPr/>
          <p:nvPr/>
        </p:nvSpPr>
        <p:spPr>
          <a:xfrm>
            <a:off x="1307910" y="5298347"/>
            <a:ext cx="3352800" cy="1051180"/>
          </a:xfrm>
          <a:prstGeom prst="cloud">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solidFill>
                  <a:schemeClr val="tx1"/>
                </a:solidFill>
                <a:latin typeface="Candara" panose="020E0502030303020204" pitchFamily="34" charset="0"/>
              </a:rPr>
              <a:t>“Oh we forgot to inform about a  patch installation.. Never thought there would be an impact”</a:t>
            </a:r>
            <a:endParaRPr lang="en-US" sz="1200" dirty="0">
              <a:solidFill>
                <a:schemeClr val="tx1"/>
              </a:solidFill>
              <a:latin typeface="Candara" panose="020E0502030303020204" pitchFamily="34" charset="0"/>
            </a:endParaRPr>
          </a:p>
        </p:txBody>
      </p:sp>
      <p:sp>
        <p:nvSpPr>
          <p:cNvPr id="11" name="Cloud 10"/>
          <p:cNvSpPr/>
          <p:nvPr/>
        </p:nvSpPr>
        <p:spPr>
          <a:xfrm>
            <a:off x="72977" y="3732369"/>
            <a:ext cx="3136821" cy="1374462"/>
          </a:xfrm>
          <a:prstGeom prst="cloud">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smtClean="0">
                <a:solidFill>
                  <a:prstClr val="white"/>
                </a:solidFill>
                <a:latin typeface="Candara" panose="020E0502030303020204" pitchFamily="34" charset="0"/>
              </a:rPr>
              <a:t>10 days into Operations.. Why is Debugging enabled?</a:t>
            </a:r>
          </a:p>
          <a:p>
            <a:pPr algn="ctr"/>
            <a:endParaRPr lang="en-US" sz="1200" dirty="0">
              <a:solidFill>
                <a:prstClr val="white"/>
              </a:solidFill>
              <a:latin typeface="Candara" panose="020E0502030303020204" pitchFamily="34" charset="0"/>
            </a:endParaRPr>
          </a:p>
        </p:txBody>
      </p:sp>
      <p:sp>
        <p:nvSpPr>
          <p:cNvPr id="12" name="Title 1"/>
          <p:cNvSpPr>
            <a:spLocks noGrp="1"/>
          </p:cNvSpPr>
          <p:nvPr>
            <p:ph type="title"/>
          </p:nvPr>
        </p:nvSpPr>
        <p:spPr>
          <a:xfrm>
            <a:off x="1" y="228600"/>
            <a:ext cx="9143999" cy="773535"/>
          </a:xfrm>
        </p:spPr>
        <p:txBody>
          <a:bodyPr>
            <a:normAutofit/>
          </a:bodyPr>
          <a:lstStyle/>
          <a:p>
            <a:r>
              <a:rPr lang="en-US" sz="2800" b="1" dirty="0"/>
              <a:t>Dev Vs Ops War</a:t>
            </a:r>
          </a:p>
        </p:txBody>
      </p:sp>
      <p:sp>
        <p:nvSpPr>
          <p:cNvPr id="13" name="Horizontal Scroll 12"/>
          <p:cNvSpPr/>
          <p:nvPr/>
        </p:nvSpPr>
        <p:spPr bwMode="auto">
          <a:xfrm>
            <a:off x="6324600" y="4715891"/>
            <a:ext cx="2718354" cy="1524000"/>
          </a:xfrm>
          <a:prstGeom prst="horizontalScroll">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ndara" panose="020E0502030303020204" pitchFamily="34" charset="0"/>
              </a:rPr>
              <a:t>Cloud of Confusion</a:t>
            </a:r>
          </a:p>
        </p:txBody>
      </p:sp>
      <p:sp>
        <p:nvSpPr>
          <p:cNvPr id="14" name="Cloud 13"/>
          <p:cNvSpPr/>
          <p:nvPr/>
        </p:nvSpPr>
        <p:spPr>
          <a:xfrm>
            <a:off x="3628093" y="3428999"/>
            <a:ext cx="3057753" cy="1156397"/>
          </a:xfrm>
          <a:prstGeom prst="cloud">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“We missed an important production dynamics”</a:t>
            </a:r>
            <a:endParaRPr lang="en-US" sz="1200" dirty="0"/>
          </a:p>
        </p:txBody>
      </p:sp>
      <p:sp>
        <p:nvSpPr>
          <p:cNvPr id="4" name="Rounded Rectangle 3"/>
          <p:cNvSpPr/>
          <p:nvPr/>
        </p:nvSpPr>
        <p:spPr>
          <a:xfrm>
            <a:off x="6858000" y="3413838"/>
            <a:ext cx="2057400" cy="1171558"/>
          </a:xfrm>
          <a:prstGeom prst="roundRect">
            <a:avLst/>
          </a:prstGeom>
          <a:gradFill>
            <a:gsLst>
              <a:gs pos="0">
                <a:schemeClr val="accent5">
                  <a:lumMod val="50000"/>
                </a:schemeClr>
              </a:gs>
              <a:gs pos="53000">
                <a:schemeClr val="accent5">
                  <a:lumMod val="75000"/>
                </a:schemeClr>
              </a:gs>
              <a:gs pos="83000">
                <a:schemeClr val="accent5">
                  <a:lumMod val="60000"/>
                  <a:lumOff val="40000"/>
                </a:schemeClr>
              </a:gs>
              <a:gs pos="100000">
                <a:schemeClr val="accent5">
                  <a:lumMod val="40000"/>
                  <a:lumOff val="6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 days in to Operations.. The code finally builds</a:t>
            </a:r>
            <a:endParaRPr lang="en-US" dirty="0">
              <a:solidFill>
                <a:schemeClr val="tx1"/>
              </a:solidFill>
            </a:endParaRPr>
          </a:p>
        </p:txBody>
      </p:sp>
      <p:sp>
        <p:nvSpPr>
          <p:cNvPr id="3" name="Footer Placeholder 2"/>
          <p:cNvSpPr>
            <a:spLocks noGrp="1"/>
          </p:cNvSpPr>
          <p:nvPr>
            <p:ph type="ftr" sz="quarter" idx="11"/>
          </p:nvPr>
        </p:nvSpPr>
        <p:spPr/>
        <p:txBody>
          <a:bodyPr/>
          <a:lstStyle/>
          <a:p>
            <a:pPr defTabSz="957756"/>
            <a:r>
              <a:rPr lang="en-US" sz="1900" smtClean="0">
                <a:solidFill>
                  <a:srgbClr val="00234B"/>
                </a:solidFill>
              </a:rPr>
              <a:t>Capgemini Internal</a:t>
            </a:r>
            <a:endParaRPr lang="en-US" sz="1900" dirty="0">
              <a:solidFill>
                <a:srgbClr val="00234B"/>
              </a:solidFill>
            </a:endParaRPr>
          </a:p>
        </p:txBody>
      </p:sp>
    </p:spTree>
    <p:extLst>
      <p:ext uri="{BB962C8B-B14F-4D97-AF65-F5344CB8AC3E}">
        <p14:creationId xmlns:p14="http://schemas.microsoft.com/office/powerpoint/2010/main" val="284289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4"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9143999" cy="621135"/>
          </a:xfrm>
        </p:spPr>
        <p:txBody>
          <a:bodyPr/>
          <a:lstStyle/>
          <a:p>
            <a:r>
              <a:rPr lang="en-US" sz="2800" b="1" dirty="0" smtClean="0"/>
              <a:t>Get Ops Involved Early</a:t>
            </a:r>
            <a:endParaRPr lang="en-US" sz="2800" b="1" dirty="0"/>
          </a:p>
        </p:txBody>
      </p:sp>
      <p:sp>
        <p:nvSpPr>
          <p:cNvPr id="3" name="Content Placeholder 2"/>
          <p:cNvSpPr>
            <a:spLocks noGrp="1"/>
          </p:cNvSpPr>
          <p:nvPr>
            <p:ph idx="1"/>
          </p:nvPr>
        </p:nvSpPr>
        <p:spPr>
          <a:xfrm>
            <a:off x="300404" y="1600201"/>
            <a:ext cx="4042996" cy="4538316"/>
          </a:xfrm>
        </p:spPr>
        <p:txBody>
          <a:bodyPr/>
          <a:lstStyle/>
          <a:p>
            <a:pPr algn="just"/>
            <a:r>
              <a:rPr lang="en-US" dirty="0" smtClean="0"/>
              <a:t>Agile is built around iterative process but idea is to roll out frequent incremental changes rather than save the changes up for a big splash.</a:t>
            </a:r>
          </a:p>
          <a:p>
            <a:pPr algn="just"/>
            <a:endParaRPr lang="en-US" dirty="0" smtClean="0"/>
          </a:p>
          <a:p>
            <a:pPr algn="just"/>
            <a:endParaRPr lang="en-US" dirty="0" smtClean="0"/>
          </a:p>
          <a:p>
            <a:pPr algn="just"/>
            <a:r>
              <a:rPr lang="en-US" dirty="0" smtClean="0"/>
              <a:t>Another potential source of trouble is completing steps serially, teams have to work in parallel.</a:t>
            </a:r>
            <a:endParaRPr lang="en-US" dirty="0"/>
          </a:p>
        </p:txBody>
      </p:sp>
      <p:sp>
        <p:nvSpPr>
          <p:cNvPr id="4" name="Footer Placeholder 3"/>
          <p:cNvSpPr>
            <a:spLocks noGrp="1"/>
          </p:cNvSpPr>
          <p:nvPr>
            <p:ph type="ftr" sz="quarter" idx="11"/>
          </p:nvPr>
        </p:nvSpPr>
        <p:spPr/>
        <p:txBody>
          <a:bodyPr/>
          <a:lstStyle/>
          <a:p>
            <a:pPr defTabSz="957756"/>
            <a:r>
              <a:rPr lang="en-US" sz="1900" smtClean="0">
                <a:solidFill>
                  <a:srgbClr val="00234B"/>
                </a:solidFill>
              </a:rPr>
              <a:t>Capgemini Internal</a:t>
            </a:r>
            <a:endParaRPr lang="en-US" sz="1900" dirty="0">
              <a:solidFill>
                <a:srgbClr val="00234B"/>
              </a:solidFill>
            </a:endParaRPr>
          </a:p>
        </p:txBody>
      </p:sp>
      <p:pic>
        <p:nvPicPr>
          <p:cNvPr id="32771" name="Picture 3" descr="C:\Users\Kanishka\Desktop\35209084-Teamwork-in-a-round-Group-of-3-people-Stock-Vector-community-icon-volunteer.jpg"/>
          <p:cNvPicPr>
            <a:picLocks noChangeAspect="1" noChangeArrowheads="1"/>
          </p:cNvPicPr>
          <p:nvPr/>
        </p:nvPicPr>
        <p:blipFill>
          <a:blip r:embed="rId2" cstate="print"/>
          <a:srcRect/>
          <a:stretch>
            <a:fillRect/>
          </a:stretch>
        </p:blipFill>
        <p:spPr bwMode="auto">
          <a:xfrm>
            <a:off x="4800600" y="1524000"/>
            <a:ext cx="3962400" cy="39624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9143999" cy="849735"/>
          </a:xfrm>
        </p:spPr>
        <p:txBody>
          <a:bodyPr/>
          <a:lstStyle/>
          <a:p>
            <a:r>
              <a:rPr lang="en-US" sz="2800" b="1" dirty="0" smtClean="0"/>
              <a:t>Business Case – Current Focus Area</a:t>
            </a:r>
            <a:endParaRPr lang="en-US" sz="2800" b="1" dirty="0"/>
          </a:p>
        </p:txBody>
      </p:sp>
      <p:sp>
        <p:nvSpPr>
          <p:cNvPr id="9" name="Content Placeholder 4"/>
          <p:cNvSpPr>
            <a:spLocks noGrp="1"/>
          </p:cNvSpPr>
          <p:nvPr>
            <p:ph idx="4294967295"/>
          </p:nvPr>
        </p:nvSpPr>
        <p:spPr>
          <a:xfrm>
            <a:off x="256426" y="1446656"/>
            <a:ext cx="8626719" cy="4940490"/>
          </a:xfrm>
          <a:prstGeom prst="rect">
            <a:avLst/>
          </a:prstGeom>
        </p:spPr>
        <p:txBody>
          <a:bodyPr/>
          <a:lstStyle/>
          <a:p>
            <a:pPr marL="0" indent="0">
              <a:buNone/>
            </a:pPr>
            <a:endParaRPr lang="en-US" dirty="0" smtClean="0"/>
          </a:p>
          <a:p>
            <a:pPr marL="0" indent="0">
              <a:buNone/>
            </a:pPr>
            <a:endParaRPr lang="en-US" dirty="0"/>
          </a:p>
          <a:p>
            <a:pPr marL="0" indent="0">
              <a:buNone/>
            </a:pPr>
            <a:endParaRPr lang="en-US" dirty="0"/>
          </a:p>
          <a:p>
            <a:endParaRPr lang="en-US" dirty="0" smtClean="0"/>
          </a:p>
        </p:txBody>
      </p:sp>
      <p:graphicFrame>
        <p:nvGraphicFramePr>
          <p:cNvPr id="6" name="Diagram 5"/>
          <p:cNvGraphicFramePr/>
          <p:nvPr>
            <p:extLst>
              <p:ext uri="{D42A27DB-BD31-4B8C-83A1-F6EECF244321}">
                <p14:modId xmlns:p14="http://schemas.microsoft.com/office/powerpoint/2010/main" val="4279096097"/>
              </p:ext>
            </p:extLst>
          </p:nvPr>
        </p:nvGraphicFramePr>
        <p:xfrm>
          <a:off x="152400" y="1219200"/>
          <a:ext cx="5257800" cy="5046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p:cNvSpPr/>
          <p:nvPr/>
        </p:nvSpPr>
        <p:spPr>
          <a:xfrm>
            <a:off x="1793631" y="2814560"/>
            <a:ext cx="1661889" cy="1889280"/>
          </a:xfrm>
          <a:prstGeom prst="ellipse">
            <a:avLst/>
          </a:prstGeom>
          <a:blipFill>
            <a:blip r:embed="rId7">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11"/>
          <p:cNvSpPr/>
          <p:nvPr/>
        </p:nvSpPr>
        <p:spPr>
          <a:xfrm>
            <a:off x="5562600" y="1143000"/>
            <a:ext cx="3581400" cy="5111750"/>
          </a:xfrm>
          <a:prstGeom prst="roundRect">
            <a:avLst/>
          </a:prstGeom>
          <a:solidFill>
            <a:srgbClr val="CDE5FF"/>
          </a:solidFill>
          <a:ln>
            <a:solidFill>
              <a:schemeClr val="tx2"/>
            </a:solid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endParaRPr lang="en-US" sz="1800" b="1" dirty="0" smtClean="0">
              <a:solidFill>
                <a:srgbClr val="7030A0"/>
              </a:solidFill>
            </a:endParaRPr>
          </a:p>
          <a:p>
            <a:pPr lvl="0" algn="just"/>
            <a:endParaRPr lang="en-US" sz="1800" b="1" dirty="0">
              <a:solidFill>
                <a:srgbClr val="7030A0"/>
              </a:solidFill>
            </a:endParaRPr>
          </a:p>
          <a:p>
            <a:pPr lvl="0" algn="just"/>
            <a:endParaRPr lang="en-US" sz="1800" b="1" dirty="0" smtClean="0">
              <a:solidFill>
                <a:srgbClr val="7030A0"/>
              </a:solidFill>
            </a:endParaRPr>
          </a:p>
          <a:p>
            <a:pPr marL="285750" lvl="0" indent="-285750" algn="just">
              <a:buFont typeface="Wingdings" panose="05000000000000000000" pitchFamily="2" charset="2"/>
              <a:buChar char="Ø"/>
            </a:pPr>
            <a:r>
              <a:rPr lang="en-US" sz="1800" b="1" dirty="0" smtClean="0">
                <a:solidFill>
                  <a:srgbClr val="7030A0"/>
                </a:solidFill>
              </a:rPr>
              <a:t>Provide </a:t>
            </a:r>
            <a:r>
              <a:rPr lang="en-US" sz="1800" b="1" dirty="0">
                <a:solidFill>
                  <a:srgbClr val="7030A0"/>
                </a:solidFill>
              </a:rPr>
              <a:t>Stable non-production </a:t>
            </a:r>
            <a:r>
              <a:rPr lang="en-US" sz="1800" b="1" dirty="0" smtClean="0">
                <a:solidFill>
                  <a:srgbClr val="7030A0"/>
                </a:solidFill>
              </a:rPr>
              <a:t>environment</a:t>
            </a:r>
          </a:p>
          <a:p>
            <a:pPr marL="285750" lvl="0" indent="-285750" algn="just">
              <a:buFont typeface="Wingdings" panose="05000000000000000000" pitchFamily="2" charset="2"/>
              <a:buChar char="Ø"/>
            </a:pPr>
            <a:endParaRPr lang="en-US" sz="1800" b="1" dirty="0" smtClean="0">
              <a:solidFill>
                <a:srgbClr val="7030A0"/>
              </a:solidFill>
            </a:endParaRPr>
          </a:p>
          <a:p>
            <a:pPr marL="285750" indent="-285750" algn="just">
              <a:buFont typeface="Wingdings" panose="05000000000000000000" pitchFamily="2" charset="2"/>
              <a:buChar char="Ø"/>
            </a:pPr>
            <a:r>
              <a:rPr lang="en-US" sz="1800" b="1" dirty="0">
                <a:solidFill>
                  <a:srgbClr val="7030A0"/>
                </a:solidFill>
              </a:rPr>
              <a:t>Maintain reliable code repository </a:t>
            </a:r>
            <a:r>
              <a:rPr lang="en-US" sz="1800" b="1" dirty="0" smtClean="0">
                <a:solidFill>
                  <a:srgbClr val="7030A0"/>
                </a:solidFill>
              </a:rPr>
              <a:t>(GITHub) </a:t>
            </a:r>
            <a:r>
              <a:rPr lang="en-US" sz="1800" b="1" dirty="0">
                <a:solidFill>
                  <a:srgbClr val="7030A0"/>
                </a:solidFill>
              </a:rPr>
              <a:t>removing code conflict between </a:t>
            </a:r>
            <a:r>
              <a:rPr lang="en-US" b="1" dirty="0" smtClean="0">
                <a:solidFill>
                  <a:srgbClr val="7030A0"/>
                </a:solidFill>
              </a:rPr>
              <a:t>GITHub</a:t>
            </a:r>
            <a:r>
              <a:rPr lang="en-US" sz="1800" b="1" dirty="0" smtClean="0">
                <a:solidFill>
                  <a:srgbClr val="7030A0"/>
                </a:solidFill>
              </a:rPr>
              <a:t> </a:t>
            </a:r>
            <a:r>
              <a:rPr lang="en-US" sz="1800" b="1" dirty="0">
                <a:solidFill>
                  <a:srgbClr val="7030A0"/>
                </a:solidFill>
              </a:rPr>
              <a:t>version and Production </a:t>
            </a:r>
            <a:r>
              <a:rPr lang="en-US" sz="1800" b="1" dirty="0" smtClean="0">
                <a:solidFill>
                  <a:srgbClr val="7030A0"/>
                </a:solidFill>
              </a:rPr>
              <a:t>version</a:t>
            </a:r>
          </a:p>
          <a:p>
            <a:pPr marL="285750" indent="-285750" algn="just">
              <a:buFont typeface="Wingdings" panose="05000000000000000000" pitchFamily="2" charset="2"/>
              <a:buChar char="Ø"/>
            </a:pPr>
            <a:endParaRPr lang="en-US" sz="1800" b="1" dirty="0" smtClean="0">
              <a:solidFill>
                <a:srgbClr val="7030A0"/>
              </a:solidFill>
            </a:endParaRPr>
          </a:p>
          <a:p>
            <a:pPr marL="285750" lvl="0" indent="-285750" algn="just">
              <a:buFont typeface="Wingdings" panose="05000000000000000000" pitchFamily="2" charset="2"/>
              <a:buChar char="Ø"/>
            </a:pPr>
            <a:r>
              <a:rPr lang="en-US" sz="1800" b="1" dirty="0">
                <a:solidFill>
                  <a:srgbClr val="7030A0"/>
                </a:solidFill>
              </a:rPr>
              <a:t>Robust deployment process documentation and checklist which will be followed </a:t>
            </a:r>
            <a:r>
              <a:rPr lang="en-US" sz="1800" b="1" dirty="0" smtClean="0">
                <a:solidFill>
                  <a:srgbClr val="7030A0"/>
                </a:solidFill>
              </a:rPr>
              <a:t>stringently</a:t>
            </a:r>
          </a:p>
          <a:p>
            <a:pPr marL="285750" lvl="0" indent="-285750" algn="just">
              <a:buFont typeface="Wingdings" panose="05000000000000000000" pitchFamily="2" charset="2"/>
              <a:buChar char="Ø"/>
            </a:pPr>
            <a:endParaRPr lang="en-US" sz="1800" b="1" dirty="0">
              <a:solidFill>
                <a:srgbClr val="7030A0"/>
              </a:solidFill>
            </a:endParaRPr>
          </a:p>
          <a:p>
            <a:pPr marL="285750" indent="-285750" algn="just">
              <a:buFont typeface="Wingdings" panose="05000000000000000000" pitchFamily="2" charset="2"/>
              <a:buChar char="Ø"/>
            </a:pPr>
            <a:r>
              <a:rPr lang="en-US" sz="1800" b="1" dirty="0">
                <a:solidFill>
                  <a:srgbClr val="7030A0"/>
                </a:solidFill>
              </a:rPr>
              <a:t>Timely refresh of non-production environments</a:t>
            </a:r>
            <a:endParaRPr lang="en-US" sz="1800" dirty="0"/>
          </a:p>
          <a:p>
            <a:pPr lvl="0" algn="just"/>
            <a:endParaRPr lang="en-US" sz="2000" dirty="0"/>
          </a:p>
          <a:p>
            <a:pPr algn="just"/>
            <a:endParaRPr lang="en-US" sz="2000" dirty="0"/>
          </a:p>
          <a:p>
            <a:pPr lvl="0" algn="just"/>
            <a:r>
              <a:rPr lang="en-US" sz="2400" b="1" dirty="0" smtClean="0">
                <a:solidFill>
                  <a:srgbClr val="7030A0"/>
                </a:solidFill>
              </a:rPr>
              <a:t> </a:t>
            </a:r>
            <a:endParaRPr lang="en-US" sz="2400" dirty="0"/>
          </a:p>
        </p:txBody>
      </p:sp>
    </p:spTree>
    <p:extLst>
      <p:ext uri="{BB962C8B-B14F-4D97-AF65-F5344CB8AC3E}">
        <p14:creationId xmlns:p14="http://schemas.microsoft.com/office/powerpoint/2010/main" val="98379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28600"/>
            <a:ext cx="9143999" cy="773535"/>
          </a:xfrm>
        </p:spPr>
        <p:txBody>
          <a:bodyPr/>
          <a:lstStyle/>
          <a:p>
            <a:r>
              <a:rPr lang="en-US" sz="2800" b="1" dirty="0"/>
              <a:t>Dev , QA, Ops to DevOps</a:t>
            </a:r>
          </a:p>
        </p:txBody>
      </p:sp>
      <p:sp>
        <p:nvSpPr>
          <p:cNvPr id="3" name="Freeform 2"/>
          <p:cNvSpPr/>
          <p:nvPr/>
        </p:nvSpPr>
        <p:spPr>
          <a:xfrm>
            <a:off x="2904217" y="1833097"/>
            <a:ext cx="2624892" cy="2705260"/>
          </a:xfrm>
          <a:custGeom>
            <a:avLst/>
            <a:gdLst>
              <a:gd name="connsiteX0" fmla="*/ 0 w 3246120"/>
              <a:gd name="connsiteY0" fmla="*/ 1623060 h 3246120"/>
              <a:gd name="connsiteX1" fmla="*/ 1623060 w 3246120"/>
              <a:gd name="connsiteY1" fmla="*/ 0 h 3246120"/>
              <a:gd name="connsiteX2" fmla="*/ 3246120 w 3246120"/>
              <a:gd name="connsiteY2" fmla="*/ 1623060 h 3246120"/>
              <a:gd name="connsiteX3" fmla="*/ 1623060 w 3246120"/>
              <a:gd name="connsiteY3" fmla="*/ 3246120 h 3246120"/>
              <a:gd name="connsiteX4" fmla="*/ 0 w 3246120"/>
              <a:gd name="connsiteY4" fmla="*/ 1623060 h 3246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6120" h="3246120">
                <a:moveTo>
                  <a:pt x="0" y="1623060"/>
                </a:moveTo>
                <a:cubicBezTo>
                  <a:pt x="0" y="726669"/>
                  <a:pt x="726669" y="0"/>
                  <a:pt x="1623060" y="0"/>
                </a:cubicBezTo>
                <a:cubicBezTo>
                  <a:pt x="2519451" y="0"/>
                  <a:pt x="3246120" y="726669"/>
                  <a:pt x="3246120" y="1623060"/>
                </a:cubicBezTo>
                <a:cubicBezTo>
                  <a:pt x="3246120" y="2519451"/>
                  <a:pt x="2519451" y="3246120"/>
                  <a:pt x="1623060" y="3246120"/>
                </a:cubicBezTo>
                <a:cubicBezTo>
                  <a:pt x="726669" y="3246120"/>
                  <a:pt x="0" y="2519451"/>
                  <a:pt x="0" y="1623060"/>
                </a:cubicBezTo>
                <a:close/>
              </a:path>
            </a:pathLst>
          </a:custGeom>
          <a:solidFill>
            <a:srgbClr val="92D050"/>
          </a:soli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rgbClr r="0" g="0" b="0"/>
          </a:fillRef>
          <a:effectRef idx="0">
            <a:schemeClr val="accent1">
              <a:shade val="80000"/>
              <a:alpha val="50000"/>
              <a:hueOff val="0"/>
              <a:satOff val="0"/>
              <a:lumOff val="0"/>
              <a:alphaOff val="0"/>
            </a:schemeClr>
          </a:effectRef>
          <a:fontRef idx="minor">
            <a:schemeClr val="tx1"/>
          </a:fontRef>
        </p:style>
        <p:txBody>
          <a:bodyPr spcFirstLastPara="0" vert="horz" wrap="square" lIns="432816" tIns="568071" rIns="432816" bIns="1217295" numCol="1" spcCol="1270" anchor="ctr" anchorCtr="0">
            <a:noAutofit/>
          </a:bodyPr>
          <a:lstStyle/>
          <a:p>
            <a:pPr lvl="0" algn="ctr" defTabSz="1244600">
              <a:lnSpc>
                <a:spcPct val="90000"/>
              </a:lnSpc>
              <a:spcBef>
                <a:spcPct val="0"/>
              </a:spcBef>
              <a:spcAft>
                <a:spcPct val="35000"/>
              </a:spcAft>
            </a:pPr>
            <a:r>
              <a:rPr lang="en-US" kern="1200" dirty="0" smtClean="0"/>
              <a:t>Quality Assurance</a:t>
            </a:r>
            <a:endParaRPr lang="en-US" kern="1200" dirty="0"/>
          </a:p>
        </p:txBody>
      </p:sp>
      <p:sp>
        <p:nvSpPr>
          <p:cNvPr id="4" name="Freeform 3"/>
          <p:cNvSpPr/>
          <p:nvPr/>
        </p:nvSpPr>
        <p:spPr>
          <a:xfrm>
            <a:off x="3737064" y="3016312"/>
            <a:ext cx="2816136" cy="2705260"/>
          </a:xfrm>
          <a:custGeom>
            <a:avLst/>
            <a:gdLst>
              <a:gd name="connsiteX0" fmla="*/ 0 w 3246120"/>
              <a:gd name="connsiteY0" fmla="*/ 1623060 h 3246120"/>
              <a:gd name="connsiteX1" fmla="*/ 1623060 w 3246120"/>
              <a:gd name="connsiteY1" fmla="*/ 0 h 3246120"/>
              <a:gd name="connsiteX2" fmla="*/ 3246120 w 3246120"/>
              <a:gd name="connsiteY2" fmla="*/ 1623060 h 3246120"/>
              <a:gd name="connsiteX3" fmla="*/ 1623060 w 3246120"/>
              <a:gd name="connsiteY3" fmla="*/ 3246120 h 3246120"/>
              <a:gd name="connsiteX4" fmla="*/ 0 w 3246120"/>
              <a:gd name="connsiteY4" fmla="*/ 1623060 h 3246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6120" h="3246120">
                <a:moveTo>
                  <a:pt x="0" y="1623060"/>
                </a:moveTo>
                <a:cubicBezTo>
                  <a:pt x="0" y="726669"/>
                  <a:pt x="726669" y="0"/>
                  <a:pt x="1623060" y="0"/>
                </a:cubicBezTo>
                <a:cubicBezTo>
                  <a:pt x="2519451" y="0"/>
                  <a:pt x="3246120" y="726669"/>
                  <a:pt x="3246120" y="1623060"/>
                </a:cubicBezTo>
                <a:cubicBezTo>
                  <a:pt x="3246120" y="2519451"/>
                  <a:pt x="2519451" y="3246120"/>
                  <a:pt x="1623060" y="3246120"/>
                </a:cubicBezTo>
                <a:cubicBezTo>
                  <a:pt x="726669" y="3246120"/>
                  <a:pt x="0" y="2519451"/>
                  <a:pt x="0" y="1623060"/>
                </a:cubicBezTo>
                <a:close/>
              </a:path>
            </a:pathLst>
          </a:custGeom>
          <a:solidFill>
            <a:schemeClr val="tx1">
              <a:lumMod val="50000"/>
              <a:lumOff val="50000"/>
              <a:alpha val="65000"/>
            </a:schemeClr>
          </a:soli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shade val="80000"/>
              <a:alpha val="50000"/>
              <a:hueOff val="-5"/>
              <a:satOff val="1994"/>
              <a:lumOff val="2577"/>
              <a:alphaOff val="15000"/>
            </a:schemeClr>
          </a:fillRef>
          <a:effectRef idx="0">
            <a:schemeClr val="accent1">
              <a:shade val="80000"/>
              <a:alpha val="50000"/>
              <a:hueOff val="-5"/>
              <a:satOff val="1994"/>
              <a:lumOff val="2577"/>
              <a:alphaOff val="15000"/>
            </a:schemeClr>
          </a:effectRef>
          <a:fontRef idx="minor">
            <a:schemeClr val="tx1"/>
          </a:fontRef>
        </p:style>
        <p:txBody>
          <a:bodyPr spcFirstLastPara="0" vert="horz" wrap="square" lIns="992772" tIns="838581" rIns="305676" bIns="622173" numCol="1" spcCol="1270" anchor="ctr" anchorCtr="0">
            <a:noAutofit/>
          </a:bodyPr>
          <a:lstStyle/>
          <a:p>
            <a:pPr lvl="0" algn="ctr" defTabSz="1244600">
              <a:lnSpc>
                <a:spcPct val="90000"/>
              </a:lnSpc>
              <a:spcBef>
                <a:spcPct val="0"/>
              </a:spcBef>
              <a:spcAft>
                <a:spcPct val="35000"/>
              </a:spcAft>
            </a:pPr>
            <a:r>
              <a:rPr lang="en-US" b="1" kern="1200" dirty="0" smtClean="0"/>
              <a:t>Development</a:t>
            </a:r>
            <a:endParaRPr lang="en-US" b="1" kern="1200" dirty="0"/>
          </a:p>
        </p:txBody>
      </p:sp>
      <p:sp>
        <p:nvSpPr>
          <p:cNvPr id="5" name="Freeform 4"/>
          <p:cNvSpPr/>
          <p:nvPr/>
        </p:nvSpPr>
        <p:spPr>
          <a:xfrm>
            <a:off x="1752600" y="2971800"/>
            <a:ext cx="2934255" cy="2705260"/>
          </a:xfrm>
          <a:custGeom>
            <a:avLst/>
            <a:gdLst>
              <a:gd name="connsiteX0" fmla="*/ 0 w 3246120"/>
              <a:gd name="connsiteY0" fmla="*/ 1623060 h 3246120"/>
              <a:gd name="connsiteX1" fmla="*/ 1623060 w 3246120"/>
              <a:gd name="connsiteY1" fmla="*/ 0 h 3246120"/>
              <a:gd name="connsiteX2" fmla="*/ 3246120 w 3246120"/>
              <a:gd name="connsiteY2" fmla="*/ 1623060 h 3246120"/>
              <a:gd name="connsiteX3" fmla="*/ 1623060 w 3246120"/>
              <a:gd name="connsiteY3" fmla="*/ 3246120 h 3246120"/>
              <a:gd name="connsiteX4" fmla="*/ 0 w 3246120"/>
              <a:gd name="connsiteY4" fmla="*/ 1623060 h 3246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6120" h="3246120">
                <a:moveTo>
                  <a:pt x="0" y="1623060"/>
                </a:moveTo>
                <a:cubicBezTo>
                  <a:pt x="0" y="726669"/>
                  <a:pt x="726669" y="0"/>
                  <a:pt x="1623060" y="0"/>
                </a:cubicBezTo>
                <a:cubicBezTo>
                  <a:pt x="2519451" y="0"/>
                  <a:pt x="3246120" y="726669"/>
                  <a:pt x="3246120" y="1623060"/>
                </a:cubicBezTo>
                <a:cubicBezTo>
                  <a:pt x="3246120" y="2519451"/>
                  <a:pt x="2519451" y="3246120"/>
                  <a:pt x="1623060" y="3246120"/>
                </a:cubicBezTo>
                <a:cubicBezTo>
                  <a:pt x="726669" y="3246120"/>
                  <a:pt x="0" y="2519451"/>
                  <a:pt x="0" y="1623060"/>
                </a:cubicBezTo>
                <a:close/>
              </a:path>
            </a:pathLst>
          </a:custGeom>
          <a:gradFill rotWithShape="0">
            <a:gsLst>
              <a:gs pos="0">
                <a:schemeClr val="accent3">
                  <a:lumMod val="75000"/>
                </a:schemeClr>
              </a:gs>
              <a:gs pos="50000">
                <a:schemeClr val="accent3">
                  <a:lumMod val="60000"/>
                  <a:lumOff val="40000"/>
                </a:schemeClr>
              </a:gs>
              <a:gs pos="100000">
                <a:schemeClr val="accent3">
                  <a:lumMod val="40000"/>
                  <a:lumOff val="60000"/>
                </a:schemeClr>
              </a:gs>
            </a:gsLst>
            <a:lin ang="5400000" scaled="0"/>
          </a:gra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rgbClr r="0" g="0" b="0"/>
          </a:fillRef>
          <a:effectRef idx="0">
            <a:schemeClr val="accent1">
              <a:shade val="80000"/>
              <a:alpha val="50000"/>
              <a:hueOff val="-9"/>
              <a:satOff val="3987"/>
              <a:lumOff val="5154"/>
              <a:alphaOff val="30000"/>
            </a:schemeClr>
          </a:effectRef>
          <a:fontRef idx="minor">
            <a:schemeClr val="tx1"/>
          </a:fontRef>
        </p:style>
        <p:txBody>
          <a:bodyPr spcFirstLastPara="0" vert="horz" wrap="square" lIns="305676" tIns="838581" rIns="992772" bIns="622173" numCol="1" spcCol="1270" anchor="ctr" anchorCtr="0">
            <a:noAutofit/>
          </a:bodyPr>
          <a:lstStyle/>
          <a:p>
            <a:pPr lvl="0" algn="ctr" defTabSz="1244600">
              <a:lnSpc>
                <a:spcPct val="90000"/>
              </a:lnSpc>
              <a:spcBef>
                <a:spcPct val="0"/>
              </a:spcBef>
              <a:spcAft>
                <a:spcPct val="35000"/>
              </a:spcAft>
            </a:pPr>
            <a:r>
              <a:rPr lang="en-US" kern="1200" dirty="0" smtClean="0"/>
              <a:t>Technology Operations</a:t>
            </a:r>
            <a:endParaRPr lang="en-US" kern="1200" dirty="0"/>
          </a:p>
        </p:txBody>
      </p:sp>
      <p:sp>
        <p:nvSpPr>
          <p:cNvPr id="6" name="TextBox 5"/>
          <p:cNvSpPr txBox="1"/>
          <p:nvPr/>
        </p:nvSpPr>
        <p:spPr>
          <a:xfrm>
            <a:off x="3810000" y="3962400"/>
            <a:ext cx="861951" cy="246221"/>
          </a:xfrm>
          <a:prstGeom prst="rect">
            <a:avLst/>
          </a:prstGeom>
          <a:noFill/>
        </p:spPr>
        <p:txBody>
          <a:bodyPr wrap="square" lIns="0" tIns="0" rIns="0" bIns="0" rtlCol="0">
            <a:spAutoFit/>
          </a:bodyPr>
          <a:lstStyle/>
          <a:p>
            <a:pPr algn="ctr"/>
            <a:r>
              <a:rPr lang="en-US" sz="1600" b="1" dirty="0" smtClean="0">
                <a:effectLst>
                  <a:outerShdw blurRad="38100" dist="38100" dir="2700000" algn="tl">
                    <a:srgbClr val="000000">
                      <a:alpha val="43137"/>
                    </a:srgbClr>
                  </a:outerShdw>
                </a:effectLst>
              </a:rPr>
              <a:t>DevOps</a:t>
            </a:r>
            <a:endParaRPr lang="en-US"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6849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heme/theme1.xml><?xml version="1.0" encoding="utf-8"?>
<a:theme xmlns:a="http://schemas.openxmlformats.org/drawingml/2006/main" name="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GE Transportation_PPT Template_20160530">
  <a:themeElements>
    <a:clrScheme name="Custom 176">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F2A260"/>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cap="flat" cmpd="sng" algn="ctr">
          <a:solidFill>
            <a:schemeClr val="accent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1600" b="1" i="0" u="none" strike="noStrike" cap="none" normalizeH="0" baseline="0" dirty="0" smtClean="0">
            <a:ln>
              <a:noFill/>
            </a:ln>
            <a:effectLst/>
            <a:latin typeface="+mn-lt"/>
            <a:cs typeface="Arial" charset="0"/>
          </a:defRPr>
        </a:defPPr>
      </a:lst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Closing slides">
  <a:themeElements>
    <a:clrScheme name="ABM community">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900</TotalTime>
  <Words>972</Words>
  <Application>Microsoft Office PowerPoint</Application>
  <PresentationFormat>On-screen Show (4:3)</PresentationFormat>
  <Paragraphs>234</Paragraphs>
  <Slides>20</Slides>
  <Notes>4</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20</vt:i4>
      </vt:variant>
    </vt:vector>
  </HeadingPairs>
  <TitlesOfParts>
    <vt:vector size="24" baseType="lpstr">
      <vt:lpstr>ppt_Template_Capgemini</vt:lpstr>
      <vt:lpstr>GE Transportation_PPT Template_20160530</vt:lpstr>
      <vt:lpstr>Closing slides</vt:lpstr>
      <vt:lpstr>think-cell Slide</vt:lpstr>
      <vt:lpstr>   DevOps</vt:lpstr>
      <vt:lpstr>Agenda</vt:lpstr>
      <vt:lpstr>What is DevOps?</vt:lpstr>
      <vt:lpstr>Typical Agile Scenario</vt:lpstr>
      <vt:lpstr>Dev and Ops on the Wrong Tracks</vt:lpstr>
      <vt:lpstr>Dev Vs Ops War</vt:lpstr>
      <vt:lpstr>Get Ops Involved Early</vt:lpstr>
      <vt:lpstr>Business Case – Current Focus Area</vt:lpstr>
      <vt:lpstr>Dev , QA, Ops to DevOps</vt:lpstr>
      <vt:lpstr>5C’s of DevOps</vt:lpstr>
      <vt:lpstr>DevOps Maturity Level</vt:lpstr>
      <vt:lpstr>Team’s Transition to “DevOps”</vt:lpstr>
      <vt:lpstr>Proposal – Improvement Area</vt:lpstr>
      <vt:lpstr>DevOps Benefits / Cost</vt:lpstr>
      <vt:lpstr>Sample Pilot Plan</vt:lpstr>
      <vt:lpstr>GIT Automated Test Scripts</vt:lpstr>
      <vt:lpstr>How will Jenkins typically fit into our strategy</vt:lpstr>
      <vt:lpstr>  Implementation Benefits</vt:lpstr>
      <vt:lpstr>Thank you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Known Issues and workaround</dc:title>
  <dc:creator>Sathyaraj Rajasekar</dc:creator>
  <cp:lastModifiedBy>Sathyaraj Rajasekar</cp:lastModifiedBy>
  <cp:revision>112</cp:revision>
  <dcterms:created xsi:type="dcterms:W3CDTF">2016-12-12T10:38:58Z</dcterms:created>
  <dcterms:modified xsi:type="dcterms:W3CDTF">2017-01-09T15:38:11Z</dcterms:modified>
</cp:coreProperties>
</file>