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3.xml" ContentType="application/vnd.openxmlformats-officedocument.theme+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4.xml" ContentType="application/vnd.openxmlformats-officedocument.theme+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heme/theme5.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charts/chart2.xml" ContentType="application/vnd.openxmlformats-officedocument.drawingml.chart+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5" r:id="rId2"/>
    <p:sldMasterId id="2147483679" r:id="rId3"/>
    <p:sldMasterId id="2147483683" r:id="rId4"/>
  </p:sldMasterIdLst>
  <p:notesMasterIdLst>
    <p:notesMasterId r:id="rId13"/>
  </p:notesMasterIdLst>
  <p:sldIdLst>
    <p:sldId id="259" r:id="rId5"/>
    <p:sldId id="305" r:id="rId6"/>
    <p:sldId id="312" r:id="rId7"/>
    <p:sldId id="322" r:id="rId8"/>
    <p:sldId id="325" r:id="rId9"/>
    <p:sldId id="326" r:id="rId10"/>
    <p:sldId id="320" r:id="rId11"/>
    <p:sldId id="289"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3851">
          <p15:clr>
            <a:srgbClr val="A4A3A4"/>
          </p15:clr>
        </p15:guide>
        <p15:guide id="2" pos="192">
          <p15:clr>
            <a:srgbClr val="A4A3A4"/>
          </p15:clr>
        </p15:guide>
        <p15:guide id="3" pos="55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456" autoAdjust="0"/>
    <p:restoredTop sz="93957" autoAdjust="0"/>
  </p:normalViewPr>
  <p:slideViewPr>
    <p:cSldViewPr snapToGrid="0">
      <p:cViewPr>
        <p:scale>
          <a:sx n="100" d="100"/>
          <a:sy n="100" d="100"/>
        </p:scale>
        <p:origin x="-804" y="1074"/>
      </p:cViewPr>
      <p:guideLst>
        <p:guide orient="horz" pos="3851"/>
        <p:guide pos="192"/>
        <p:guide pos="5568"/>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Excel_Worksheet1.xlsx"/><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2" Type="http://schemas.openxmlformats.org/officeDocument/2006/relationships/package" Target="../embeddings/Microsoft_Excel_Worksheet2.xlsx"/><Relationship Id="rId1" Type="http://schemas.openxmlformats.org/officeDocument/2006/relationships/themeOverride" Target="../theme/themeOverrid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[SDT_Incident_Update_01_24_2017.xls]Sheet2!PivotTable1</c:name>
    <c:fmtId val="-1"/>
  </c:pivotSource>
  <c:chart>
    <c:title>
      <c:tx>
        <c:rich>
          <a:bodyPr/>
          <a:lstStyle/>
          <a:p>
            <a:pPr>
              <a:defRPr/>
            </a:pPr>
            <a:r>
              <a:rPr lang="en-US" dirty="0" smtClean="0"/>
              <a:t>Incident</a:t>
            </a:r>
            <a:r>
              <a:rPr lang="en-US" baseline="0" dirty="0" smtClean="0"/>
              <a:t> tickets</a:t>
            </a:r>
            <a:endParaRPr lang="en-US" dirty="0"/>
          </a:p>
        </c:rich>
      </c:tx>
      <c:layout/>
      <c:overlay val="0"/>
    </c:title>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s>
    <c:plotArea>
      <c:layout/>
      <c:barChart>
        <c:barDir val="col"/>
        <c:grouping val="clustered"/>
        <c:varyColors val="0"/>
        <c:ser>
          <c:idx val="0"/>
          <c:order val="0"/>
          <c:tx>
            <c:strRef>
              <c:f>Sheet2!$B$1:$B$2</c:f>
              <c:strCache>
                <c:ptCount val="1"/>
                <c:pt idx="0">
                  <c:v>Total</c:v>
                </c:pt>
              </c:strCache>
            </c:strRef>
          </c:tx>
          <c:invertIfNegative val="0"/>
          <c:dLbls>
            <c:showLegendKey val="0"/>
            <c:showVal val="1"/>
            <c:showCatName val="0"/>
            <c:showSerName val="0"/>
            <c:showPercent val="0"/>
            <c:showBubbleSize val="0"/>
            <c:showLeaderLines val="0"/>
          </c:dLbls>
          <c:cat>
            <c:strRef>
              <c:f>Sheet2!$A$3:$A$5</c:f>
              <c:strCache>
                <c:ptCount val="2"/>
                <c:pt idx="0">
                  <c:v>Awaiting 3rd Party</c:v>
                </c:pt>
                <c:pt idx="1">
                  <c:v>Resolved – Awaiting Problem</c:v>
                </c:pt>
              </c:strCache>
            </c:strRef>
          </c:cat>
          <c:val>
            <c:numRef>
              <c:f>Sheet2!$B$3:$B$5</c:f>
              <c:numCache>
                <c:formatCode>General</c:formatCode>
                <c:ptCount val="2"/>
                <c:pt idx="0">
                  <c:v>12</c:v>
                </c:pt>
                <c:pt idx="1">
                  <c:v>2</c:v>
                </c:pt>
              </c:numCache>
            </c:numRef>
          </c:val>
        </c:ser>
        <c:dLbls>
          <c:showLegendKey val="0"/>
          <c:showVal val="0"/>
          <c:showCatName val="0"/>
          <c:showSerName val="0"/>
          <c:showPercent val="0"/>
          <c:showBubbleSize val="0"/>
        </c:dLbls>
        <c:gapWidth val="150"/>
        <c:axId val="337914880"/>
        <c:axId val="138392320"/>
      </c:barChart>
      <c:catAx>
        <c:axId val="337914880"/>
        <c:scaling>
          <c:orientation val="minMax"/>
        </c:scaling>
        <c:delete val="0"/>
        <c:axPos val="b"/>
        <c:majorTickMark val="out"/>
        <c:minorTickMark val="none"/>
        <c:tickLblPos val="nextTo"/>
        <c:crossAx val="138392320"/>
        <c:crosses val="autoZero"/>
        <c:auto val="1"/>
        <c:lblAlgn val="ctr"/>
        <c:lblOffset val="100"/>
        <c:noMultiLvlLbl val="0"/>
      </c:catAx>
      <c:valAx>
        <c:axId val="138392320"/>
        <c:scaling>
          <c:orientation val="minMax"/>
        </c:scaling>
        <c:delete val="0"/>
        <c:axPos val="l"/>
        <c:majorGridlines/>
        <c:numFmt formatCode="General" sourceLinked="1"/>
        <c:majorTickMark val="out"/>
        <c:minorTickMark val="none"/>
        <c:tickLblPos val="nextTo"/>
        <c:crossAx val="337914880"/>
        <c:crosses val="autoZero"/>
        <c:crossBetween val="between"/>
      </c:valAx>
    </c:plotArea>
    <c:legend>
      <c:legendPos val="r"/>
      <c:layout/>
      <c:overlay val="0"/>
    </c:legend>
    <c:plotVisOnly val="1"/>
    <c:dispBlanksAs val="gap"/>
    <c:showDLblsOverMax val="0"/>
  </c:chart>
  <c:externalData r:id="rId2">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[SDT_Incident_Update_01_24_2017.xls]Sheet2!PivotTable2</c:name>
    <c:fmtId val="-1"/>
  </c:pivotSource>
  <c:chart>
    <c:title>
      <c:tx>
        <c:rich>
          <a:bodyPr/>
          <a:lstStyle/>
          <a:p>
            <a:pPr>
              <a:defRPr/>
            </a:pPr>
            <a:r>
              <a:rPr lang="en-US"/>
              <a:t>Problem</a:t>
            </a:r>
            <a:r>
              <a:rPr lang="en-US" baseline="0"/>
              <a:t> tickets</a:t>
            </a:r>
            <a:endParaRPr lang="en-US"/>
          </a:p>
        </c:rich>
      </c:tx>
      <c:layout/>
      <c:overlay val="0"/>
    </c:title>
    <c:autoTitleDeleted val="0"/>
    <c:pivotFmts>
      <c:pivotFmt>
        <c:idx val="0"/>
        <c:marker>
          <c:symbol val="none"/>
        </c:marker>
      </c:pivotFmt>
      <c:pivotFmt>
        <c:idx val="1"/>
        <c:marker>
          <c:symbol val="none"/>
        </c:marker>
        <c:dLbl>
          <c:idx val="0"/>
          <c:spPr/>
          <c:txPr>
            <a:bodyPr/>
            <a:lstStyle/>
            <a:p>
              <a:pPr>
                <a:defRPr/>
              </a:pPr>
              <a:endParaRPr lang="en-US"/>
            </a:p>
          </c:txPr>
          <c:showLegendKey val="0"/>
          <c:showVal val="1"/>
          <c:showCatName val="0"/>
          <c:showSerName val="0"/>
          <c:showPercent val="0"/>
          <c:showBubbleSize val="0"/>
        </c:dLbl>
      </c:pivotFmt>
      <c:pivotFmt>
        <c:idx val="2"/>
        <c:marker>
          <c:symbol val="none"/>
        </c:marker>
        <c:dLbl>
          <c:idx val="0"/>
          <c:spPr/>
          <c:txPr>
            <a:bodyPr/>
            <a:lstStyle/>
            <a:p>
              <a:pPr>
                <a:defRPr/>
              </a:pPr>
              <a:endParaRPr lang="en-US"/>
            </a:p>
          </c:txPr>
          <c:showLegendKey val="0"/>
          <c:showVal val="1"/>
          <c:showCatName val="0"/>
          <c:showSerName val="0"/>
          <c:showPercent val="0"/>
          <c:showBubbleSize val="0"/>
        </c:dLbl>
      </c:pivotFmt>
      <c:pivotFmt>
        <c:idx val="3"/>
        <c:marker>
          <c:symbol val="none"/>
        </c:marker>
        <c:dLbl>
          <c:idx val="0"/>
          <c:spPr/>
          <c:txPr>
            <a:bodyPr/>
            <a:lstStyle/>
            <a:p>
              <a:pPr>
                <a:defRPr/>
              </a:pPr>
              <a:endParaRPr lang="en-US"/>
            </a:p>
          </c:txPr>
          <c:showLegendKey val="0"/>
          <c:showVal val="1"/>
          <c:showCatName val="0"/>
          <c:showSerName val="0"/>
          <c:showPercent val="0"/>
          <c:showBubbleSize val="0"/>
        </c:dLbl>
      </c:pivotFmt>
    </c:pivotFmts>
    <c:plotArea>
      <c:layout/>
      <c:barChart>
        <c:barDir val="col"/>
        <c:grouping val="clustered"/>
        <c:varyColors val="0"/>
        <c:ser>
          <c:idx val="0"/>
          <c:order val="0"/>
          <c:tx>
            <c:strRef>
              <c:f>Sheet2!$B$26:$B$27</c:f>
              <c:strCache>
                <c:ptCount val="1"/>
                <c:pt idx="0">
                  <c:v>Total</c:v>
                </c:pt>
              </c:strCache>
            </c:strRef>
          </c:tx>
          <c:invertIfNegative val="0"/>
          <c:dLbls>
            <c:txPr>
              <a:bodyPr/>
              <a:lstStyle/>
              <a:p>
                <a:pPr>
                  <a:defRPr/>
                </a:pPr>
                <a:endParaRPr lang="en-US"/>
              </a:p>
            </c:txPr>
            <c:showLegendKey val="0"/>
            <c:showVal val="1"/>
            <c:showCatName val="0"/>
            <c:showSerName val="0"/>
            <c:showPercent val="0"/>
            <c:showBubbleSize val="0"/>
            <c:showLeaderLines val="0"/>
          </c:dLbls>
          <c:cat>
            <c:strRef>
              <c:f>Sheet2!$A$28:$A$30</c:f>
              <c:strCache>
                <c:ptCount val="2"/>
                <c:pt idx="0">
                  <c:v>Known Error / Pending CA</c:v>
                </c:pt>
                <c:pt idx="1">
                  <c:v>Open</c:v>
                </c:pt>
              </c:strCache>
            </c:strRef>
          </c:cat>
          <c:val>
            <c:numRef>
              <c:f>Sheet2!$B$28:$B$30</c:f>
              <c:numCache>
                <c:formatCode>General</c:formatCode>
                <c:ptCount val="2"/>
                <c:pt idx="0">
                  <c:v>1</c:v>
                </c:pt>
                <c:pt idx="1">
                  <c:v>2</c:v>
                </c:pt>
              </c:numCache>
            </c:numRef>
          </c:val>
        </c:ser>
        <c:dLbls>
          <c:showLegendKey val="0"/>
          <c:showVal val="0"/>
          <c:showCatName val="0"/>
          <c:showSerName val="0"/>
          <c:showPercent val="0"/>
          <c:showBubbleSize val="0"/>
        </c:dLbls>
        <c:gapWidth val="150"/>
        <c:axId val="138963968"/>
        <c:axId val="138969856"/>
      </c:barChart>
      <c:catAx>
        <c:axId val="138963968"/>
        <c:scaling>
          <c:orientation val="minMax"/>
        </c:scaling>
        <c:delete val="0"/>
        <c:axPos val="b"/>
        <c:majorTickMark val="out"/>
        <c:minorTickMark val="none"/>
        <c:tickLblPos val="nextTo"/>
        <c:crossAx val="138969856"/>
        <c:crosses val="autoZero"/>
        <c:auto val="1"/>
        <c:lblAlgn val="ctr"/>
        <c:lblOffset val="100"/>
        <c:noMultiLvlLbl val="0"/>
      </c:catAx>
      <c:valAx>
        <c:axId val="138969856"/>
        <c:scaling>
          <c:orientation val="minMax"/>
        </c:scaling>
        <c:delete val="0"/>
        <c:axPos val="l"/>
        <c:majorGridlines/>
        <c:numFmt formatCode="General" sourceLinked="1"/>
        <c:majorTickMark val="out"/>
        <c:minorTickMark val="none"/>
        <c:tickLblPos val="nextTo"/>
        <c:crossAx val="138963968"/>
        <c:crosses val="autoZero"/>
        <c:crossBetween val="between"/>
      </c:valAx>
    </c:plotArea>
    <c:legend>
      <c:legendPos val="r"/>
      <c:layout/>
      <c:overlay val="0"/>
    </c:legend>
    <c:plotVisOnly val="1"/>
    <c:dispBlanksAs val="gap"/>
    <c:showDLblsOverMax val="0"/>
  </c:chart>
  <c:externalData r:id="rId2">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8D404BC-2A01-440C-9139-186AF6945BD5}" type="datetimeFigureOut">
              <a:rPr lang="en-US" smtClean="0"/>
              <a:t>2/13/2017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D078C2A-391C-4315-98C7-FAA60D7DFAAB}" type="slidenum">
              <a:rPr lang="en-US" smtClean="0"/>
              <a:t>‹#›</a:t>
            </a:fld>
            <a:endParaRPr lang="en-US"/>
          </a:p>
        </p:txBody>
      </p:sp>
    </p:spTree>
    <p:extLst>
      <p:ext uri="{BB962C8B-B14F-4D97-AF65-F5344CB8AC3E}">
        <p14:creationId xmlns:p14="http://schemas.microsoft.com/office/powerpoint/2010/main" val="207132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endParaRPr lang="en-US" dirty="0"/>
          </a:p>
        </p:txBody>
      </p:sp>
      <p:sp>
        <p:nvSpPr>
          <p:cNvPr id="4" name="Slide Number Placeholder 3"/>
          <p:cNvSpPr>
            <a:spLocks noGrp="1"/>
          </p:cNvSpPr>
          <p:nvPr>
            <p:ph type="sldNum" sz="quarter" idx="10"/>
          </p:nvPr>
        </p:nvSpPr>
        <p:spPr/>
        <p:txBody>
          <a:bodyPr/>
          <a:lstStyle/>
          <a:p>
            <a:fld id="{2D078C2A-391C-4315-98C7-FAA60D7DFAAB}" type="slidenum">
              <a:rPr lang="en-US" smtClean="0"/>
              <a:t>1</a:t>
            </a:fld>
            <a:endParaRPr lang="en-US"/>
          </a:p>
        </p:txBody>
      </p:sp>
    </p:spTree>
    <p:extLst>
      <p:ext uri="{BB962C8B-B14F-4D97-AF65-F5344CB8AC3E}">
        <p14:creationId xmlns:p14="http://schemas.microsoft.com/office/powerpoint/2010/main" val="2630561111"/>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slideMaster" Target="../slideMasters/slideMaster1.xml"/><Relationship Id="rId13" Type="http://schemas.openxmlformats.org/officeDocument/2006/relationships/image" Target="../media/image6.emf"/><Relationship Id="rId3" Type="http://schemas.openxmlformats.org/officeDocument/2006/relationships/tags" Target="../tags/tag10.xml"/><Relationship Id="rId7" Type="http://schemas.openxmlformats.org/officeDocument/2006/relationships/tags" Target="../tags/tag14.xml"/><Relationship Id="rId12" Type="http://schemas.openxmlformats.org/officeDocument/2006/relationships/image" Target="../media/image5.jpeg"/><Relationship Id="rId2" Type="http://schemas.openxmlformats.org/officeDocument/2006/relationships/tags" Target="../tags/tag9.xml"/><Relationship Id="rId1" Type="http://schemas.openxmlformats.org/officeDocument/2006/relationships/vmlDrawing" Target="../drawings/vmlDrawing2.vml"/><Relationship Id="rId6" Type="http://schemas.openxmlformats.org/officeDocument/2006/relationships/tags" Target="../tags/tag13.xml"/><Relationship Id="rId11" Type="http://schemas.openxmlformats.org/officeDocument/2006/relationships/image" Target="../media/image1.emf"/><Relationship Id="rId5" Type="http://schemas.openxmlformats.org/officeDocument/2006/relationships/tags" Target="../tags/tag12.xml"/><Relationship Id="rId10" Type="http://schemas.openxmlformats.org/officeDocument/2006/relationships/oleObject" Target="../embeddings/oleObject2.bin"/><Relationship Id="rId4" Type="http://schemas.openxmlformats.org/officeDocument/2006/relationships/tags" Target="../tags/tag11.xml"/><Relationship Id="rId9"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43.xml"/><Relationship Id="rId2" Type="http://schemas.openxmlformats.org/officeDocument/2006/relationships/tags" Target="../tags/tag42.xml"/><Relationship Id="rId1" Type="http://schemas.openxmlformats.org/officeDocument/2006/relationships/vmlDrawing" Target="../drawings/vmlDrawing9.vml"/><Relationship Id="rId6" Type="http://schemas.openxmlformats.org/officeDocument/2006/relationships/image" Target="../media/image1.emf"/><Relationship Id="rId5" Type="http://schemas.openxmlformats.org/officeDocument/2006/relationships/oleObject" Target="../embeddings/oleObject9.bin"/><Relationship Id="rId4"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4.xml"/><Relationship Id="rId1" Type="http://schemas.openxmlformats.org/officeDocument/2006/relationships/vmlDrawing" Target="../drawings/vmlDrawing10.vml"/><Relationship Id="rId5" Type="http://schemas.openxmlformats.org/officeDocument/2006/relationships/image" Target="../media/image1.emf"/><Relationship Id="rId4" Type="http://schemas.openxmlformats.org/officeDocument/2006/relationships/oleObject" Target="../embeddings/oleObject10.bin"/></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46.xml"/><Relationship Id="rId7" Type="http://schemas.openxmlformats.org/officeDocument/2006/relationships/image" Target="../media/image1.emf"/><Relationship Id="rId2" Type="http://schemas.openxmlformats.org/officeDocument/2006/relationships/tags" Target="../tags/tag45.xml"/><Relationship Id="rId1" Type="http://schemas.openxmlformats.org/officeDocument/2006/relationships/vmlDrawing" Target="../drawings/vmlDrawing11.vml"/><Relationship Id="rId6" Type="http://schemas.openxmlformats.org/officeDocument/2006/relationships/oleObject" Target="../embeddings/oleObject11.bin"/><Relationship Id="rId5" Type="http://schemas.openxmlformats.org/officeDocument/2006/relationships/slideMaster" Target="../slideMasters/slideMaster1.xml"/><Relationship Id="rId4" Type="http://schemas.openxmlformats.org/officeDocument/2006/relationships/tags" Target="../tags/tag47.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tags" Target="../tags/tag58.xml"/><Relationship Id="rId7" Type="http://schemas.openxmlformats.org/officeDocument/2006/relationships/image" Target="../media/image1.emf"/><Relationship Id="rId12" Type="http://schemas.openxmlformats.org/officeDocument/2006/relationships/image" Target="../media/image15.png"/><Relationship Id="rId2" Type="http://schemas.openxmlformats.org/officeDocument/2006/relationships/tags" Target="../tags/tag57.xml"/><Relationship Id="rId1" Type="http://schemas.openxmlformats.org/officeDocument/2006/relationships/vmlDrawing" Target="../drawings/vmlDrawing13.vml"/><Relationship Id="rId6" Type="http://schemas.openxmlformats.org/officeDocument/2006/relationships/oleObject" Target="../embeddings/oleObject13.bin"/><Relationship Id="rId11" Type="http://schemas.openxmlformats.org/officeDocument/2006/relationships/hyperlink" Target="http://www.capgemini.com/" TargetMode="External"/><Relationship Id="rId5" Type="http://schemas.openxmlformats.org/officeDocument/2006/relationships/slideMaster" Target="../slideMasters/slideMaster2.xml"/><Relationship Id="rId10" Type="http://schemas.openxmlformats.org/officeDocument/2006/relationships/hyperlink" Target="http://www.capgemini.com/about/how-we-work/rightshorer" TargetMode="External"/><Relationship Id="rId4" Type="http://schemas.openxmlformats.org/officeDocument/2006/relationships/tags" Target="../tags/tag59.xml"/><Relationship Id="rId9" Type="http://schemas.openxmlformats.org/officeDocument/2006/relationships/hyperlink" Target="http://www.capgemini.com/about/how-we-work/the-collaborative-business-experiencetm" TargetMode="External"/></Relationships>
</file>

<file path=ppt/slideLayouts/_rels/slideLayout16.xml.rels><?xml version="1.0" encoding="UTF-8" standalone="yes"?>
<Relationships xmlns="http://schemas.openxmlformats.org/package/2006/relationships"><Relationship Id="rId8" Type="http://schemas.openxmlformats.org/officeDocument/2006/relationships/hyperlink" Target="http://www.capgemini.com/about/how-we-work/the-collaborative-business-experiencetm" TargetMode="External"/><Relationship Id="rId3" Type="http://schemas.openxmlformats.org/officeDocument/2006/relationships/tags" Target="../tags/tag61.xml"/><Relationship Id="rId7" Type="http://schemas.openxmlformats.org/officeDocument/2006/relationships/image" Target="../media/image1.emf"/><Relationship Id="rId2" Type="http://schemas.openxmlformats.org/officeDocument/2006/relationships/tags" Target="../tags/tag60.xml"/><Relationship Id="rId1" Type="http://schemas.openxmlformats.org/officeDocument/2006/relationships/vmlDrawing" Target="../drawings/vmlDrawing14.vml"/><Relationship Id="rId6" Type="http://schemas.openxmlformats.org/officeDocument/2006/relationships/oleObject" Target="../embeddings/oleObject14.bin"/><Relationship Id="rId11" Type="http://schemas.openxmlformats.org/officeDocument/2006/relationships/image" Target="../media/image15.png"/><Relationship Id="rId5" Type="http://schemas.openxmlformats.org/officeDocument/2006/relationships/slideMaster" Target="../slideMasters/slideMaster2.xml"/><Relationship Id="rId10" Type="http://schemas.openxmlformats.org/officeDocument/2006/relationships/hyperlink" Target="http://www.capgemini.com/" TargetMode="External"/><Relationship Id="rId4" Type="http://schemas.openxmlformats.org/officeDocument/2006/relationships/tags" Target="../tags/tag62.xml"/><Relationship Id="rId9" Type="http://schemas.openxmlformats.org/officeDocument/2006/relationships/hyperlink" Target="http://www.capgemini.com/about/how-we-work/rightshorer" TargetMode="External"/></Relationships>
</file>

<file path=ppt/slideLayouts/_rels/slideLayout17.xml.rels><?xml version="1.0" encoding="UTF-8" standalone="yes"?>
<Relationships xmlns="http://schemas.openxmlformats.org/package/2006/relationships"><Relationship Id="rId3" Type="http://schemas.openxmlformats.org/officeDocument/2006/relationships/tags" Target="../tags/tag64.xml"/><Relationship Id="rId2" Type="http://schemas.openxmlformats.org/officeDocument/2006/relationships/tags" Target="../tags/tag63.xml"/><Relationship Id="rId1" Type="http://schemas.openxmlformats.org/officeDocument/2006/relationships/vmlDrawing" Target="../drawings/vmlDrawing15.vml"/><Relationship Id="rId6" Type="http://schemas.openxmlformats.org/officeDocument/2006/relationships/image" Target="../media/image1.emf"/><Relationship Id="rId5" Type="http://schemas.openxmlformats.org/officeDocument/2006/relationships/oleObject" Target="../embeddings/oleObject15.bin"/><Relationship Id="rId4"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67.xml"/><Relationship Id="rId7" Type="http://schemas.openxmlformats.org/officeDocument/2006/relationships/oleObject" Target="../embeddings/oleObject17.bin"/><Relationship Id="rId2" Type="http://schemas.openxmlformats.org/officeDocument/2006/relationships/tags" Target="../tags/tag66.xml"/><Relationship Id="rId1" Type="http://schemas.openxmlformats.org/officeDocument/2006/relationships/vmlDrawing" Target="../drawings/vmlDrawing17.vml"/><Relationship Id="rId6" Type="http://schemas.openxmlformats.org/officeDocument/2006/relationships/image" Target="../media/image16.jpeg"/><Relationship Id="rId5" Type="http://schemas.openxmlformats.org/officeDocument/2006/relationships/slideMaster" Target="../slideMasters/slideMaster3.xml"/><Relationship Id="rId4" Type="http://schemas.openxmlformats.org/officeDocument/2006/relationships/tags" Target="../tags/tag68.xml"/></Relationships>
</file>

<file path=ppt/slideLayouts/_rels/slideLayout19.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70.xml"/><Relationship Id="rId7" Type="http://schemas.openxmlformats.org/officeDocument/2006/relationships/oleObject" Target="../embeddings/oleObject18.bin"/><Relationship Id="rId2" Type="http://schemas.openxmlformats.org/officeDocument/2006/relationships/tags" Target="../tags/tag69.xml"/><Relationship Id="rId1" Type="http://schemas.openxmlformats.org/officeDocument/2006/relationships/vmlDrawing" Target="../drawings/vmlDrawing18.vml"/><Relationship Id="rId6" Type="http://schemas.openxmlformats.org/officeDocument/2006/relationships/image" Target="../media/image4.jpeg"/><Relationship Id="rId5" Type="http://schemas.openxmlformats.org/officeDocument/2006/relationships/slideMaster" Target="../slideMasters/slideMaster3.xml"/><Relationship Id="rId4" Type="http://schemas.openxmlformats.org/officeDocument/2006/relationships/tags" Target="../tags/tag7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73.xml"/><Relationship Id="rId7" Type="http://schemas.openxmlformats.org/officeDocument/2006/relationships/oleObject" Target="../embeddings/oleObject19.bin"/><Relationship Id="rId2" Type="http://schemas.openxmlformats.org/officeDocument/2006/relationships/tags" Target="../tags/tag72.xml"/><Relationship Id="rId1" Type="http://schemas.openxmlformats.org/officeDocument/2006/relationships/vmlDrawing" Target="../drawings/vmlDrawing19.vml"/><Relationship Id="rId6" Type="http://schemas.openxmlformats.org/officeDocument/2006/relationships/image" Target="../media/image7.jpeg"/><Relationship Id="rId5" Type="http://schemas.openxmlformats.org/officeDocument/2006/relationships/slideMaster" Target="../slideMasters/slideMaster3.xml"/><Relationship Id="rId4" Type="http://schemas.openxmlformats.org/officeDocument/2006/relationships/tags" Target="../tags/tag74.xml"/></Relationships>
</file>

<file path=ppt/slideLayouts/_rels/slideLayout21.xml.rels><?xml version="1.0" encoding="UTF-8" standalone="yes"?>
<Relationships xmlns="http://schemas.openxmlformats.org/package/2006/relationships"><Relationship Id="rId8" Type="http://schemas.openxmlformats.org/officeDocument/2006/relationships/slideMaster" Target="../slideMasters/slideMaster4.xml"/><Relationship Id="rId13" Type="http://schemas.openxmlformats.org/officeDocument/2006/relationships/image" Target="../media/image6.emf"/><Relationship Id="rId3" Type="http://schemas.openxmlformats.org/officeDocument/2006/relationships/tags" Target="../tags/tag84.xml"/><Relationship Id="rId7" Type="http://schemas.openxmlformats.org/officeDocument/2006/relationships/tags" Target="../tags/tag88.xml"/><Relationship Id="rId12" Type="http://schemas.openxmlformats.org/officeDocument/2006/relationships/image" Target="../media/image5.jpeg"/><Relationship Id="rId2" Type="http://schemas.openxmlformats.org/officeDocument/2006/relationships/tags" Target="../tags/tag83.xml"/><Relationship Id="rId1" Type="http://schemas.openxmlformats.org/officeDocument/2006/relationships/vmlDrawing" Target="../drawings/vmlDrawing21.vml"/><Relationship Id="rId6" Type="http://schemas.openxmlformats.org/officeDocument/2006/relationships/tags" Target="../tags/tag87.xml"/><Relationship Id="rId11" Type="http://schemas.openxmlformats.org/officeDocument/2006/relationships/image" Target="../media/image1.emf"/><Relationship Id="rId5" Type="http://schemas.openxmlformats.org/officeDocument/2006/relationships/tags" Target="../tags/tag86.xml"/><Relationship Id="rId10" Type="http://schemas.openxmlformats.org/officeDocument/2006/relationships/oleObject" Target="../embeddings/oleObject21.bin"/><Relationship Id="rId4" Type="http://schemas.openxmlformats.org/officeDocument/2006/relationships/tags" Target="../tags/tag85.xml"/><Relationship Id="rId9" Type="http://schemas.openxmlformats.org/officeDocument/2006/relationships/image" Target="../media/image4.jpeg"/></Relationships>
</file>

<file path=ppt/slideLayouts/_rels/slideLayout22.xml.rels><?xml version="1.0" encoding="UTF-8" standalone="yes"?>
<Relationships xmlns="http://schemas.openxmlformats.org/package/2006/relationships"><Relationship Id="rId8" Type="http://schemas.openxmlformats.org/officeDocument/2006/relationships/slideMaster" Target="../slideMasters/slideMaster4.xml"/><Relationship Id="rId13" Type="http://schemas.openxmlformats.org/officeDocument/2006/relationships/image" Target="../media/image6.emf"/><Relationship Id="rId3" Type="http://schemas.openxmlformats.org/officeDocument/2006/relationships/tags" Target="../tags/tag90.xml"/><Relationship Id="rId7" Type="http://schemas.openxmlformats.org/officeDocument/2006/relationships/tags" Target="../tags/tag94.xml"/><Relationship Id="rId12" Type="http://schemas.openxmlformats.org/officeDocument/2006/relationships/image" Target="../media/image1.emf"/><Relationship Id="rId2" Type="http://schemas.openxmlformats.org/officeDocument/2006/relationships/tags" Target="../tags/tag89.xml"/><Relationship Id="rId1" Type="http://schemas.openxmlformats.org/officeDocument/2006/relationships/vmlDrawing" Target="../drawings/vmlDrawing22.vml"/><Relationship Id="rId6" Type="http://schemas.openxmlformats.org/officeDocument/2006/relationships/tags" Target="../tags/tag93.xml"/><Relationship Id="rId11" Type="http://schemas.openxmlformats.org/officeDocument/2006/relationships/oleObject" Target="../embeddings/oleObject22.bin"/><Relationship Id="rId5" Type="http://schemas.openxmlformats.org/officeDocument/2006/relationships/tags" Target="../tags/tag92.xml"/><Relationship Id="rId10" Type="http://schemas.openxmlformats.org/officeDocument/2006/relationships/image" Target="../media/image5.jpeg"/><Relationship Id="rId4" Type="http://schemas.openxmlformats.org/officeDocument/2006/relationships/tags" Target="../tags/tag91.xml"/><Relationship Id="rId9" Type="http://schemas.openxmlformats.org/officeDocument/2006/relationships/image" Target="../media/image7.jpeg"/></Relationships>
</file>

<file path=ppt/slideLayouts/_rels/slideLayout2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96.xml"/><Relationship Id="rId7" Type="http://schemas.openxmlformats.org/officeDocument/2006/relationships/oleObject" Target="../embeddings/oleObject23.bin"/><Relationship Id="rId2" Type="http://schemas.openxmlformats.org/officeDocument/2006/relationships/tags" Target="../tags/tag95.xml"/><Relationship Id="rId1" Type="http://schemas.openxmlformats.org/officeDocument/2006/relationships/vmlDrawing" Target="../drawings/vmlDrawing23.vml"/><Relationship Id="rId6" Type="http://schemas.openxmlformats.org/officeDocument/2006/relationships/slideMaster" Target="../slideMasters/slideMaster4.xml"/><Relationship Id="rId5" Type="http://schemas.openxmlformats.org/officeDocument/2006/relationships/tags" Target="../tags/tag98.xml"/><Relationship Id="rId4" Type="http://schemas.openxmlformats.org/officeDocument/2006/relationships/tags" Target="../tags/tag97.xml"/><Relationship Id="rId9" Type="http://schemas.openxmlformats.org/officeDocument/2006/relationships/image" Target="../media/image8.png"/></Relationships>
</file>

<file path=ppt/slideLayouts/_rels/slideLayout24.xml.rels><?xml version="1.0" encoding="UTF-8" standalone="yes"?>
<Relationships xmlns="http://schemas.openxmlformats.org/package/2006/relationships"><Relationship Id="rId3" Type="http://schemas.openxmlformats.org/officeDocument/2006/relationships/tags" Target="../tags/tag100.xml"/><Relationship Id="rId7" Type="http://schemas.openxmlformats.org/officeDocument/2006/relationships/image" Target="../media/image1.emf"/><Relationship Id="rId2" Type="http://schemas.openxmlformats.org/officeDocument/2006/relationships/tags" Target="../tags/tag99.xml"/><Relationship Id="rId1" Type="http://schemas.openxmlformats.org/officeDocument/2006/relationships/vmlDrawing" Target="../drawings/vmlDrawing24.vml"/><Relationship Id="rId6" Type="http://schemas.openxmlformats.org/officeDocument/2006/relationships/oleObject" Target="../embeddings/oleObject24.bin"/><Relationship Id="rId5" Type="http://schemas.openxmlformats.org/officeDocument/2006/relationships/slideMaster" Target="../slideMasters/slideMaster4.xml"/><Relationship Id="rId4" Type="http://schemas.openxmlformats.org/officeDocument/2006/relationships/tags" Target="../tags/tag101.xml"/></Relationships>
</file>

<file path=ppt/slideLayouts/_rels/slideLayout25.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03.xml"/><Relationship Id="rId7" Type="http://schemas.openxmlformats.org/officeDocument/2006/relationships/oleObject" Target="../embeddings/oleObject25.bin"/><Relationship Id="rId2" Type="http://schemas.openxmlformats.org/officeDocument/2006/relationships/tags" Target="../tags/tag102.xml"/><Relationship Id="rId1" Type="http://schemas.openxmlformats.org/officeDocument/2006/relationships/vmlDrawing" Target="../drawings/vmlDrawing25.vml"/><Relationship Id="rId6" Type="http://schemas.openxmlformats.org/officeDocument/2006/relationships/slideMaster" Target="../slideMasters/slideMaster4.xml"/><Relationship Id="rId5" Type="http://schemas.openxmlformats.org/officeDocument/2006/relationships/tags" Target="../tags/tag105.xml"/><Relationship Id="rId4" Type="http://schemas.openxmlformats.org/officeDocument/2006/relationships/tags" Target="../tags/tag104.xml"/></Relationships>
</file>

<file path=ppt/slideLayouts/_rels/slideLayout26.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07.xml"/><Relationship Id="rId7" Type="http://schemas.openxmlformats.org/officeDocument/2006/relationships/oleObject" Target="../embeddings/oleObject26.bin"/><Relationship Id="rId2" Type="http://schemas.openxmlformats.org/officeDocument/2006/relationships/tags" Target="../tags/tag106.xml"/><Relationship Id="rId1" Type="http://schemas.openxmlformats.org/officeDocument/2006/relationships/vmlDrawing" Target="../drawings/vmlDrawing26.vml"/><Relationship Id="rId6" Type="http://schemas.openxmlformats.org/officeDocument/2006/relationships/slideMaster" Target="../slideMasters/slideMaster4.xml"/><Relationship Id="rId5" Type="http://schemas.openxmlformats.org/officeDocument/2006/relationships/tags" Target="../tags/tag109.xml"/><Relationship Id="rId4" Type="http://schemas.openxmlformats.org/officeDocument/2006/relationships/tags" Target="../tags/tag108.xml"/></Relationships>
</file>

<file path=ppt/slideLayouts/_rels/slideLayout27.xml.rels><?xml version="1.0" encoding="UTF-8" standalone="yes"?>
<Relationships xmlns="http://schemas.openxmlformats.org/package/2006/relationships"><Relationship Id="rId8" Type="http://schemas.openxmlformats.org/officeDocument/2006/relationships/slideMaster" Target="../slideMasters/slideMaster4.xml"/><Relationship Id="rId3" Type="http://schemas.openxmlformats.org/officeDocument/2006/relationships/tags" Target="../tags/tag111.xml"/><Relationship Id="rId7" Type="http://schemas.openxmlformats.org/officeDocument/2006/relationships/tags" Target="../tags/tag115.xml"/><Relationship Id="rId2" Type="http://schemas.openxmlformats.org/officeDocument/2006/relationships/tags" Target="../tags/tag110.xml"/><Relationship Id="rId1" Type="http://schemas.openxmlformats.org/officeDocument/2006/relationships/vmlDrawing" Target="../drawings/vmlDrawing27.vml"/><Relationship Id="rId6" Type="http://schemas.openxmlformats.org/officeDocument/2006/relationships/tags" Target="../tags/tag114.xml"/><Relationship Id="rId5" Type="http://schemas.openxmlformats.org/officeDocument/2006/relationships/tags" Target="../tags/tag113.xml"/><Relationship Id="rId10" Type="http://schemas.openxmlformats.org/officeDocument/2006/relationships/image" Target="../media/image1.emf"/><Relationship Id="rId4" Type="http://schemas.openxmlformats.org/officeDocument/2006/relationships/tags" Target="../tags/tag112.xml"/><Relationship Id="rId9" Type="http://schemas.openxmlformats.org/officeDocument/2006/relationships/oleObject" Target="../embeddings/oleObject27.bin"/></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3" Type="http://schemas.openxmlformats.org/officeDocument/2006/relationships/tags" Target="../tags/tag117.xml"/><Relationship Id="rId2" Type="http://schemas.openxmlformats.org/officeDocument/2006/relationships/tags" Target="../tags/tag116.xml"/><Relationship Id="rId1" Type="http://schemas.openxmlformats.org/officeDocument/2006/relationships/vmlDrawing" Target="../drawings/vmlDrawing28.vml"/><Relationship Id="rId6" Type="http://schemas.openxmlformats.org/officeDocument/2006/relationships/image" Target="../media/image1.emf"/><Relationship Id="rId5" Type="http://schemas.openxmlformats.org/officeDocument/2006/relationships/oleObject" Target="../embeddings/oleObject28.bin"/><Relationship Id="rId4"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8" Type="http://schemas.openxmlformats.org/officeDocument/2006/relationships/slideMaster" Target="../slideMasters/slideMaster1.xml"/><Relationship Id="rId13" Type="http://schemas.openxmlformats.org/officeDocument/2006/relationships/image" Target="../media/image6.emf"/><Relationship Id="rId3" Type="http://schemas.openxmlformats.org/officeDocument/2006/relationships/tags" Target="../tags/tag16.xml"/><Relationship Id="rId7" Type="http://schemas.openxmlformats.org/officeDocument/2006/relationships/tags" Target="../tags/tag20.xml"/><Relationship Id="rId12" Type="http://schemas.openxmlformats.org/officeDocument/2006/relationships/image" Target="../media/image1.emf"/><Relationship Id="rId2" Type="http://schemas.openxmlformats.org/officeDocument/2006/relationships/tags" Target="../tags/tag15.xml"/><Relationship Id="rId1" Type="http://schemas.openxmlformats.org/officeDocument/2006/relationships/vmlDrawing" Target="../drawings/vmlDrawing3.vml"/><Relationship Id="rId6" Type="http://schemas.openxmlformats.org/officeDocument/2006/relationships/tags" Target="../tags/tag19.xml"/><Relationship Id="rId11" Type="http://schemas.openxmlformats.org/officeDocument/2006/relationships/oleObject" Target="../embeddings/oleObject3.bin"/><Relationship Id="rId5" Type="http://schemas.openxmlformats.org/officeDocument/2006/relationships/tags" Target="../tags/tag18.xml"/><Relationship Id="rId10" Type="http://schemas.openxmlformats.org/officeDocument/2006/relationships/image" Target="../media/image5.jpeg"/><Relationship Id="rId4" Type="http://schemas.openxmlformats.org/officeDocument/2006/relationships/tags" Target="../tags/tag17.xml"/><Relationship Id="rId9" Type="http://schemas.openxmlformats.org/officeDocument/2006/relationships/image" Target="../media/image7.jpeg"/></Relationships>
</file>

<file path=ppt/slideLayouts/_rels/slideLayout30.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118.xml"/><Relationship Id="rId1" Type="http://schemas.openxmlformats.org/officeDocument/2006/relationships/vmlDrawing" Target="../drawings/vmlDrawing29.vml"/><Relationship Id="rId5" Type="http://schemas.openxmlformats.org/officeDocument/2006/relationships/image" Target="../media/image1.emf"/><Relationship Id="rId4" Type="http://schemas.openxmlformats.org/officeDocument/2006/relationships/oleObject" Target="../embeddings/oleObject29.bin"/></Relationships>
</file>

<file path=ppt/slideLayouts/_rels/slideLayout31.xml.rels><?xml version="1.0" encoding="UTF-8" standalone="yes"?>
<Relationships xmlns="http://schemas.openxmlformats.org/package/2006/relationships"><Relationship Id="rId3" Type="http://schemas.openxmlformats.org/officeDocument/2006/relationships/tags" Target="../tags/tag120.xml"/><Relationship Id="rId7" Type="http://schemas.openxmlformats.org/officeDocument/2006/relationships/image" Target="../media/image1.emf"/><Relationship Id="rId2" Type="http://schemas.openxmlformats.org/officeDocument/2006/relationships/tags" Target="../tags/tag119.xml"/><Relationship Id="rId1" Type="http://schemas.openxmlformats.org/officeDocument/2006/relationships/vmlDrawing" Target="../drawings/vmlDrawing30.vml"/><Relationship Id="rId6" Type="http://schemas.openxmlformats.org/officeDocument/2006/relationships/oleObject" Target="../embeddings/oleObject30.bin"/><Relationship Id="rId5" Type="http://schemas.openxmlformats.org/officeDocument/2006/relationships/slideMaster" Target="../slideMasters/slideMaster4.xml"/><Relationship Id="rId4" Type="http://schemas.openxmlformats.org/officeDocument/2006/relationships/tags" Target="../tags/tag121.xml"/></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2.xml"/><Relationship Id="rId7" Type="http://schemas.openxmlformats.org/officeDocument/2006/relationships/oleObject" Target="../embeddings/oleObject4.bin"/><Relationship Id="rId2" Type="http://schemas.openxmlformats.org/officeDocument/2006/relationships/tags" Target="../tags/tag21.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24.xml"/><Relationship Id="rId4" Type="http://schemas.openxmlformats.org/officeDocument/2006/relationships/tags" Target="../tags/tag23.xml"/><Relationship Id="rId9" Type="http://schemas.openxmlformats.org/officeDocument/2006/relationships/image" Target="../media/image8.png"/></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26.xml"/><Relationship Id="rId7" Type="http://schemas.openxmlformats.org/officeDocument/2006/relationships/image" Target="../media/image1.emf"/><Relationship Id="rId2" Type="http://schemas.openxmlformats.org/officeDocument/2006/relationships/tags" Target="../tags/tag25.xml"/><Relationship Id="rId1" Type="http://schemas.openxmlformats.org/officeDocument/2006/relationships/vmlDrawing" Target="../drawings/vmlDrawing5.vml"/><Relationship Id="rId6" Type="http://schemas.openxmlformats.org/officeDocument/2006/relationships/oleObject" Target="../embeddings/oleObject5.bin"/><Relationship Id="rId5" Type="http://schemas.openxmlformats.org/officeDocument/2006/relationships/slideMaster" Target="../slideMasters/slideMaster1.xml"/><Relationship Id="rId4" Type="http://schemas.openxmlformats.org/officeDocument/2006/relationships/tags" Target="../tags/tag27.xml"/></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9.xml"/><Relationship Id="rId7" Type="http://schemas.openxmlformats.org/officeDocument/2006/relationships/oleObject" Target="../embeddings/oleObject6.bin"/><Relationship Id="rId2" Type="http://schemas.openxmlformats.org/officeDocument/2006/relationships/tags" Target="../tags/tag28.xml"/><Relationship Id="rId1" Type="http://schemas.openxmlformats.org/officeDocument/2006/relationships/vmlDrawing" Target="../drawings/vmlDrawing6.vml"/><Relationship Id="rId6" Type="http://schemas.openxmlformats.org/officeDocument/2006/relationships/slideMaster" Target="../slideMasters/slideMaster1.xml"/><Relationship Id="rId5" Type="http://schemas.openxmlformats.org/officeDocument/2006/relationships/tags" Target="../tags/tag31.xml"/><Relationship Id="rId4" Type="http://schemas.openxmlformats.org/officeDocument/2006/relationships/tags" Target="../tags/tag30.xml"/></Relationships>
</file>

<file path=ppt/slideLayouts/_rels/slideLayout7.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33.xml"/><Relationship Id="rId7" Type="http://schemas.openxmlformats.org/officeDocument/2006/relationships/oleObject" Target="../embeddings/oleObject7.bin"/><Relationship Id="rId2" Type="http://schemas.openxmlformats.org/officeDocument/2006/relationships/tags" Target="../tags/tag32.xml"/><Relationship Id="rId1" Type="http://schemas.openxmlformats.org/officeDocument/2006/relationships/vmlDrawing" Target="../drawings/vmlDrawing7.vml"/><Relationship Id="rId6" Type="http://schemas.openxmlformats.org/officeDocument/2006/relationships/slideMaster" Target="../slideMasters/slideMaster1.xml"/><Relationship Id="rId5" Type="http://schemas.openxmlformats.org/officeDocument/2006/relationships/tags" Target="../tags/tag35.xml"/><Relationship Id="rId4" Type="http://schemas.openxmlformats.org/officeDocument/2006/relationships/tags" Target="../tags/tag34.xml"/></Relationships>
</file>

<file path=ppt/slideLayouts/_rels/slideLayout8.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37.xml"/><Relationship Id="rId7" Type="http://schemas.openxmlformats.org/officeDocument/2006/relationships/tags" Target="../tags/tag41.xml"/><Relationship Id="rId2" Type="http://schemas.openxmlformats.org/officeDocument/2006/relationships/tags" Target="../tags/tag36.xml"/><Relationship Id="rId1" Type="http://schemas.openxmlformats.org/officeDocument/2006/relationships/vmlDrawing" Target="../drawings/vmlDrawing8.vml"/><Relationship Id="rId6" Type="http://schemas.openxmlformats.org/officeDocument/2006/relationships/tags" Target="../tags/tag40.xml"/><Relationship Id="rId5" Type="http://schemas.openxmlformats.org/officeDocument/2006/relationships/tags" Target="../tags/tag39.xml"/><Relationship Id="rId10" Type="http://schemas.openxmlformats.org/officeDocument/2006/relationships/image" Target="../media/image1.emf"/><Relationship Id="rId4" Type="http://schemas.openxmlformats.org/officeDocument/2006/relationships/tags" Target="../tags/tag38.xml"/><Relationship Id="rId9" Type="http://schemas.openxmlformats.org/officeDocument/2006/relationships/oleObject" Target="../embeddings/oleObject8.bin"/></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2">
    <p:spTree>
      <p:nvGrpSpPr>
        <p:cNvPr id="1" name=""/>
        <p:cNvGrpSpPr/>
        <p:nvPr/>
      </p:nvGrpSpPr>
      <p:grpSpPr>
        <a:xfrm>
          <a:off x="0" y="0"/>
          <a:ext cx="0" cy="0"/>
          <a:chOff x="0" y="0"/>
          <a:chExt cx="0" cy="0"/>
        </a:xfrm>
      </p:grpSpPr>
      <p:pic>
        <p:nvPicPr>
          <p:cNvPr id="11" name="Image 10" descr="shutterstock_117698956.jpg"/>
          <p:cNvPicPr>
            <a:picLocks noChangeAspect="1"/>
          </p:cNvPicPr>
          <p:nvPr/>
        </p:nvPicPr>
        <p:blipFill>
          <a:blip r:embed="rId9" cstate="email">
            <a:lum bright="-31000" contrast="-40000"/>
          </a:blip>
          <a:srcRect r="15033" b="28591"/>
          <a:stretch>
            <a:fillRect/>
          </a:stretch>
        </p:blipFill>
        <p:spPr>
          <a:xfrm>
            <a:off x="0" y="1307812"/>
            <a:ext cx="9144000" cy="5550188"/>
          </a:xfrm>
          <a:prstGeom prst="rect">
            <a:avLst/>
          </a:prstGeom>
        </p:spPr>
      </p:pic>
      <p:graphicFrame>
        <p:nvGraphicFramePr>
          <p:cNvPr id="4" name="Object 3" hidden="1"/>
          <p:cNvGraphicFramePr>
            <a:graphicFrameLocks noChangeAspect="1"/>
          </p:cNvGraphicFramePr>
          <p:nvPr>
            <p:custDataLst>
              <p:tags r:id="rId2"/>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2635" name="think-cell Slide" r:id="rId10" imgW="360" imgH="360" progId="">
                  <p:embed/>
                </p:oleObj>
              </mc:Choice>
              <mc:Fallback>
                <p:oleObj name="think-cell Slide" r:id="rId10" imgW="360" imgH="360" progId="">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Title 1"/>
          <p:cNvSpPr>
            <a:spLocks noGrp="1"/>
          </p:cNvSpPr>
          <p:nvPr>
            <p:ph type="title" hasCustomPrompt="1"/>
            <p:custDataLst>
              <p:tags r:id="rId3"/>
            </p:custDataLst>
          </p:nvPr>
        </p:nvSpPr>
        <p:spPr>
          <a:xfrm>
            <a:off x="0" y="3094065"/>
            <a:ext cx="9144000" cy="1031357"/>
          </a:xfrm>
        </p:spPr>
        <p:txBody>
          <a:bodyPr vert="horz" lIns="36000" tIns="36000" rIns="360000" bIns="36000" rtlCol="0" anchor="t">
            <a:noAutofit/>
          </a:bodyPr>
          <a:lstStyle>
            <a:lvl1pPr marL="361950" indent="0" algn="l" defTabSz="995690" rtl="0" eaLnBrk="1" latinLnBrk="0" hangingPunct="1">
              <a:spcBef>
                <a:spcPct val="0"/>
              </a:spcBef>
              <a:buNone/>
              <a:defRPr lang="en-US" sz="3600" b="0" kern="1200" dirty="0">
                <a:solidFill>
                  <a:schemeClr val="bg1"/>
                </a:solidFill>
                <a:effectLst>
                  <a:outerShdw blurRad="38100" dist="38100" dir="2700000" algn="tl">
                    <a:srgbClr val="000000">
                      <a:alpha val="43137"/>
                    </a:srgbClr>
                  </a:outerShdw>
                </a:effectLst>
                <a:latin typeface="+mj-lt"/>
                <a:ea typeface="+mj-ea"/>
                <a:cs typeface="+mj-cs"/>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17" name="Text Placeholder 8"/>
          <p:cNvSpPr>
            <a:spLocks noGrp="1"/>
          </p:cNvSpPr>
          <p:nvPr>
            <p:ph type="body" sz="quarter" idx="10" hasCustomPrompt="1"/>
            <p:custDataLst>
              <p:tags r:id="rId4"/>
            </p:custDataLst>
          </p:nvPr>
        </p:nvSpPr>
        <p:spPr>
          <a:xfrm>
            <a:off x="0" y="4184563"/>
            <a:ext cx="9144000" cy="1004115"/>
          </a:xfrm>
        </p:spPr>
        <p:txBody>
          <a:bodyPr vert="horz" lIns="36000" tIns="36000" rIns="360000" bIns="36000" rtlCol="0">
            <a:noAutofit/>
          </a:bodyPr>
          <a:lstStyle>
            <a:lvl1pPr marL="361950" indent="0" algn="l" defTabSz="995690" rtl="0" eaLnBrk="1" latinLnBrk="0" hangingPunct="1">
              <a:spcBef>
                <a:spcPts val="0"/>
              </a:spcBef>
              <a:buFontTx/>
              <a:buNone/>
              <a:defRPr lang="fr-FR" sz="2400" b="0" kern="1200" baseline="0" smtClean="0">
                <a:solidFill>
                  <a:schemeClr val="bg1"/>
                </a:solidFill>
                <a:effectLst>
                  <a:outerShdw blurRad="38100" dist="38100" dir="2700000" algn="tl">
                    <a:srgbClr val="000000">
                      <a:alpha val="43137"/>
                    </a:srgbClr>
                  </a:outerShdw>
                </a:effectLst>
                <a:latin typeface="+mn-lt"/>
                <a:ea typeface="+mn-ea"/>
                <a:cs typeface="+mn-cs"/>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
        <p:nvSpPr>
          <p:cNvPr id="21" name="Rectangle 7"/>
          <p:cNvSpPr/>
          <p:nvPr>
            <p:custDataLst>
              <p:tags r:id="rId5"/>
            </p:custDataLst>
          </p:nvPr>
        </p:nvSpPr>
        <p:spPr bwMode="auto">
          <a:xfrm>
            <a:off x="-1893" y="1"/>
            <a:ext cx="9145895"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3" name="Rectangle 22"/>
          <p:cNvSpPr/>
          <p:nvPr>
            <p:custDataLst>
              <p:tags r:id="rId6"/>
            </p:custDataLst>
          </p:nvPr>
        </p:nvSpPr>
        <p:spPr>
          <a:xfrm>
            <a:off x="0" y="6400876"/>
            <a:ext cx="9144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p>
        </p:txBody>
      </p:sp>
      <p:pic>
        <p:nvPicPr>
          <p:cNvPr id="10" name="Image 9" descr="Capgemini_logo.jpg"/>
          <p:cNvPicPr>
            <a:picLocks noChangeAspect="1"/>
          </p:cNvPicPr>
          <p:nvPr/>
        </p:nvPicPr>
        <p:blipFill>
          <a:blip r:embed="rId12" cstate="print"/>
          <a:stretch>
            <a:fillRect/>
          </a:stretch>
        </p:blipFill>
        <p:spPr>
          <a:xfrm>
            <a:off x="679098" y="658705"/>
            <a:ext cx="2658462" cy="686046"/>
          </a:xfrm>
          <a:prstGeom prst="rect">
            <a:avLst/>
          </a:prstGeom>
        </p:spPr>
      </p:pic>
      <p:pic>
        <p:nvPicPr>
          <p:cNvPr id="12" name="Picture 104" descr="C:\Users\UserSim\Desktop\Capgemini\moto.emf"/>
          <p:cNvPicPr>
            <a:picLocks noChangeAspect="1" noChangeArrowheads="1"/>
          </p:cNvPicPr>
          <p:nvPr>
            <p:custDataLst>
              <p:tags r:id="rId7"/>
            </p:custDataLst>
          </p:nvPr>
        </p:nvPicPr>
        <p:blipFill>
          <a:blip r:embed="rId13" cstate="email"/>
          <a:srcRect/>
          <a:stretch>
            <a:fillRect/>
          </a:stretch>
        </p:blipFill>
        <p:spPr bwMode="auto">
          <a:xfrm>
            <a:off x="6064419" y="6520701"/>
            <a:ext cx="2658462" cy="229351"/>
          </a:xfrm>
          <a:prstGeom prst="rect">
            <a:avLst/>
          </a:prstGeom>
          <a:noFill/>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9803"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2" y="2"/>
          <a:ext cx="135749" cy="143985"/>
        </p:xfrm>
        <a:graphic>
          <a:graphicData uri="http://schemas.openxmlformats.org/presentationml/2006/ole">
            <mc:AlternateContent xmlns:mc="http://schemas.openxmlformats.org/markup-compatibility/2006">
              <mc:Choice xmlns:v="urn:schemas-microsoft-com:vml" Requires="v">
                <p:oleObj spid="_x0000_s10827" name="think-cell Slide" r:id="rId4" imgW="360" imgH="360" progId="">
                  <p:embed/>
                </p:oleObj>
              </mc:Choice>
              <mc:Fallback>
                <p:oleObj name="think-cell Slide" r:id="rId4" imgW="360" imgH="3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 y="2"/>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Slide Master 1">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 y="8"/>
          <a:ext cx="135748" cy="143985"/>
        </p:xfrm>
        <a:graphic>
          <a:graphicData uri="http://schemas.openxmlformats.org/presentationml/2006/ole">
            <mc:AlternateContent xmlns:mc="http://schemas.openxmlformats.org/markup-compatibility/2006">
              <mc:Choice xmlns:v="urn:schemas-microsoft-com:vml" Requires="v">
                <p:oleObj spid="_x0000_s12875"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8"/>
                        <a:ext cx="13574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334222" y="1178871"/>
            <a:ext cx="8657294" cy="4643751"/>
          </a:xfrm>
        </p:spPr>
        <p:txBody>
          <a:bodyPr/>
          <a:lstStyle>
            <a:lvl1pPr>
              <a:defRPr sz="2500" b="0"/>
            </a:lvl1pPr>
            <a:lvl2pPr>
              <a:defRPr sz="2100"/>
            </a:lvl2pPr>
            <a:lvl3pPr>
              <a:defRPr sz="1800"/>
            </a:lvl3pPr>
            <a:lvl4pPr>
              <a:defRPr sz="1600"/>
            </a:lvl4pPr>
            <a:lvl5pPr>
              <a:buNone/>
              <a:defRPr/>
            </a:lvl5pPr>
          </a:lstStyle>
          <a:p>
            <a:pPr lvl="0"/>
            <a:r>
              <a:rPr lang="en-US" noProof="0" dirty="0" smtClean="0"/>
              <a:t>Click to edit Mater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72435998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Custome layout with sub heading">
    <p:spTree>
      <p:nvGrpSpPr>
        <p:cNvPr id="1" name=""/>
        <p:cNvGrpSpPr/>
        <p:nvPr/>
      </p:nvGrpSpPr>
      <p:grpSpPr>
        <a:xfrm>
          <a:off x="0" y="0"/>
          <a:ext cx="0" cy="0"/>
          <a:chOff x="0" y="0"/>
          <a:chExt cx="0" cy="0"/>
        </a:xfrm>
      </p:grpSpPr>
      <p:sp>
        <p:nvSpPr>
          <p:cNvPr id="5" name="Text Placeholder 4"/>
          <p:cNvSpPr>
            <a:spLocks noGrp="1"/>
          </p:cNvSpPr>
          <p:nvPr>
            <p:ph type="body" sz="quarter" idx="11" hasCustomPrompt="1"/>
          </p:nvPr>
        </p:nvSpPr>
        <p:spPr>
          <a:xfrm>
            <a:off x="357189" y="1557339"/>
            <a:ext cx="8418511" cy="4529138"/>
          </a:xfrm>
        </p:spPr>
        <p:txBody>
          <a:bodyPr/>
          <a:lstStyle>
            <a:lvl1pPr algn="l" rtl="0" eaLnBrk="1" fontAlgn="base" hangingPunct="1">
              <a:spcBef>
                <a:spcPct val="30000"/>
              </a:spcBef>
              <a:spcAft>
                <a:spcPct val="0"/>
              </a:spcAft>
              <a:buClr>
                <a:schemeClr val="accent2"/>
              </a:buClr>
              <a:defRPr lang="en-US" sz="1700" dirty="0" smtClean="0">
                <a:solidFill>
                  <a:schemeClr val="tx1"/>
                </a:solidFill>
                <a:latin typeface="+mn-lt"/>
                <a:ea typeface="+mn-ea"/>
                <a:cs typeface="+mn-cs"/>
              </a:defRPr>
            </a:lvl1pPr>
            <a:lvl2pPr algn="l" rtl="0" eaLnBrk="1" fontAlgn="base" hangingPunct="1">
              <a:spcBef>
                <a:spcPct val="30000"/>
              </a:spcBef>
              <a:spcAft>
                <a:spcPct val="0"/>
              </a:spcAft>
              <a:buClr>
                <a:schemeClr val="accent2"/>
              </a:buClr>
              <a:defRPr lang="en-US" sz="1500" b="0" baseline="0" dirty="0" smtClean="0">
                <a:solidFill>
                  <a:schemeClr val="tx1"/>
                </a:solidFill>
                <a:latin typeface="+mn-lt"/>
                <a:ea typeface="+mn-ea"/>
                <a:cs typeface="+mn-cs"/>
              </a:defRPr>
            </a:lvl2pPr>
            <a:lvl3pPr algn="l" rtl="0" eaLnBrk="1" fontAlgn="base" hangingPunct="1">
              <a:spcBef>
                <a:spcPct val="30000"/>
              </a:spcBef>
              <a:spcAft>
                <a:spcPct val="0"/>
              </a:spcAft>
              <a:buClr>
                <a:schemeClr val="accent2"/>
              </a:buClr>
              <a:defRPr lang="en-US" sz="1300" b="0" dirty="0" smtClean="0">
                <a:solidFill>
                  <a:schemeClr val="tx1"/>
                </a:solidFill>
                <a:latin typeface="+mn-lt"/>
                <a:ea typeface="+mn-ea"/>
                <a:cs typeface="+mn-cs"/>
              </a:defRPr>
            </a:lvl3pPr>
          </a:lstStyle>
          <a:p>
            <a:pPr lvl="0"/>
            <a:r>
              <a:rPr lang="en-US" noProof="0" dirty="0" smtClean="0"/>
              <a:t>Click to Modify Text Style</a:t>
            </a:r>
          </a:p>
          <a:p>
            <a:pPr lvl="1"/>
            <a:r>
              <a:rPr lang="en-US" noProof="0" dirty="0" smtClean="0"/>
              <a:t>Second Level</a:t>
            </a:r>
          </a:p>
          <a:p>
            <a:pPr lvl="2"/>
            <a:r>
              <a:rPr lang="en-US" noProof="0" dirty="0" smtClean="0"/>
              <a:t>Third Level</a:t>
            </a:r>
          </a:p>
        </p:txBody>
      </p:sp>
      <p:sp>
        <p:nvSpPr>
          <p:cNvPr id="7" name="Text Placeholder 6"/>
          <p:cNvSpPr>
            <a:spLocks noGrp="1"/>
          </p:cNvSpPr>
          <p:nvPr>
            <p:ph type="body" sz="quarter" idx="12" hasCustomPrompt="1"/>
          </p:nvPr>
        </p:nvSpPr>
        <p:spPr>
          <a:xfrm>
            <a:off x="357189" y="1212853"/>
            <a:ext cx="8418511" cy="344487"/>
          </a:xfrm>
        </p:spPr>
        <p:txBody>
          <a:bodyPr/>
          <a:lstStyle>
            <a:lvl1pPr algn="ctr">
              <a:buNone/>
              <a:defRPr b="1" i="1" baseline="0">
                <a:solidFill>
                  <a:schemeClr val="accent2"/>
                </a:solidFill>
              </a:defRPr>
            </a:lvl1pPr>
          </a:lstStyle>
          <a:p>
            <a:pPr lvl="0"/>
            <a:r>
              <a:rPr lang="en-US" noProof="0" dirty="0" smtClean="0"/>
              <a:t>Click to Modify Master Text Style</a:t>
            </a:r>
          </a:p>
        </p:txBody>
      </p:sp>
      <p:sp>
        <p:nvSpPr>
          <p:cNvPr id="6" name="Rectangle 2"/>
          <p:cNvSpPr>
            <a:spLocks noGrp="1" noChangeArrowheads="1"/>
          </p:cNvSpPr>
          <p:nvPr>
            <p:ph type="title" hasCustomPrompt="1"/>
          </p:nvPr>
        </p:nvSpPr>
        <p:spPr bwMode="auto">
          <a:xfrm>
            <a:off x="0" y="2"/>
            <a:ext cx="9144000" cy="969963"/>
          </a:xfrm>
          <a:prstGeom prst="rect">
            <a:avLst/>
          </a:prstGeom>
          <a:noFill/>
          <a:ln w="9525">
            <a:noFill/>
            <a:miter lim="800000"/>
            <a:headEnd/>
            <a:tailEnd/>
          </a:ln>
        </p:spPr>
        <p:txBody>
          <a:bodyPr vert="horz" wrap="square" lIns="263973" tIns="0" rIns="150842" bIns="0" numCol="1" anchor="b" anchorCtr="0" compatLnSpc="1">
            <a:prstTxWarp prst="textNoShape">
              <a:avLst/>
            </a:prstTxWarp>
          </a:bodyPr>
          <a:lstStyle>
            <a:lvl1pPr marL="0" indent="0">
              <a:defRPr baseline="0"/>
            </a:lvl1pPr>
          </a:lstStyle>
          <a:p>
            <a:pPr lvl="0"/>
            <a:r>
              <a:rPr lang="en-US" noProof="0" dirty="0" smtClean="0"/>
              <a:t>Click to Modify Title Style</a:t>
            </a:r>
          </a:p>
        </p:txBody>
      </p:sp>
    </p:spTree>
    <p:extLst>
      <p:ext uri="{BB962C8B-B14F-4D97-AF65-F5344CB8AC3E}">
        <p14:creationId xmlns:p14="http://schemas.microsoft.com/office/powerpoint/2010/main" val="3302686252"/>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Title with Lead Line &amp; Bulleted List">
    <p:spTree>
      <p:nvGrpSpPr>
        <p:cNvPr id="1" name=""/>
        <p:cNvGrpSpPr/>
        <p:nvPr/>
      </p:nvGrpSpPr>
      <p:grpSpPr>
        <a:xfrm>
          <a:off x="0" y="0"/>
          <a:ext cx="0" cy="0"/>
          <a:chOff x="0" y="0"/>
          <a:chExt cx="0" cy="0"/>
        </a:xfrm>
      </p:grpSpPr>
      <p:sp>
        <p:nvSpPr>
          <p:cNvPr id="2" name="Title 1"/>
          <p:cNvSpPr>
            <a:spLocks noGrp="1"/>
          </p:cNvSpPr>
          <p:nvPr>
            <p:ph type="title"/>
          </p:nvPr>
        </p:nvSpPr>
        <p:spPr>
          <a:xfrm>
            <a:off x="317501" y="25263"/>
            <a:ext cx="8526463" cy="822960"/>
          </a:xfrm>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317501" y="1005843"/>
            <a:ext cx="8526463" cy="1295739"/>
          </a:xfrm>
          <a:noFill/>
          <a:ln w="9525" algn="ctr">
            <a:noFill/>
            <a:miter lim="800000"/>
            <a:headEnd/>
            <a:tailEnd/>
          </a:ln>
          <a:effectLst/>
        </p:spPr>
        <p:txBody>
          <a:bodyPr vert="horz" wrap="square" lIns="0" tIns="0" rIns="0" bIns="0" numCol="1" anchor="t" anchorCtr="0" compatLnSpc="1">
            <a:prstTxWarp prst="textNoShape">
              <a:avLst/>
            </a:prstTxWarp>
            <a:spAutoFit/>
          </a:bodyPr>
          <a:lstStyle>
            <a:lvl1pPr marL="0" indent="0" algn="l" defTabSz="914400" rtl="0" eaLnBrk="0" fontAlgn="base" latinLnBrk="0" hangingPunct="0">
              <a:spcBef>
                <a:spcPct val="0"/>
              </a:spcBef>
              <a:spcAft>
                <a:spcPts val="600"/>
              </a:spcAft>
              <a:buClr>
                <a:schemeClr val="accent2"/>
              </a:buClr>
              <a:buNone/>
              <a:defRPr lang="en-US" sz="1600" b="1" kern="1200" dirty="0" smtClean="0">
                <a:solidFill>
                  <a:schemeClr val="tx1"/>
                </a:solidFill>
                <a:latin typeface="Arial" pitchFamily="34" charset="0"/>
                <a:ea typeface="+mn-ea"/>
                <a:cs typeface="Arial" pitchFamily="34" charset="0"/>
              </a:defRPr>
            </a:lvl1pPr>
            <a:lvl2pPr marL="233363" indent="-233363" algn="l" defTabSz="914400" rtl="0" eaLnBrk="0" fontAlgn="base" latinLnBrk="0" hangingPunct="0">
              <a:spcBef>
                <a:spcPct val="0"/>
              </a:spcBef>
              <a:spcAft>
                <a:spcPts val="600"/>
              </a:spcAft>
              <a:buClr>
                <a:schemeClr val="accent2"/>
              </a:buClr>
              <a:buFont typeface="Wingdings" pitchFamily="2" charset="2"/>
              <a:buChar char="§"/>
              <a:defRPr lang="en-US" sz="1600" b="0" kern="1200" dirty="0" smtClean="0">
                <a:solidFill>
                  <a:schemeClr val="tx1"/>
                </a:solidFill>
                <a:latin typeface="Arial" pitchFamily="34" charset="0"/>
                <a:ea typeface="+mn-ea"/>
                <a:cs typeface="Arial" pitchFamily="34" charset="0"/>
              </a:defRPr>
            </a:lvl2pPr>
            <a:lvl3pPr marL="457200" indent="-223838" algn="l" defTabSz="914400" rtl="0" eaLnBrk="0" fontAlgn="base" latinLnBrk="0" hangingPunct="0">
              <a:spcBef>
                <a:spcPct val="0"/>
              </a:spcBef>
              <a:spcAft>
                <a:spcPts val="600"/>
              </a:spcAft>
              <a:buClr>
                <a:schemeClr val="accent2"/>
              </a:buClr>
              <a:buFont typeface="Arial" pitchFamily="34" charset="0"/>
              <a:buChar char="–"/>
              <a:defRPr lang="en-US" sz="1400" b="0" kern="1200" dirty="0" smtClean="0">
                <a:solidFill>
                  <a:schemeClr val="tx1"/>
                </a:solidFill>
                <a:latin typeface="Arial" pitchFamily="34" charset="0"/>
                <a:ea typeface="+mn-ea"/>
                <a:cs typeface="Arial" pitchFamily="34" charset="0"/>
              </a:defRPr>
            </a:lvl3pPr>
            <a:lvl4pPr marL="690563" indent="-233363" algn="l" defTabSz="914400" rtl="0" eaLnBrk="0" fontAlgn="base" latinLnBrk="0" hangingPunct="0">
              <a:spcBef>
                <a:spcPct val="0"/>
              </a:spcBef>
              <a:spcAft>
                <a:spcPts val="600"/>
              </a:spcAft>
              <a:buClr>
                <a:schemeClr val="accent2"/>
              </a:buClr>
              <a:buFont typeface="Arial" pitchFamily="34" charset="0"/>
              <a:buChar char="•"/>
              <a:defRPr lang="en-US" sz="1200" b="0" kern="1200" dirty="0" smtClean="0">
                <a:solidFill>
                  <a:schemeClr val="tx1"/>
                </a:solidFill>
                <a:latin typeface="Arial" pitchFamily="34" charset="0"/>
                <a:ea typeface="+mn-ea"/>
                <a:cs typeface="Arial" pitchFamily="34" charset="0"/>
              </a:defRPr>
            </a:lvl4pPr>
            <a:lvl5pPr marL="914400" indent="-223838" algn="l" defTabSz="914400" rtl="0" eaLnBrk="0" fontAlgn="base" latinLnBrk="0" hangingPunct="0">
              <a:spcBef>
                <a:spcPct val="0"/>
              </a:spcBef>
              <a:spcAft>
                <a:spcPts val="600"/>
              </a:spcAft>
              <a:buClr>
                <a:schemeClr val="accent2"/>
              </a:buClr>
              <a:buFont typeface="Arial" pitchFamily="34" charset="0"/>
              <a:buChar char="–"/>
              <a:defRPr lang="en-US" sz="1200" b="0" kern="1200" dirty="0" smtClean="0">
                <a:solidFill>
                  <a:schemeClr val="tx1"/>
                </a:solidFill>
                <a:latin typeface="Arial" pitchFamily="34" charset="0"/>
                <a:ea typeface="+mn-ea"/>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450411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Closing 1">
    <p:spTree>
      <p:nvGrpSpPr>
        <p:cNvPr id="1" name=""/>
        <p:cNvGrpSpPr/>
        <p:nvPr/>
      </p:nvGrpSpPr>
      <p:grpSpPr>
        <a:xfrm>
          <a:off x="0" y="0"/>
          <a:ext cx="0" cy="0"/>
          <a:chOff x="0" y="0"/>
          <a:chExt cx="0" cy="0"/>
        </a:xfrm>
      </p:grpSpPr>
      <p:graphicFrame>
        <p:nvGraphicFramePr>
          <p:cNvPr id="337" name="Object 336" hidden="1"/>
          <p:cNvGraphicFramePr>
            <a:graphicFrameLocks noChangeAspect="1"/>
          </p:cNvGraphicFramePr>
          <p:nvPr>
            <p:custDataLst>
              <p:tags r:id="rId2"/>
            </p:custDataLst>
          </p:nvPr>
        </p:nvGraphicFramePr>
        <p:xfrm>
          <a:off x="4" y="6"/>
          <a:ext cx="135749" cy="143985"/>
        </p:xfrm>
        <a:graphic>
          <a:graphicData uri="http://schemas.openxmlformats.org/presentationml/2006/ole">
            <mc:AlternateContent xmlns:mc="http://schemas.openxmlformats.org/markup-compatibility/2006">
              <mc:Choice xmlns:v="urn:schemas-microsoft-com:vml" Requires="v">
                <p:oleObj spid="_x0000_s14923"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 y="6"/>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5"/>
          <p:cNvSpPr/>
          <p:nvPr userDrawn="1">
            <p:custDataLst>
              <p:tags r:id="rId3"/>
            </p:custDataLst>
          </p:nvPr>
        </p:nvSpPr>
        <p:spPr>
          <a:xfrm>
            <a:off x="4527502" y="6410445"/>
            <a:ext cx="4045000" cy="251430"/>
          </a:xfrm>
          <a:prstGeom prst="rect">
            <a:avLst/>
          </a:prstGeom>
        </p:spPr>
        <p:txBody>
          <a:bodyPr wrap="square" lIns="33059" tIns="33059" rIns="0" bIns="33059" anchor="b" anchorCtr="0">
            <a:spAutoFit/>
          </a:bodyPr>
          <a:lstStyle/>
          <a:p>
            <a:pPr algn="r"/>
            <a:r>
              <a:rPr lang="en-US" sz="600" b="0" dirty="0">
                <a:solidFill>
                  <a:schemeClr val="bg1"/>
                </a:solidFill>
                <a:latin typeface="Arial" pitchFamily="34" charset="0"/>
                <a:cs typeface="Arial" pitchFamily="34" charset="0"/>
              </a:rPr>
              <a:t>The information contained in this presentation is </a:t>
            </a:r>
            <a:r>
              <a:rPr lang="en-US" sz="600" b="0" dirty="0" smtClean="0">
                <a:solidFill>
                  <a:schemeClr val="bg1"/>
                </a:solidFill>
                <a:latin typeface="Arial" pitchFamily="34" charset="0"/>
                <a:cs typeface="Arial" pitchFamily="34" charset="0"/>
              </a:rPr>
              <a:t>proprietary.</a:t>
            </a:r>
          </a:p>
          <a:p>
            <a:pPr marL="0" marR="0" indent="0" algn="r" defTabSz="957756" rtl="0" eaLnBrk="1" fontAlgn="auto" latinLnBrk="0" hangingPunct="1">
              <a:lnSpc>
                <a:spcPct val="100000"/>
              </a:lnSpc>
              <a:spcBef>
                <a:spcPts val="0"/>
              </a:spcBef>
              <a:spcAft>
                <a:spcPts val="0"/>
              </a:spcAft>
              <a:buClrTx/>
              <a:buSzTx/>
              <a:buFontTx/>
              <a:buNone/>
              <a:tabLst/>
              <a:defRPr/>
            </a:pPr>
            <a:r>
              <a:rPr lang="en-US" sz="600" b="0" dirty="0" smtClean="0">
                <a:solidFill>
                  <a:schemeClr val="bg1"/>
                </a:solidFill>
                <a:latin typeface="Arial" pitchFamily="34" charset="0"/>
                <a:cs typeface="Arial" pitchFamily="34" charset="0"/>
              </a:rPr>
              <a:t>© 2016 </a:t>
            </a:r>
            <a:r>
              <a:rPr lang="en-US" sz="600" b="0" dirty="0">
                <a:solidFill>
                  <a:schemeClr val="bg1"/>
                </a:solidFill>
                <a:latin typeface="Arial" pitchFamily="34" charset="0"/>
                <a:cs typeface="Arial" pitchFamily="34" charset="0"/>
              </a:rPr>
              <a:t>Capgemini. All rights </a:t>
            </a:r>
            <a:r>
              <a:rPr lang="en-US" sz="600" b="0" dirty="0" smtClean="0">
                <a:solidFill>
                  <a:schemeClr val="bg1"/>
                </a:solidFill>
                <a:latin typeface="Arial" pitchFamily="34" charset="0"/>
                <a:cs typeface="Arial" pitchFamily="34" charset="0"/>
              </a:rPr>
              <a:t>reserved. Rightshore</a:t>
            </a:r>
            <a:r>
              <a:rPr lang="en-US" sz="600" b="0" baseline="30000" dirty="0" smtClean="0">
                <a:solidFill>
                  <a:schemeClr val="bg1"/>
                </a:solidFill>
                <a:latin typeface="Arial" pitchFamily="34" charset="0"/>
                <a:cs typeface="Arial" pitchFamily="34" charset="0"/>
              </a:rPr>
              <a:t>® </a:t>
            </a:r>
            <a:r>
              <a:rPr lang="en-US" sz="600" b="0" baseline="0" dirty="0" smtClean="0">
                <a:solidFill>
                  <a:schemeClr val="bg1"/>
                </a:solidFill>
                <a:latin typeface="Arial" pitchFamily="34" charset="0"/>
                <a:cs typeface="Arial" pitchFamily="34" charset="0"/>
              </a:rPr>
              <a:t>is a trademark belonging to Capgemini.</a:t>
            </a:r>
            <a:endParaRPr lang="en-US" sz="600" b="0" kern="0" noProof="1" smtClean="0">
              <a:solidFill>
                <a:schemeClr val="bg1"/>
              </a:solidFill>
              <a:latin typeface="Arial" pitchFamily="34" charset="0"/>
              <a:cs typeface="Arial" pitchFamily="34" charset="0"/>
            </a:endParaRPr>
          </a:p>
        </p:txBody>
      </p:sp>
      <p:pic>
        <p:nvPicPr>
          <p:cNvPr id="8" name="Image 8" descr="Locations_Map_2013.png"/>
          <p:cNvPicPr>
            <a:picLocks noChangeAspect="1"/>
          </p:cNvPicPr>
          <p:nvPr userDrawn="1"/>
        </p:nvPicPr>
        <p:blipFill>
          <a:blip r:embed="rId8" cstate="print"/>
          <a:stretch>
            <a:fillRect/>
          </a:stretch>
        </p:blipFill>
        <p:spPr>
          <a:xfrm>
            <a:off x="4991067" y="3467600"/>
            <a:ext cx="3596768" cy="1872735"/>
          </a:xfrm>
          <a:prstGeom prst="rect">
            <a:avLst/>
          </a:prstGeom>
        </p:spPr>
      </p:pic>
      <p:sp>
        <p:nvSpPr>
          <p:cNvPr id="11" name="Rectangle 9"/>
          <p:cNvSpPr>
            <a:spLocks noChangeArrowheads="1"/>
          </p:cNvSpPr>
          <p:nvPr userDrawn="1">
            <p:custDataLst>
              <p:tags r:id="rId4"/>
            </p:custDataLst>
          </p:nvPr>
        </p:nvSpPr>
        <p:spPr bwMode="gray">
          <a:xfrm>
            <a:off x="1021004" y="3693226"/>
            <a:ext cx="3932160" cy="2669474"/>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Arial"/>
                <a:cs typeface="Arial"/>
              </a:rPr>
              <a:t>About Capgemini</a:t>
            </a:r>
            <a:endParaRPr lang="en-US" sz="1000" dirty="0" smtClean="0">
              <a:solidFill>
                <a:schemeClr val="bg1"/>
              </a:solidFill>
              <a:latin typeface="Arial" pitchFamily="34" charset="0"/>
              <a:cs typeface="Arial" pitchFamily="34" charset="0"/>
            </a:endParaRPr>
          </a:p>
          <a:p>
            <a:pPr marL="0" indent="0" algn="just"/>
            <a:endParaRPr lang="en-US" sz="1000" dirty="0" smtClean="0">
              <a:solidFill>
                <a:schemeClr val="bg1"/>
              </a:solidFill>
              <a:latin typeface="Arial" pitchFamily="34" charset="0"/>
              <a:cs typeface="Arial" pitchFamily="34" charset="0"/>
            </a:endParaRPr>
          </a:p>
          <a:p>
            <a:pPr marL="0" indent="0" algn="just">
              <a:spcAft>
                <a:spcPts val="200"/>
              </a:spcAft>
            </a:pPr>
            <a:r>
              <a:rPr lang="en-US" sz="1000" dirty="0" smtClean="0">
                <a:solidFill>
                  <a:schemeClr val="bg1"/>
                </a:solidFill>
                <a:latin typeface="Arial" pitchFamily="34" charset="0"/>
                <a:cs typeface="Arial" pitchFamily="34" charset="0"/>
              </a:rPr>
              <a:t>Now with 180,000 people in over 40 countries, Capgemini is one of the world's foremost providers of consulting, technology and outsourcing services. The Group reported 2014 global revenues of EUR 10.573 billion.</a:t>
            </a:r>
          </a:p>
          <a:p>
            <a:pPr marL="0" indent="0" algn="just">
              <a:spcAft>
                <a:spcPts val="200"/>
              </a:spcAft>
            </a:pPr>
            <a:r>
              <a:rPr lang="en-US" sz="1000" dirty="0" smtClean="0">
                <a:solidFill>
                  <a:schemeClr val="bg1"/>
                </a:solidFill>
                <a:latin typeface="Arial" pitchFamily="34" charset="0"/>
                <a:cs typeface="Arial" pitchFamily="34" charset="0"/>
              </a:rPr>
              <a:t>Together with its clients, Capgemini creates and delivers business, technology and digital solutions that fit their needs, enabling them to achieve innovation and competitiveness. A deeply multicultural organization, Capgemini has developed its own way of working, the </a:t>
            </a:r>
            <a:r>
              <a:rPr lang="en-US" sz="1000" dirty="0" smtClean="0">
                <a:solidFill>
                  <a:schemeClr val="bg1"/>
                </a:solidFill>
                <a:latin typeface="Arial" pitchFamily="34" charset="0"/>
                <a:cs typeface="Arial" pitchFamily="34" charset="0"/>
                <a:hlinkClick r:id="rId9"/>
              </a:rPr>
              <a:t>Collaborative Business Experience</a:t>
            </a:r>
            <a:r>
              <a:rPr lang="en-US" sz="1000" baseline="30000" dirty="0" smtClean="0">
                <a:solidFill>
                  <a:schemeClr val="bg1"/>
                </a:solidFill>
                <a:latin typeface="Arial" pitchFamily="34" charset="0"/>
                <a:cs typeface="Arial" pitchFamily="34" charset="0"/>
                <a:hlinkClick r:id="rId9"/>
              </a:rPr>
              <a:t>TM</a:t>
            </a:r>
            <a:r>
              <a:rPr lang="en-US" sz="1000" dirty="0" smtClean="0">
                <a:solidFill>
                  <a:schemeClr val="bg1"/>
                </a:solidFill>
                <a:latin typeface="Arial" pitchFamily="34" charset="0"/>
                <a:cs typeface="Arial" pitchFamily="34" charset="0"/>
              </a:rPr>
              <a:t>, and draws on </a:t>
            </a:r>
            <a:r>
              <a:rPr lang="en-US" sz="1000" dirty="0" smtClean="0">
                <a:solidFill>
                  <a:schemeClr val="bg1"/>
                </a:solidFill>
                <a:latin typeface="Arial" pitchFamily="34" charset="0"/>
                <a:cs typeface="Arial" pitchFamily="34" charset="0"/>
                <a:hlinkClick r:id="rId10"/>
              </a:rPr>
              <a:t>Rightshore</a:t>
            </a:r>
            <a:r>
              <a:rPr lang="en-US" sz="1000" baseline="30000" dirty="0" smtClean="0">
                <a:solidFill>
                  <a:schemeClr val="bg1"/>
                </a:solidFill>
                <a:latin typeface="Arial" pitchFamily="34" charset="0"/>
                <a:cs typeface="Arial" pitchFamily="34" charset="0"/>
                <a:hlinkClick r:id="rId10"/>
              </a:rPr>
              <a:t>®</a:t>
            </a:r>
            <a:r>
              <a:rPr lang="en-US" sz="1000" dirty="0" smtClean="0">
                <a:solidFill>
                  <a:schemeClr val="bg1"/>
                </a:solidFill>
                <a:latin typeface="Arial" pitchFamily="34" charset="0"/>
                <a:cs typeface="Arial" pitchFamily="34" charset="0"/>
              </a:rPr>
              <a:t>, its worldwide delivery model.</a:t>
            </a:r>
          </a:p>
          <a:p>
            <a:pPr marL="0" indent="0" algn="just">
              <a:spcAft>
                <a:spcPts val="0"/>
              </a:spcAft>
            </a:pPr>
            <a:endParaRPr lang="en-US" sz="1000" dirty="0" smtClean="0">
              <a:solidFill>
                <a:schemeClr val="bg1"/>
              </a:solidFill>
              <a:latin typeface="Arial" pitchFamily="34" charset="0"/>
              <a:cs typeface="Arial" pitchFamily="34" charset="0"/>
            </a:endParaRPr>
          </a:p>
          <a:p>
            <a:pPr marL="0" indent="0" algn="just">
              <a:spcAft>
                <a:spcPts val="0"/>
              </a:spcAft>
            </a:pPr>
            <a:r>
              <a:rPr lang="en-US" sz="1000" dirty="0" smtClean="0">
                <a:solidFill>
                  <a:schemeClr val="bg1"/>
                </a:solidFill>
                <a:latin typeface="Arial" pitchFamily="34" charset="0"/>
                <a:cs typeface="Arial" pitchFamily="34" charset="0"/>
              </a:rPr>
              <a:t>Learn more about us at </a:t>
            </a:r>
            <a:r>
              <a:rPr lang="en-US" sz="1000" u="sng" dirty="0" smtClean="0">
                <a:solidFill>
                  <a:schemeClr val="bg1"/>
                </a:solidFill>
                <a:latin typeface="Arial" pitchFamily="34" charset="0"/>
                <a:cs typeface="Arial" pitchFamily="34" charset="0"/>
                <a:hlinkClick r:id="rId11"/>
              </a:rPr>
              <a:t>www.capgemini.com</a:t>
            </a:r>
            <a:r>
              <a:rPr lang="en-US" sz="1000" dirty="0" smtClean="0">
                <a:solidFill>
                  <a:schemeClr val="bg1"/>
                </a:solidFill>
                <a:latin typeface="Arial" pitchFamily="34" charset="0"/>
                <a:cs typeface="Arial" pitchFamily="34" charset="0"/>
              </a:rPr>
              <a:t> </a:t>
            </a:r>
          </a:p>
          <a:p>
            <a:pPr marL="0" indent="0" algn="just">
              <a:spcAft>
                <a:spcPts val="0"/>
              </a:spcAft>
            </a:pPr>
            <a:r>
              <a:rPr lang="en-US" sz="1000" dirty="0" smtClean="0">
                <a:solidFill>
                  <a:schemeClr val="bg1"/>
                </a:solidFill>
                <a:latin typeface="Arial" pitchFamily="34" charset="0"/>
                <a:cs typeface="Arial" pitchFamily="34" charset="0"/>
              </a:rPr>
              <a:t> </a:t>
            </a:r>
          </a:p>
          <a:p>
            <a:pPr marL="0" indent="0" algn="just">
              <a:spcAft>
                <a:spcPts val="200"/>
              </a:spcAft>
            </a:pPr>
            <a:r>
              <a:rPr lang="en-US" sz="1000" i="1" dirty="0" smtClean="0">
                <a:solidFill>
                  <a:schemeClr val="bg1"/>
                </a:solidFill>
                <a:latin typeface="Arial" pitchFamily="34" charset="0"/>
                <a:cs typeface="Arial" pitchFamily="34" charset="0"/>
              </a:rPr>
              <a:t>Rightshore</a:t>
            </a:r>
            <a:r>
              <a:rPr lang="en-US" sz="1000" i="1" baseline="30000" dirty="0" smtClean="0">
                <a:solidFill>
                  <a:schemeClr val="bg1"/>
                </a:solidFill>
                <a:latin typeface="Arial" pitchFamily="34" charset="0"/>
                <a:cs typeface="Arial" pitchFamily="34" charset="0"/>
              </a:rPr>
              <a:t>®</a:t>
            </a:r>
            <a:r>
              <a:rPr lang="en-US" sz="1000" i="1" dirty="0" smtClean="0">
                <a:solidFill>
                  <a:schemeClr val="bg1"/>
                </a:solidFill>
                <a:latin typeface="Arial" pitchFamily="34" charset="0"/>
                <a:cs typeface="Arial" pitchFamily="34" charset="0"/>
              </a:rPr>
              <a:t> is a trademark belonging to Capgemini</a:t>
            </a:r>
          </a:p>
        </p:txBody>
      </p:sp>
      <p:pic>
        <p:nvPicPr>
          <p:cNvPr id="12" name="Image 7" descr="ppt_Label_CBE.png"/>
          <p:cNvPicPr>
            <a:picLocks noChangeAspect="1"/>
          </p:cNvPicPr>
          <p:nvPr userDrawn="1"/>
        </p:nvPicPr>
        <p:blipFill>
          <a:blip r:embed="rId12" cstate="email"/>
          <a:stretch>
            <a:fillRect/>
          </a:stretch>
        </p:blipFill>
        <p:spPr>
          <a:xfrm>
            <a:off x="751798" y="3458687"/>
            <a:ext cx="531692" cy="576000"/>
          </a:xfrm>
          <a:prstGeom prst="rect">
            <a:avLst/>
          </a:prstGeom>
        </p:spPr>
      </p:pic>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losing 2">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nvPr>
        </p:nvGraphicFramePr>
        <p:xfrm>
          <a:off x="4" y="6"/>
          <a:ext cx="135749" cy="143985"/>
        </p:xfrm>
        <a:graphic>
          <a:graphicData uri="http://schemas.openxmlformats.org/presentationml/2006/ole">
            <mc:AlternateContent xmlns:mc="http://schemas.openxmlformats.org/markup-compatibility/2006">
              <mc:Choice xmlns:v="urn:schemas-microsoft-com:vml" Requires="v">
                <p:oleObj spid="_x0000_s15947"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 y="6"/>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Rectangle 8"/>
          <p:cNvSpPr/>
          <p:nvPr userDrawn="1">
            <p:custDataLst>
              <p:tags r:id="rId3"/>
            </p:custDataLst>
          </p:nvPr>
        </p:nvSpPr>
        <p:spPr>
          <a:xfrm>
            <a:off x="4527502" y="6410445"/>
            <a:ext cx="4045000" cy="251430"/>
          </a:xfrm>
          <a:prstGeom prst="rect">
            <a:avLst/>
          </a:prstGeom>
        </p:spPr>
        <p:txBody>
          <a:bodyPr wrap="square" lIns="33059" tIns="33059" rIns="0" bIns="33059" anchor="b" anchorCtr="0">
            <a:spAutoFit/>
          </a:bodyPr>
          <a:lstStyle/>
          <a:p>
            <a:pPr algn="r"/>
            <a:r>
              <a:rPr lang="en-US" sz="600" b="0" dirty="0">
                <a:solidFill>
                  <a:schemeClr val="bg1"/>
                </a:solidFill>
                <a:latin typeface="Arial" pitchFamily="34" charset="0"/>
                <a:cs typeface="Arial" pitchFamily="34" charset="0"/>
              </a:rPr>
              <a:t>The information contained in this presentation is </a:t>
            </a:r>
            <a:r>
              <a:rPr lang="en-US" sz="600" b="0" dirty="0" smtClean="0">
                <a:solidFill>
                  <a:schemeClr val="bg1"/>
                </a:solidFill>
                <a:latin typeface="Arial" pitchFamily="34" charset="0"/>
                <a:cs typeface="Arial" pitchFamily="34" charset="0"/>
              </a:rPr>
              <a:t>proprietary.</a:t>
            </a:r>
          </a:p>
          <a:p>
            <a:pPr marL="0" marR="0" indent="0" algn="r" defTabSz="957756" rtl="0" eaLnBrk="1" fontAlgn="auto" latinLnBrk="0" hangingPunct="1">
              <a:lnSpc>
                <a:spcPct val="100000"/>
              </a:lnSpc>
              <a:spcBef>
                <a:spcPts val="0"/>
              </a:spcBef>
              <a:spcAft>
                <a:spcPts val="0"/>
              </a:spcAft>
              <a:buClrTx/>
              <a:buSzTx/>
              <a:buFontTx/>
              <a:buNone/>
              <a:tabLst/>
              <a:defRPr/>
            </a:pPr>
            <a:r>
              <a:rPr lang="en-US" sz="600" b="0" dirty="0" smtClean="0">
                <a:solidFill>
                  <a:schemeClr val="bg1"/>
                </a:solidFill>
                <a:latin typeface="Arial" pitchFamily="34" charset="0"/>
                <a:cs typeface="Arial" pitchFamily="34" charset="0"/>
              </a:rPr>
              <a:t>© 2016 </a:t>
            </a:r>
            <a:r>
              <a:rPr lang="en-US" sz="600" b="0" dirty="0">
                <a:solidFill>
                  <a:schemeClr val="bg1"/>
                </a:solidFill>
                <a:latin typeface="Arial" pitchFamily="34" charset="0"/>
                <a:cs typeface="Arial" pitchFamily="34" charset="0"/>
              </a:rPr>
              <a:t>Capgemini. All rights </a:t>
            </a:r>
            <a:r>
              <a:rPr lang="en-US" sz="600" b="0" dirty="0" smtClean="0">
                <a:solidFill>
                  <a:schemeClr val="bg1"/>
                </a:solidFill>
                <a:latin typeface="Arial" pitchFamily="34" charset="0"/>
                <a:cs typeface="Arial" pitchFamily="34" charset="0"/>
              </a:rPr>
              <a:t>reserved. Rightshore</a:t>
            </a:r>
            <a:r>
              <a:rPr lang="en-US" sz="600" b="0" baseline="30000" dirty="0" smtClean="0">
                <a:solidFill>
                  <a:schemeClr val="bg1"/>
                </a:solidFill>
                <a:latin typeface="Arial" pitchFamily="34" charset="0"/>
                <a:cs typeface="Arial" pitchFamily="34" charset="0"/>
              </a:rPr>
              <a:t>® </a:t>
            </a:r>
            <a:r>
              <a:rPr lang="en-US" sz="600" b="0" baseline="0" dirty="0" smtClean="0">
                <a:solidFill>
                  <a:schemeClr val="bg1"/>
                </a:solidFill>
                <a:latin typeface="Arial" pitchFamily="34" charset="0"/>
                <a:cs typeface="Arial" pitchFamily="34" charset="0"/>
              </a:rPr>
              <a:t>is a trademark belonging to Capgemini.</a:t>
            </a:r>
            <a:endParaRPr lang="en-US" sz="600" b="0" kern="0" noProof="1" smtClean="0">
              <a:solidFill>
                <a:schemeClr val="bg1"/>
              </a:solidFill>
              <a:latin typeface="Arial" pitchFamily="34" charset="0"/>
              <a:cs typeface="Arial" pitchFamily="34" charset="0"/>
            </a:endParaRPr>
          </a:p>
        </p:txBody>
      </p:sp>
      <p:sp>
        <p:nvSpPr>
          <p:cNvPr id="12" name="Rectangle 9"/>
          <p:cNvSpPr>
            <a:spLocks noChangeArrowheads="1"/>
          </p:cNvSpPr>
          <p:nvPr userDrawn="1">
            <p:custDataLst>
              <p:tags r:id="rId4"/>
            </p:custDataLst>
          </p:nvPr>
        </p:nvSpPr>
        <p:spPr bwMode="gray">
          <a:xfrm>
            <a:off x="1021004" y="3693226"/>
            <a:ext cx="3932160" cy="2669474"/>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Arial"/>
                <a:cs typeface="Arial"/>
              </a:rPr>
              <a:t>About Capgemini</a:t>
            </a:r>
            <a:endParaRPr lang="en-US" sz="1000" dirty="0" smtClean="0">
              <a:solidFill>
                <a:schemeClr val="bg1"/>
              </a:solidFill>
              <a:latin typeface="Arial" pitchFamily="34" charset="0"/>
              <a:cs typeface="Arial" pitchFamily="34" charset="0"/>
            </a:endParaRPr>
          </a:p>
          <a:p>
            <a:pPr marL="0" indent="0" algn="just"/>
            <a:endParaRPr lang="en-US" sz="1000" dirty="0" smtClean="0">
              <a:solidFill>
                <a:schemeClr val="bg1"/>
              </a:solidFill>
              <a:latin typeface="Arial" pitchFamily="34" charset="0"/>
              <a:cs typeface="Arial" pitchFamily="34" charset="0"/>
            </a:endParaRPr>
          </a:p>
          <a:p>
            <a:pPr marL="0" indent="0" algn="just">
              <a:spcAft>
                <a:spcPts val="200"/>
              </a:spcAft>
            </a:pPr>
            <a:r>
              <a:rPr lang="en-US" sz="1000" dirty="0" smtClean="0">
                <a:solidFill>
                  <a:schemeClr val="bg1"/>
                </a:solidFill>
                <a:latin typeface="Arial" pitchFamily="34" charset="0"/>
                <a:cs typeface="Arial" pitchFamily="34" charset="0"/>
              </a:rPr>
              <a:t>Now with 180,000 people in over 40 countries, Capgemini is one of the world's foremost providers of consulting, technology and outsourcing services. The Group reported 2014 global revenues of EUR 10.573 billion.</a:t>
            </a:r>
          </a:p>
          <a:p>
            <a:pPr marL="0" indent="0" algn="just">
              <a:spcAft>
                <a:spcPts val="200"/>
              </a:spcAft>
            </a:pPr>
            <a:r>
              <a:rPr lang="en-US" sz="1000" dirty="0" smtClean="0">
                <a:solidFill>
                  <a:schemeClr val="bg1"/>
                </a:solidFill>
                <a:latin typeface="Arial" pitchFamily="34" charset="0"/>
                <a:cs typeface="Arial" pitchFamily="34" charset="0"/>
              </a:rPr>
              <a:t>Together with its clients, Capgemini creates and delivers business, technology and digital solutions that fit their needs, enabling them to achieve innovation and competitiveness. A deeply multicultural organization, Capgemini has developed its own way of working, the </a:t>
            </a:r>
            <a:r>
              <a:rPr lang="en-US" sz="1000" dirty="0" smtClean="0">
                <a:solidFill>
                  <a:schemeClr val="bg1"/>
                </a:solidFill>
                <a:latin typeface="Arial" pitchFamily="34" charset="0"/>
                <a:cs typeface="Arial" pitchFamily="34" charset="0"/>
                <a:hlinkClick r:id="rId8"/>
              </a:rPr>
              <a:t>Collaborative Business Experience</a:t>
            </a:r>
            <a:r>
              <a:rPr lang="en-US" sz="1000" baseline="30000" dirty="0" smtClean="0">
                <a:solidFill>
                  <a:schemeClr val="bg1"/>
                </a:solidFill>
                <a:latin typeface="Arial" pitchFamily="34" charset="0"/>
                <a:cs typeface="Arial" pitchFamily="34" charset="0"/>
                <a:hlinkClick r:id="rId8"/>
              </a:rPr>
              <a:t>TM</a:t>
            </a:r>
            <a:r>
              <a:rPr lang="en-US" sz="1000" dirty="0" smtClean="0">
                <a:solidFill>
                  <a:schemeClr val="bg1"/>
                </a:solidFill>
                <a:latin typeface="Arial" pitchFamily="34" charset="0"/>
                <a:cs typeface="Arial" pitchFamily="34" charset="0"/>
              </a:rPr>
              <a:t>, and draws on </a:t>
            </a:r>
            <a:r>
              <a:rPr lang="en-US" sz="1000" dirty="0" smtClean="0">
                <a:solidFill>
                  <a:schemeClr val="bg1"/>
                </a:solidFill>
                <a:latin typeface="Arial" pitchFamily="34" charset="0"/>
                <a:cs typeface="Arial" pitchFamily="34" charset="0"/>
                <a:hlinkClick r:id="rId9"/>
              </a:rPr>
              <a:t>Rightshore</a:t>
            </a:r>
            <a:r>
              <a:rPr lang="en-US" sz="1000" baseline="30000" dirty="0" smtClean="0">
                <a:solidFill>
                  <a:schemeClr val="bg1"/>
                </a:solidFill>
                <a:latin typeface="Arial" pitchFamily="34" charset="0"/>
                <a:cs typeface="Arial" pitchFamily="34" charset="0"/>
                <a:hlinkClick r:id="rId9"/>
              </a:rPr>
              <a:t>®</a:t>
            </a:r>
            <a:r>
              <a:rPr lang="en-US" sz="1000" dirty="0" smtClean="0">
                <a:solidFill>
                  <a:schemeClr val="bg1"/>
                </a:solidFill>
                <a:latin typeface="Arial" pitchFamily="34" charset="0"/>
                <a:cs typeface="Arial" pitchFamily="34" charset="0"/>
              </a:rPr>
              <a:t>, its worldwide delivery model.</a:t>
            </a:r>
          </a:p>
          <a:p>
            <a:pPr marL="0" indent="0" algn="just">
              <a:spcAft>
                <a:spcPts val="0"/>
              </a:spcAft>
            </a:pPr>
            <a:endParaRPr lang="en-US" sz="1000" dirty="0" smtClean="0">
              <a:solidFill>
                <a:schemeClr val="bg1"/>
              </a:solidFill>
              <a:latin typeface="Arial" pitchFamily="34" charset="0"/>
              <a:cs typeface="Arial" pitchFamily="34" charset="0"/>
            </a:endParaRPr>
          </a:p>
          <a:p>
            <a:pPr marL="0" indent="0" algn="just">
              <a:spcAft>
                <a:spcPts val="0"/>
              </a:spcAft>
            </a:pPr>
            <a:r>
              <a:rPr lang="en-US" sz="1000" dirty="0" smtClean="0">
                <a:solidFill>
                  <a:schemeClr val="bg1"/>
                </a:solidFill>
                <a:latin typeface="Arial" pitchFamily="34" charset="0"/>
                <a:cs typeface="Arial" pitchFamily="34" charset="0"/>
              </a:rPr>
              <a:t>Learn more about us at </a:t>
            </a:r>
            <a:r>
              <a:rPr lang="en-US" sz="1000" u="sng" dirty="0" smtClean="0">
                <a:solidFill>
                  <a:schemeClr val="bg1"/>
                </a:solidFill>
                <a:latin typeface="Arial" pitchFamily="34" charset="0"/>
                <a:cs typeface="Arial" pitchFamily="34" charset="0"/>
                <a:hlinkClick r:id="rId10"/>
              </a:rPr>
              <a:t>www.capgemini.com</a:t>
            </a:r>
            <a:r>
              <a:rPr lang="en-US" sz="1000" dirty="0" smtClean="0">
                <a:solidFill>
                  <a:schemeClr val="bg1"/>
                </a:solidFill>
                <a:latin typeface="Arial" pitchFamily="34" charset="0"/>
                <a:cs typeface="Arial" pitchFamily="34" charset="0"/>
              </a:rPr>
              <a:t> </a:t>
            </a:r>
          </a:p>
          <a:p>
            <a:pPr marL="0" indent="0" algn="just">
              <a:spcAft>
                <a:spcPts val="0"/>
              </a:spcAft>
            </a:pPr>
            <a:r>
              <a:rPr lang="en-US" sz="1000" dirty="0" smtClean="0">
                <a:solidFill>
                  <a:schemeClr val="bg1"/>
                </a:solidFill>
                <a:latin typeface="Arial" pitchFamily="34" charset="0"/>
                <a:cs typeface="Arial" pitchFamily="34" charset="0"/>
              </a:rPr>
              <a:t> </a:t>
            </a:r>
          </a:p>
          <a:p>
            <a:pPr marL="0" indent="0" algn="just">
              <a:spcAft>
                <a:spcPts val="200"/>
              </a:spcAft>
            </a:pPr>
            <a:r>
              <a:rPr lang="en-US" sz="1000" i="1" dirty="0" smtClean="0">
                <a:solidFill>
                  <a:schemeClr val="bg1"/>
                </a:solidFill>
                <a:latin typeface="Arial" pitchFamily="34" charset="0"/>
                <a:cs typeface="Arial" pitchFamily="34" charset="0"/>
              </a:rPr>
              <a:t>Rightshore</a:t>
            </a:r>
            <a:r>
              <a:rPr lang="en-US" sz="1000" i="1" baseline="30000" dirty="0" smtClean="0">
                <a:solidFill>
                  <a:schemeClr val="bg1"/>
                </a:solidFill>
                <a:latin typeface="Arial" pitchFamily="34" charset="0"/>
                <a:cs typeface="Arial" pitchFamily="34" charset="0"/>
              </a:rPr>
              <a:t>®</a:t>
            </a:r>
            <a:r>
              <a:rPr lang="en-US" sz="1000" i="1" dirty="0" smtClean="0">
                <a:solidFill>
                  <a:schemeClr val="bg1"/>
                </a:solidFill>
                <a:latin typeface="Arial" pitchFamily="34" charset="0"/>
                <a:cs typeface="Arial" pitchFamily="34" charset="0"/>
              </a:rPr>
              <a:t> is a trademark belonging to Capgemini</a:t>
            </a:r>
          </a:p>
        </p:txBody>
      </p:sp>
      <p:pic>
        <p:nvPicPr>
          <p:cNvPr id="13" name="Image 7" descr="ppt_Label_CBE.png"/>
          <p:cNvPicPr>
            <a:picLocks noChangeAspect="1"/>
          </p:cNvPicPr>
          <p:nvPr userDrawn="1"/>
        </p:nvPicPr>
        <p:blipFill>
          <a:blip r:embed="rId11" cstate="email"/>
          <a:stretch>
            <a:fillRect/>
          </a:stretch>
        </p:blipFill>
        <p:spPr>
          <a:xfrm>
            <a:off x="751798" y="3458687"/>
            <a:ext cx="531692" cy="576000"/>
          </a:xfrm>
          <a:prstGeom prst="rect">
            <a:avLst/>
          </a:prstGeom>
        </p:spPr>
      </p:pic>
    </p:spTree>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losing 3">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6971"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Rectangle 4"/>
          <p:cNvSpPr/>
          <p:nvPr userDrawn="1">
            <p:custDataLst>
              <p:tags r:id="rId3"/>
            </p:custDataLst>
          </p:nvPr>
        </p:nvSpPr>
        <p:spPr>
          <a:xfrm>
            <a:off x="4527502" y="6410445"/>
            <a:ext cx="4045000" cy="251430"/>
          </a:xfrm>
          <a:prstGeom prst="rect">
            <a:avLst/>
          </a:prstGeom>
        </p:spPr>
        <p:txBody>
          <a:bodyPr wrap="square" lIns="33059" tIns="33059" rIns="0" bIns="33059" anchor="b" anchorCtr="0">
            <a:spAutoFit/>
          </a:bodyPr>
          <a:lstStyle/>
          <a:p>
            <a:pPr algn="r"/>
            <a:r>
              <a:rPr lang="en-US" sz="600" b="0" dirty="0">
                <a:solidFill>
                  <a:schemeClr val="bg1"/>
                </a:solidFill>
                <a:latin typeface="Arial" pitchFamily="34" charset="0"/>
                <a:cs typeface="Arial" pitchFamily="34" charset="0"/>
              </a:rPr>
              <a:t>The information contained in this presentation is </a:t>
            </a:r>
            <a:r>
              <a:rPr lang="en-US" sz="600" b="0" dirty="0" smtClean="0">
                <a:solidFill>
                  <a:schemeClr val="bg1"/>
                </a:solidFill>
                <a:latin typeface="Arial" pitchFamily="34" charset="0"/>
                <a:cs typeface="Arial" pitchFamily="34" charset="0"/>
              </a:rPr>
              <a:t>proprietary.</a:t>
            </a:r>
          </a:p>
          <a:p>
            <a:pPr marL="0" marR="0" indent="0" algn="r" defTabSz="957756" rtl="0" eaLnBrk="1" fontAlgn="auto" latinLnBrk="0" hangingPunct="1">
              <a:lnSpc>
                <a:spcPct val="100000"/>
              </a:lnSpc>
              <a:spcBef>
                <a:spcPts val="0"/>
              </a:spcBef>
              <a:spcAft>
                <a:spcPts val="0"/>
              </a:spcAft>
              <a:buClrTx/>
              <a:buSzTx/>
              <a:buFontTx/>
              <a:buNone/>
              <a:tabLst/>
              <a:defRPr/>
            </a:pPr>
            <a:r>
              <a:rPr lang="en-US" sz="600" b="0" dirty="0" smtClean="0">
                <a:solidFill>
                  <a:schemeClr val="bg1"/>
                </a:solidFill>
                <a:latin typeface="Arial" pitchFamily="34" charset="0"/>
                <a:cs typeface="Arial" pitchFamily="34" charset="0"/>
              </a:rPr>
              <a:t>© 2016 </a:t>
            </a:r>
            <a:r>
              <a:rPr lang="en-US" sz="600" b="0" dirty="0">
                <a:solidFill>
                  <a:schemeClr val="bg1"/>
                </a:solidFill>
                <a:latin typeface="Arial" pitchFamily="34" charset="0"/>
                <a:cs typeface="Arial" pitchFamily="34" charset="0"/>
              </a:rPr>
              <a:t>Capgemini. All rights </a:t>
            </a:r>
            <a:r>
              <a:rPr lang="en-US" sz="600" b="0" dirty="0" smtClean="0">
                <a:solidFill>
                  <a:schemeClr val="bg1"/>
                </a:solidFill>
                <a:latin typeface="Arial" pitchFamily="34" charset="0"/>
                <a:cs typeface="Arial" pitchFamily="34" charset="0"/>
              </a:rPr>
              <a:t>reserved.</a:t>
            </a:r>
            <a:r>
              <a:rPr lang="en-US" sz="600" b="0" baseline="0" dirty="0" smtClean="0">
                <a:solidFill>
                  <a:schemeClr val="bg1"/>
                </a:solidFill>
                <a:latin typeface="Arial" pitchFamily="34" charset="0"/>
                <a:cs typeface="Arial" pitchFamily="34" charset="0"/>
              </a:rPr>
              <a:t>.</a:t>
            </a:r>
            <a:endParaRPr lang="en-US" sz="600" b="0" kern="0" noProof="1" smtClean="0">
              <a:solidFill>
                <a:schemeClr val="bg1"/>
              </a:solidFill>
              <a:latin typeface="Arial" pitchFamily="34" charset="0"/>
              <a:cs typeface="Arial" pitchFamily="34" charset="0"/>
            </a:endParaRPr>
          </a:p>
        </p:txBody>
      </p:sp>
    </p:spTree>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pic>
        <p:nvPicPr>
          <p:cNvPr id="8" name="Image 7" descr="ppt_People_shutterstock_46801036.jpg"/>
          <p:cNvPicPr>
            <a:picLocks noChangeAspect="1"/>
          </p:cNvPicPr>
          <p:nvPr userDrawn="1"/>
        </p:nvPicPr>
        <p:blipFill>
          <a:blip r:embed="rId6" cstate="screen"/>
          <a:srcRect/>
          <a:stretch>
            <a:fillRect/>
          </a:stretch>
        </p:blipFill>
        <p:spPr>
          <a:xfrm>
            <a:off x="0" y="7"/>
            <a:ext cx="9144000" cy="4898571"/>
          </a:xfrm>
          <a:prstGeom prst="rect">
            <a:avLst/>
          </a:prstGeom>
        </p:spPr>
      </p:pic>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9019"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7"/>
          <p:cNvSpPr/>
          <p:nvPr userDrawn="1">
            <p:custDataLst>
              <p:tags r:id="rId3"/>
            </p:custDataLst>
          </p:nvPr>
        </p:nvSpPr>
        <p:spPr bwMode="auto">
          <a:xfrm flipV="1">
            <a:off x="-1085" y="3384922"/>
            <a:ext cx="9145086" cy="3473089"/>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1864314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30995 w 10564100"/>
              <a:gd name="connsiteY6" fmla="*/ 0 h 3793347"/>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1254 w 10564100"/>
              <a:gd name="connsiteY6" fmla="*/ 0 h 3793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100" h="3793347">
                <a:moveTo>
                  <a:pt x="10562333" y="0"/>
                </a:moveTo>
                <a:cubicBezTo>
                  <a:pt x="10562846" y="67600"/>
                  <a:pt x="10564100" y="3749932"/>
                  <a:pt x="10562846" y="3793347"/>
                </a:cubicBezTo>
                <a:cubicBezTo>
                  <a:pt x="10190427" y="3056010"/>
                  <a:pt x="9461842" y="2928661"/>
                  <a:pt x="9024256" y="2944606"/>
                </a:cubicBezTo>
                <a:lnTo>
                  <a:pt x="2294717" y="2929750"/>
                </a:lnTo>
                <a:cubicBezTo>
                  <a:pt x="1854084" y="2930298"/>
                  <a:pt x="1423155" y="2679996"/>
                  <a:pt x="1200045" y="2207950"/>
                </a:cubicBezTo>
                <a:cubicBezTo>
                  <a:pt x="964689" y="2886404"/>
                  <a:pt x="278640" y="2932893"/>
                  <a:pt x="0" y="2933771"/>
                </a:cubicBezTo>
                <a:cubicBezTo>
                  <a:pt x="2067" y="2898258"/>
                  <a:pt x="2526" y="95582"/>
                  <a:pt x="1254" y="0"/>
                </a:cubicBezTo>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 name="Titre 1"/>
          <p:cNvSpPr>
            <a:spLocks noGrp="1"/>
          </p:cNvSpPr>
          <p:nvPr>
            <p:ph type="title" hasCustomPrompt="1"/>
            <p:custDataLst>
              <p:tags r:id="rId4"/>
            </p:custDataLst>
          </p:nvPr>
        </p:nvSpPr>
        <p:spPr>
          <a:xfrm>
            <a:off x="0" y="4882399"/>
            <a:ext cx="9144000" cy="1362097"/>
          </a:xfrm>
          <a:prstGeom prst="rect">
            <a:avLst/>
          </a:prstGeom>
        </p:spPr>
        <p:txBody>
          <a:bodyPr vert="horz" lIns="826470" tIns="33059" rIns="66118" bIns="33059" rtlCol="0" anchor="t" anchorCtr="0">
            <a:noAutofit/>
          </a:bodyPr>
          <a:lstStyle>
            <a:lvl1pPr algn="l" defTabSz="914342" rtl="0" eaLnBrk="1" latinLnBrk="0" hangingPunct="1">
              <a:spcBef>
                <a:spcPct val="0"/>
              </a:spcBef>
              <a:buNone/>
              <a:defRPr lang="en-US" sz="4000" b="0" kern="1200" cap="none" baseline="0" dirty="0" smtClean="0">
                <a:solidFill>
                  <a:schemeClr val="tx1"/>
                </a:solidFill>
                <a:latin typeface="Arial" pitchFamily="34" charset="0"/>
                <a:ea typeface="+mj-ea"/>
                <a:cs typeface="Arial" pitchFamily="34" charset="0"/>
              </a:defRPr>
            </a:lvl1pPr>
          </a:lstStyle>
          <a:p>
            <a:pPr lvl="0"/>
            <a:r>
              <a:rPr lang="en-US" noProof="0" dirty="0" smtClean="0"/>
              <a:t>Click to edit Master text style</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Break 3">
    <p:spTree>
      <p:nvGrpSpPr>
        <p:cNvPr id="1" name=""/>
        <p:cNvGrpSpPr/>
        <p:nvPr/>
      </p:nvGrpSpPr>
      <p:grpSpPr>
        <a:xfrm>
          <a:off x="0" y="0"/>
          <a:ext cx="0" cy="0"/>
          <a:chOff x="0" y="0"/>
          <a:chExt cx="0" cy="0"/>
        </a:xfrm>
      </p:grpSpPr>
      <p:pic>
        <p:nvPicPr>
          <p:cNvPr id="6" name="Image 5" descr="shutterstock_117698956.jpg"/>
          <p:cNvPicPr>
            <a:picLocks noChangeAspect="1"/>
          </p:cNvPicPr>
          <p:nvPr userDrawn="1"/>
        </p:nvPicPr>
        <p:blipFill>
          <a:blip r:embed="rId6" cstate="email">
            <a:lum bright="-31000" contrast="-40000"/>
          </a:blip>
          <a:srcRect r="15033" b="28591"/>
          <a:stretch>
            <a:fillRect/>
          </a:stretch>
        </p:blipFill>
        <p:spPr>
          <a:xfrm>
            <a:off x="0" y="1307812"/>
            <a:ext cx="9144000" cy="5550188"/>
          </a:xfrm>
          <a:prstGeom prst="rect">
            <a:avLst/>
          </a:prstGeom>
        </p:spPr>
      </p:pic>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0043"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Rectangle 7"/>
          <p:cNvSpPr/>
          <p:nvPr userDrawn="1">
            <p:custDataLst>
              <p:tags r:id="rId3"/>
            </p:custDataLst>
          </p:nvPr>
        </p:nvSpPr>
        <p:spPr bwMode="auto">
          <a:xfrm>
            <a:off x="-1890" y="0"/>
            <a:ext cx="9146339" cy="3329158"/>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8 w 10562411"/>
              <a:gd name="connsiteY0" fmla="*/ 0 h 3670551"/>
              <a:gd name="connsiteX1" fmla="*/ 10561655 w 10562411"/>
              <a:gd name="connsiteY1" fmla="*/ 712383 h 3670551"/>
              <a:gd name="connsiteX2" fmla="*/ 10561157 w 10562411"/>
              <a:gd name="connsiteY2" fmla="*/ 2188721 h 3670551"/>
              <a:gd name="connsiteX3" fmla="*/ 9288594 w 10562411"/>
              <a:gd name="connsiteY3" fmla="*/ 2865486 h 3670551"/>
              <a:gd name="connsiteX4" fmla="*/ 2317558 w 10562411"/>
              <a:gd name="connsiteY4" fmla="*/ 2871895 h 3670551"/>
              <a:gd name="connsiteX5" fmla="*/ 1180889 w 10562411"/>
              <a:gd name="connsiteY5" fmla="*/ 3670551 h 3670551"/>
              <a:gd name="connsiteX6" fmla="*/ 0 w 10562411"/>
              <a:gd name="connsiteY6" fmla="*/ 2886448 h 3670551"/>
              <a:gd name="connsiteX7" fmla="*/ 2188 w 10562411"/>
              <a:gd name="connsiteY7" fmla="*/ 0 h 3670551"/>
              <a:gd name="connsiteX0" fmla="*/ 2188 w 10562585"/>
              <a:gd name="connsiteY0" fmla="*/ 0 h 3670551"/>
              <a:gd name="connsiteX1" fmla="*/ 10562072 w 10562585"/>
              <a:gd name="connsiteY1" fmla="*/ 1 h 3670551"/>
              <a:gd name="connsiteX2" fmla="*/ 10561157 w 10562585"/>
              <a:gd name="connsiteY2" fmla="*/ 2188721 h 3670551"/>
              <a:gd name="connsiteX3" fmla="*/ 9288594 w 10562585"/>
              <a:gd name="connsiteY3" fmla="*/ 2865486 h 3670551"/>
              <a:gd name="connsiteX4" fmla="*/ 2317558 w 10562585"/>
              <a:gd name="connsiteY4" fmla="*/ 2871895 h 3670551"/>
              <a:gd name="connsiteX5" fmla="*/ 1180889 w 10562585"/>
              <a:gd name="connsiteY5" fmla="*/ 3670551 h 3670551"/>
              <a:gd name="connsiteX6" fmla="*/ 0 w 10562585"/>
              <a:gd name="connsiteY6" fmla="*/ 2886448 h 3670551"/>
              <a:gd name="connsiteX7" fmla="*/ 2188 w 10562585"/>
              <a:gd name="connsiteY7" fmla="*/ 0 h 3670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3670551">
                <a:moveTo>
                  <a:pt x="2188" y="0"/>
                </a:moveTo>
                <a:lnTo>
                  <a:pt x="10562072" y="1"/>
                </a:lnTo>
                <a:cubicBezTo>
                  <a:pt x="10562585" y="67601"/>
                  <a:pt x="10562411" y="2145306"/>
                  <a:pt x="10561157" y="2188721"/>
                </a:cubicBezTo>
                <a:cubicBezTo>
                  <a:pt x="10083761" y="2860730"/>
                  <a:pt x="9705180" y="2870806"/>
                  <a:pt x="9288594" y="2865486"/>
                </a:cubicBezTo>
                <a:lnTo>
                  <a:pt x="2317558" y="2871895"/>
                </a:lnTo>
                <a:cubicBezTo>
                  <a:pt x="1740344" y="2905037"/>
                  <a:pt x="1372498" y="3207729"/>
                  <a:pt x="1180889" y="3670551"/>
                </a:cubicBezTo>
                <a:cubicBezTo>
                  <a:pt x="882535" y="2966774"/>
                  <a:pt x="278640" y="2885570"/>
                  <a:pt x="0" y="2886448"/>
                </a:cubicBezTo>
                <a:cubicBezTo>
                  <a:pt x="2067" y="2850935"/>
                  <a:pt x="3460" y="95582"/>
                  <a:pt x="2188" y="0"/>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 name="Titre 1"/>
          <p:cNvSpPr>
            <a:spLocks noGrp="1"/>
          </p:cNvSpPr>
          <p:nvPr>
            <p:ph type="title" hasCustomPrompt="1"/>
            <p:custDataLst>
              <p:tags r:id="rId4"/>
            </p:custDataLst>
          </p:nvPr>
        </p:nvSpPr>
        <p:spPr>
          <a:xfrm>
            <a:off x="0" y="832190"/>
            <a:ext cx="9144000" cy="1143240"/>
          </a:xfrm>
          <a:prstGeom prst="rect">
            <a:avLst/>
          </a:prstGeom>
        </p:spPr>
        <p:txBody>
          <a:bodyPr lIns="330588" tIns="33059" rIns="33059" bIns="33059" anchor="ctr" anchorCtr="0"/>
          <a:lstStyle>
            <a:lvl1pPr algn="l">
              <a:defRPr>
                <a:solidFill>
                  <a:schemeClr val="tx1"/>
                </a:solidFill>
                <a:latin typeface="Arial" pitchFamily="34" charset="0"/>
                <a:cs typeface="Arial" pitchFamily="34" charset="0"/>
              </a:defRPr>
            </a:lvl1pPr>
          </a:lstStyle>
          <a:p>
            <a:pPr lvl="0"/>
            <a:r>
              <a:rPr lang="en-US" noProof="0" dirty="0" smtClean="0"/>
              <a:t>Click to edit Master text style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832420186"/>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Break 1">
    <p:spTree>
      <p:nvGrpSpPr>
        <p:cNvPr id="1" name=""/>
        <p:cNvGrpSpPr/>
        <p:nvPr/>
      </p:nvGrpSpPr>
      <p:grpSpPr>
        <a:xfrm>
          <a:off x="0" y="0"/>
          <a:ext cx="0" cy="0"/>
          <a:chOff x="0" y="0"/>
          <a:chExt cx="0" cy="0"/>
        </a:xfrm>
      </p:grpSpPr>
      <p:pic>
        <p:nvPicPr>
          <p:cNvPr id="6" name="Image 5" descr="ppt_Business_shutterstock_95102881.jpg"/>
          <p:cNvPicPr>
            <a:picLocks noChangeAspect="1"/>
          </p:cNvPicPr>
          <p:nvPr userDrawn="1"/>
        </p:nvPicPr>
        <p:blipFill>
          <a:blip r:embed="rId6" cstate="email"/>
          <a:stretch>
            <a:fillRect/>
          </a:stretch>
        </p:blipFill>
        <p:spPr>
          <a:xfrm>
            <a:off x="0" y="0"/>
            <a:ext cx="9144000" cy="6600998"/>
          </a:xfrm>
          <a:prstGeom prst="rect">
            <a:avLst/>
          </a:prstGeom>
        </p:spPr>
      </p:pic>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1067"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7"/>
          <p:cNvSpPr/>
          <p:nvPr userDrawn="1">
            <p:custDataLst>
              <p:tags r:id="rId3"/>
            </p:custDataLst>
          </p:nvPr>
        </p:nvSpPr>
        <p:spPr bwMode="auto">
          <a:xfrm flipV="1">
            <a:off x="-1085" y="3384922"/>
            <a:ext cx="9145086" cy="3473089"/>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1864314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30995 w 10564100"/>
              <a:gd name="connsiteY6" fmla="*/ 0 h 3793347"/>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1254 w 10564100"/>
              <a:gd name="connsiteY6" fmla="*/ 0 h 3793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100" h="3793347">
                <a:moveTo>
                  <a:pt x="10562333" y="0"/>
                </a:moveTo>
                <a:cubicBezTo>
                  <a:pt x="10562846" y="67600"/>
                  <a:pt x="10564100" y="3749932"/>
                  <a:pt x="10562846" y="3793347"/>
                </a:cubicBezTo>
                <a:cubicBezTo>
                  <a:pt x="10190427" y="3056010"/>
                  <a:pt x="9461842" y="2928661"/>
                  <a:pt x="9024256" y="2944606"/>
                </a:cubicBezTo>
                <a:lnTo>
                  <a:pt x="2294717" y="2929750"/>
                </a:lnTo>
                <a:cubicBezTo>
                  <a:pt x="1854084" y="2930298"/>
                  <a:pt x="1423155" y="2679996"/>
                  <a:pt x="1200045" y="2207950"/>
                </a:cubicBezTo>
                <a:cubicBezTo>
                  <a:pt x="964689" y="2886404"/>
                  <a:pt x="278640" y="2932893"/>
                  <a:pt x="0" y="2933771"/>
                </a:cubicBezTo>
                <a:cubicBezTo>
                  <a:pt x="2067" y="2898258"/>
                  <a:pt x="2526" y="95582"/>
                  <a:pt x="1254" y="0"/>
                </a:cubicBezTo>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 name="Titre 1"/>
          <p:cNvSpPr>
            <a:spLocks noGrp="1"/>
          </p:cNvSpPr>
          <p:nvPr>
            <p:ph type="title" hasCustomPrompt="1"/>
            <p:custDataLst>
              <p:tags r:id="rId4"/>
            </p:custDataLst>
          </p:nvPr>
        </p:nvSpPr>
        <p:spPr>
          <a:xfrm>
            <a:off x="0" y="4882399"/>
            <a:ext cx="9144000" cy="1362097"/>
          </a:xfrm>
          <a:prstGeom prst="rect">
            <a:avLst/>
          </a:prstGeom>
        </p:spPr>
        <p:txBody>
          <a:bodyPr vert="horz" lIns="826470" tIns="33059" rIns="66118" bIns="33059" rtlCol="0" anchor="t" anchorCtr="0">
            <a:noAutofit/>
          </a:bodyPr>
          <a:lstStyle>
            <a:lvl1pPr algn="l" defTabSz="914342" rtl="0" eaLnBrk="1" latinLnBrk="0" hangingPunct="1">
              <a:spcBef>
                <a:spcPct val="0"/>
              </a:spcBef>
              <a:buNone/>
              <a:defRPr lang="en-US" sz="4000" b="0" kern="1200" cap="none" baseline="0" dirty="0" smtClean="0">
                <a:solidFill>
                  <a:schemeClr val="tx1"/>
                </a:solidFill>
                <a:latin typeface="Arial" pitchFamily="34" charset="0"/>
                <a:ea typeface="+mj-ea"/>
                <a:cs typeface="Arial" pitchFamily="34" charset="0"/>
              </a:defRPr>
            </a:lvl1pPr>
          </a:lstStyle>
          <a:p>
            <a:pPr lvl="0"/>
            <a:r>
              <a:rPr lang="en-US" noProof="0" dirty="0" smtClean="0"/>
              <a:t>Click to edit Master text style</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pic>
        <p:nvPicPr>
          <p:cNvPr id="11" name="Image 10" descr="shutterstock_117698956.jpg"/>
          <p:cNvPicPr>
            <a:picLocks noChangeAspect="1"/>
          </p:cNvPicPr>
          <p:nvPr userDrawn="1"/>
        </p:nvPicPr>
        <p:blipFill>
          <a:blip r:embed="rId9" cstate="email">
            <a:lum bright="-31000" contrast="-40000"/>
          </a:blip>
          <a:srcRect r="15033" b="28591"/>
          <a:stretch>
            <a:fillRect/>
          </a:stretch>
        </p:blipFill>
        <p:spPr>
          <a:xfrm>
            <a:off x="0" y="1307812"/>
            <a:ext cx="9144000" cy="5550188"/>
          </a:xfrm>
          <a:prstGeom prst="rect">
            <a:avLst/>
          </a:prstGeom>
        </p:spPr>
      </p:pic>
      <p:graphicFrame>
        <p:nvGraphicFramePr>
          <p:cNvPr id="4" name="Object 3" hidden="1"/>
          <p:cNvGraphicFramePr>
            <a:graphicFrameLocks noChangeAspect="1"/>
          </p:cNvGraphicFramePr>
          <p:nvPr>
            <p:custDataLst>
              <p:tags r:id="rId2"/>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22704" name="think-cell Slide" r:id="rId10" imgW="360" imgH="360" progId="">
                  <p:embed/>
                </p:oleObj>
              </mc:Choice>
              <mc:Fallback>
                <p:oleObj name="think-cell Slide" r:id="rId10" imgW="360" imgH="360" progId="">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Title 1"/>
          <p:cNvSpPr>
            <a:spLocks noGrp="1"/>
          </p:cNvSpPr>
          <p:nvPr>
            <p:ph type="title" hasCustomPrompt="1"/>
            <p:custDataLst>
              <p:tags r:id="rId3"/>
            </p:custDataLst>
          </p:nvPr>
        </p:nvSpPr>
        <p:spPr>
          <a:xfrm>
            <a:off x="0" y="3094065"/>
            <a:ext cx="9144000" cy="1031357"/>
          </a:xfrm>
        </p:spPr>
        <p:txBody>
          <a:bodyPr vert="horz" lIns="36000" tIns="36000" rIns="360000" bIns="36000" rtlCol="0" anchor="t">
            <a:noAutofit/>
          </a:bodyPr>
          <a:lstStyle>
            <a:lvl1pPr marL="334116" indent="0" algn="l" defTabSz="919121" rtl="0" eaLnBrk="1" latinLnBrk="0" hangingPunct="1">
              <a:spcBef>
                <a:spcPct val="0"/>
              </a:spcBef>
              <a:buNone/>
              <a:defRPr lang="en-US" sz="3323" b="0" kern="1200" dirty="0">
                <a:solidFill>
                  <a:schemeClr val="bg1"/>
                </a:solidFill>
                <a:effectLst>
                  <a:outerShdw blurRad="38100" dist="38100" dir="2700000" algn="tl">
                    <a:srgbClr val="000000">
                      <a:alpha val="43137"/>
                    </a:srgbClr>
                  </a:outerShdw>
                </a:effectLst>
                <a:latin typeface="+mj-lt"/>
                <a:ea typeface="+mj-ea"/>
                <a:cs typeface="+mj-cs"/>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17" name="Text Placeholder 8"/>
          <p:cNvSpPr>
            <a:spLocks noGrp="1"/>
          </p:cNvSpPr>
          <p:nvPr>
            <p:ph type="body" sz="quarter" idx="10" hasCustomPrompt="1"/>
            <p:custDataLst>
              <p:tags r:id="rId4"/>
            </p:custDataLst>
          </p:nvPr>
        </p:nvSpPr>
        <p:spPr>
          <a:xfrm>
            <a:off x="0" y="4184563"/>
            <a:ext cx="9144000" cy="1004115"/>
          </a:xfrm>
        </p:spPr>
        <p:txBody>
          <a:bodyPr vert="horz" lIns="36000" tIns="36000" rIns="360000" bIns="36000" rtlCol="0">
            <a:noAutofit/>
          </a:bodyPr>
          <a:lstStyle>
            <a:lvl1pPr marL="334116" indent="0" algn="l" defTabSz="919121" rtl="0" eaLnBrk="1" latinLnBrk="0" hangingPunct="1">
              <a:spcBef>
                <a:spcPts val="0"/>
              </a:spcBef>
              <a:buFontTx/>
              <a:buNone/>
              <a:defRPr lang="fr-FR" sz="2215" b="0" kern="1200" baseline="0" smtClean="0">
                <a:solidFill>
                  <a:schemeClr val="bg1"/>
                </a:solidFill>
                <a:effectLst>
                  <a:outerShdw blurRad="38100" dist="38100" dir="2700000" algn="tl">
                    <a:srgbClr val="000000">
                      <a:alpha val="43137"/>
                    </a:srgbClr>
                  </a:outerShdw>
                </a:effectLst>
                <a:latin typeface="+mn-lt"/>
                <a:ea typeface="+mn-ea"/>
                <a:cs typeface="+mn-cs"/>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
        <p:nvSpPr>
          <p:cNvPr id="21" name="Rectangle 7"/>
          <p:cNvSpPr/>
          <p:nvPr userDrawn="1">
            <p:custDataLst>
              <p:tags r:id="rId5"/>
            </p:custDataLst>
          </p:nvPr>
        </p:nvSpPr>
        <p:spPr bwMode="auto">
          <a:xfrm>
            <a:off x="-1893" y="1"/>
            <a:ext cx="9145895"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0516" tIns="39670" rIns="30516" bIns="39670" rtlCol="0" anchor="ctr"/>
          <a:lstStyle/>
          <a:p>
            <a:pPr algn="ctr" defTabSz="884105"/>
            <a:endParaRPr lang="en-US" sz="923" dirty="0" smtClean="0">
              <a:solidFill>
                <a:prstClr val="white"/>
              </a:solidFill>
              <a:cs typeface="Arial"/>
            </a:endParaRPr>
          </a:p>
        </p:txBody>
      </p:sp>
      <p:sp>
        <p:nvSpPr>
          <p:cNvPr id="23" name="Rectangle 22"/>
          <p:cNvSpPr/>
          <p:nvPr userDrawn="1">
            <p:custDataLst>
              <p:tags r:id="rId6"/>
            </p:custDataLst>
          </p:nvPr>
        </p:nvSpPr>
        <p:spPr>
          <a:xfrm>
            <a:off x="0" y="6400876"/>
            <a:ext cx="9144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77510" tIns="38755" rIns="77510" bIns="38755" rtlCol="0" anchor="ctr"/>
          <a:lstStyle/>
          <a:p>
            <a:pPr algn="ctr" defTabSz="884105"/>
            <a:endParaRPr lang="en-US" sz="1200" dirty="0" smtClean="0">
              <a:solidFill>
                <a:prstClr val="white"/>
              </a:solidFill>
            </a:endParaRPr>
          </a:p>
        </p:txBody>
      </p:sp>
      <p:pic>
        <p:nvPicPr>
          <p:cNvPr id="10" name="Image 9" descr="Capgemini_logo.jpg"/>
          <p:cNvPicPr>
            <a:picLocks noChangeAspect="1"/>
          </p:cNvPicPr>
          <p:nvPr userDrawn="1"/>
        </p:nvPicPr>
        <p:blipFill>
          <a:blip r:embed="rId12" cstate="print"/>
          <a:stretch>
            <a:fillRect/>
          </a:stretch>
        </p:blipFill>
        <p:spPr>
          <a:xfrm>
            <a:off x="679098" y="658705"/>
            <a:ext cx="2658462" cy="686046"/>
          </a:xfrm>
          <a:prstGeom prst="rect">
            <a:avLst/>
          </a:prstGeom>
        </p:spPr>
      </p:pic>
      <p:pic>
        <p:nvPicPr>
          <p:cNvPr id="12" name="Picture 104" descr="C:\Users\UserSim\Desktop\Capgemini\moto.emf"/>
          <p:cNvPicPr>
            <a:picLocks noChangeAspect="1" noChangeArrowheads="1"/>
          </p:cNvPicPr>
          <p:nvPr userDrawn="1">
            <p:custDataLst>
              <p:tags r:id="rId7"/>
            </p:custDataLst>
          </p:nvPr>
        </p:nvPicPr>
        <p:blipFill>
          <a:blip r:embed="rId13" cstate="email"/>
          <a:srcRect/>
          <a:stretch>
            <a:fillRect/>
          </a:stretch>
        </p:blipFill>
        <p:spPr bwMode="auto">
          <a:xfrm>
            <a:off x="6064419" y="6520701"/>
            <a:ext cx="2658462" cy="229351"/>
          </a:xfrm>
          <a:prstGeom prst="rect">
            <a:avLst/>
          </a:prstGeom>
          <a:noFill/>
        </p:spPr>
      </p:pic>
    </p:spTree>
    <p:extLst>
      <p:ext uri="{BB962C8B-B14F-4D97-AF65-F5344CB8AC3E}">
        <p14:creationId xmlns:p14="http://schemas.microsoft.com/office/powerpoint/2010/main" val="2174603550"/>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20" name="Image 19" descr="ppt_Business_shutterstock_95102881.jpg"/>
          <p:cNvPicPr>
            <a:picLocks noChangeAspect="1"/>
          </p:cNvPicPr>
          <p:nvPr userDrawn="1"/>
        </p:nvPicPr>
        <p:blipFill>
          <a:blip r:embed="rId9" cstate="email"/>
          <a:stretch>
            <a:fillRect/>
          </a:stretch>
        </p:blipFill>
        <p:spPr>
          <a:xfrm>
            <a:off x="0" y="0"/>
            <a:ext cx="9144000" cy="6600998"/>
          </a:xfrm>
          <a:prstGeom prst="rect">
            <a:avLst/>
          </a:prstGeom>
        </p:spPr>
      </p:pic>
      <p:sp>
        <p:nvSpPr>
          <p:cNvPr id="18" name="Rectangle 17"/>
          <p:cNvSpPr/>
          <p:nvPr userDrawn="1">
            <p:custDataLst>
              <p:tags r:id="rId2"/>
            </p:custDataLst>
          </p:nvPr>
        </p:nvSpPr>
        <p:spPr>
          <a:xfrm>
            <a:off x="0" y="6400876"/>
            <a:ext cx="9144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77510" tIns="38755" rIns="77510" bIns="38755" rtlCol="0" anchor="ctr"/>
          <a:lstStyle/>
          <a:p>
            <a:pPr algn="ctr" defTabSz="884105"/>
            <a:endParaRPr lang="en-US" sz="1200" dirty="0" smtClean="0">
              <a:solidFill>
                <a:prstClr val="white"/>
              </a:solidFill>
            </a:endParaRPr>
          </a:p>
        </p:txBody>
      </p:sp>
      <p:sp>
        <p:nvSpPr>
          <p:cNvPr id="17" name="Rectangle 7"/>
          <p:cNvSpPr/>
          <p:nvPr userDrawn="1">
            <p:custDataLst>
              <p:tags r:id="rId3"/>
            </p:custDataLst>
          </p:nvPr>
        </p:nvSpPr>
        <p:spPr bwMode="auto">
          <a:xfrm>
            <a:off x="3" y="1"/>
            <a:ext cx="9144294"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9 w 10562411"/>
              <a:gd name="connsiteY0" fmla="*/ 0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0 w 10560222"/>
              <a:gd name="connsiteY0" fmla="*/ 0 h 2958168"/>
              <a:gd name="connsiteX1" fmla="*/ 10559466 w 10560222"/>
              <a:gd name="connsiteY1" fmla="*/ 0 h 2958168"/>
              <a:gd name="connsiteX2" fmla="*/ 10558968 w 10560222"/>
              <a:gd name="connsiteY2" fmla="*/ 1476338 h 2958168"/>
              <a:gd name="connsiteX3" fmla="*/ 9286405 w 10560222"/>
              <a:gd name="connsiteY3" fmla="*/ 2153103 h 2958168"/>
              <a:gd name="connsiteX4" fmla="*/ 2315369 w 10560222"/>
              <a:gd name="connsiteY4" fmla="*/ 2159512 h 2958168"/>
              <a:gd name="connsiteX5" fmla="*/ 1178700 w 10560222"/>
              <a:gd name="connsiteY5" fmla="*/ 2958168 h 2958168"/>
              <a:gd name="connsiteX6" fmla="*/ 0 w 10560222"/>
              <a:gd name="connsiteY6" fmla="*/ 2174065 h 2958168"/>
              <a:gd name="connsiteX7" fmla="*/ 0 w 10560222"/>
              <a:gd name="connsiteY7" fmla="*/ 0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0222" h="2958168">
                <a:moveTo>
                  <a:pt x="0" y="0"/>
                </a:moveTo>
                <a:lnTo>
                  <a:pt x="10559466" y="0"/>
                </a:lnTo>
                <a:cubicBezTo>
                  <a:pt x="10559979" y="67600"/>
                  <a:pt x="10560222" y="1432923"/>
                  <a:pt x="10558968" y="1476338"/>
                </a:cubicBezTo>
                <a:cubicBezTo>
                  <a:pt x="10081572" y="2148347"/>
                  <a:pt x="9702991" y="2158423"/>
                  <a:pt x="9286405" y="2153103"/>
                </a:cubicBezTo>
                <a:lnTo>
                  <a:pt x="2315369" y="2159512"/>
                </a:lnTo>
                <a:cubicBezTo>
                  <a:pt x="1738155" y="2192654"/>
                  <a:pt x="1370309" y="2495346"/>
                  <a:pt x="1178700" y="2958168"/>
                </a:cubicBezTo>
                <a:cubicBezTo>
                  <a:pt x="880346" y="2254391"/>
                  <a:pt x="278640" y="2173187"/>
                  <a:pt x="0" y="2174065"/>
                </a:cubicBezTo>
                <a:cubicBezTo>
                  <a:pt x="2067" y="2138552"/>
                  <a:pt x="1272" y="95582"/>
                  <a:pt x="0" y="0"/>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0516" tIns="39670" rIns="30516" bIns="39670" rtlCol="0" anchor="ctr"/>
          <a:lstStyle/>
          <a:p>
            <a:pPr algn="ctr" defTabSz="884105"/>
            <a:endParaRPr lang="en-US" sz="923" dirty="0" smtClean="0">
              <a:solidFill>
                <a:prstClr val="white"/>
              </a:solidFill>
              <a:cs typeface="Arial"/>
            </a:endParaRPr>
          </a:p>
        </p:txBody>
      </p:sp>
      <p:pic>
        <p:nvPicPr>
          <p:cNvPr id="11" name="Image 10" descr="Capgemini_logo.jpg"/>
          <p:cNvPicPr>
            <a:picLocks noChangeAspect="1"/>
          </p:cNvPicPr>
          <p:nvPr userDrawn="1"/>
        </p:nvPicPr>
        <p:blipFill>
          <a:blip r:embed="rId10" cstate="print"/>
          <a:stretch>
            <a:fillRect/>
          </a:stretch>
        </p:blipFill>
        <p:spPr>
          <a:xfrm>
            <a:off x="679098" y="658705"/>
            <a:ext cx="2658462" cy="686046"/>
          </a:xfrm>
          <a:prstGeom prst="rect">
            <a:avLst/>
          </a:prstGeom>
        </p:spPr>
      </p:pic>
      <p:graphicFrame>
        <p:nvGraphicFramePr>
          <p:cNvPr id="5" name="Object 4" hidden="1"/>
          <p:cNvGraphicFramePr>
            <a:graphicFrameLocks noChangeAspect="1"/>
          </p:cNvGraphicFramePr>
          <p:nvPr>
            <p:custDataLst>
              <p:tags r:id="rId4"/>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23728" name="think-cell Slide" r:id="rId11" imgW="360" imgH="360" progId="">
                  <p:embed/>
                </p:oleObj>
              </mc:Choice>
              <mc:Fallback>
                <p:oleObj name="think-cell Slide" r:id="rId11" imgW="360" imgH="36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104" descr="C:\Users\UserSim\Desktop\Capgemini\moto.emf"/>
          <p:cNvPicPr>
            <a:picLocks noChangeAspect="1" noChangeArrowheads="1"/>
          </p:cNvPicPr>
          <p:nvPr userDrawn="1">
            <p:custDataLst>
              <p:tags r:id="rId5"/>
            </p:custDataLst>
          </p:nvPr>
        </p:nvPicPr>
        <p:blipFill>
          <a:blip r:embed="rId13" cstate="email"/>
          <a:srcRect/>
          <a:stretch>
            <a:fillRect/>
          </a:stretch>
        </p:blipFill>
        <p:spPr bwMode="auto">
          <a:xfrm>
            <a:off x="6064419" y="6520701"/>
            <a:ext cx="2658462" cy="229351"/>
          </a:xfrm>
          <a:prstGeom prst="rect">
            <a:avLst/>
          </a:prstGeom>
          <a:noFill/>
        </p:spPr>
      </p:pic>
      <p:sp>
        <p:nvSpPr>
          <p:cNvPr id="2" name="Title 1"/>
          <p:cNvSpPr>
            <a:spLocks noGrp="1"/>
          </p:cNvSpPr>
          <p:nvPr>
            <p:ph type="ctrTitle" hasCustomPrompt="1"/>
            <p:custDataLst>
              <p:tags r:id="rId6"/>
            </p:custDataLst>
          </p:nvPr>
        </p:nvSpPr>
        <p:spPr>
          <a:xfrm>
            <a:off x="-1" y="4037612"/>
            <a:ext cx="9142536" cy="1098157"/>
          </a:xfrm>
        </p:spPr>
        <p:txBody>
          <a:bodyPr lIns="720000" tIns="33059" rIns="33059" bIns="33059" anchor="t"/>
          <a:lstStyle>
            <a:lvl1pPr marL="0" indent="0" algn="l">
              <a:defRPr sz="3046" b="0">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7"/>
            </p:custDataLst>
          </p:nvPr>
        </p:nvSpPr>
        <p:spPr>
          <a:xfrm>
            <a:off x="3" y="5145571"/>
            <a:ext cx="4553635" cy="947750"/>
          </a:xfrm>
        </p:spPr>
        <p:txBody>
          <a:bodyPr lIns="720000" tIns="33059" rIns="33059" bIns="33059"/>
          <a:lstStyle>
            <a:lvl1pPr marL="0" indent="0" algn="l">
              <a:buNone/>
              <a:defRPr sz="2031" b="0">
                <a:solidFill>
                  <a:schemeClr val="tx1"/>
                </a:solidFill>
              </a:defRPr>
            </a:lvl1pPr>
            <a:lvl2pPr marL="422015" indent="0" algn="ctr">
              <a:buNone/>
              <a:defRPr>
                <a:solidFill>
                  <a:schemeClr val="tx1">
                    <a:tint val="75000"/>
                  </a:schemeClr>
                </a:solidFill>
              </a:defRPr>
            </a:lvl2pPr>
            <a:lvl3pPr marL="844029" indent="0" algn="ctr">
              <a:buNone/>
              <a:defRPr>
                <a:solidFill>
                  <a:schemeClr val="tx1">
                    <a:tint val="75000"/>
                  </a:schemeClr>
                </a:solidFill>
              </a:defRPr>
            </a:lvl3pPr>
            <a:lvl4pPr marL="1266044" indent="0" algn="ctr">
              <a:buNone/>
              <a:defRPr>
                <a:solidFill>
                  <a:schemeClr val="tx1">
                    <a:tint val="75000"/>
                  </a:schemeClr>
                </a:solidFill>
              </a:defRPr>
            </a:lvl4pPr>
            <a:lvl5pPr marL="1688058" indent="0" algn="ctr">
              <a:buNone/>
              <a:defRPr>
                <a:solidFill>
                  <a:schemeClr val="tx1">
                    <a:tint val="75000"/>
                  </a:schemeClr>
                </a:solidFill>
              </a:defRPr>
            </a:lvl5pPr>
            <a:lvl6pPr marL="2110073" indent="0" algn="ctr">
              <a:buNone/>
              <a:defRPr>
                <a:solidFill>
                  <a:schemeClr val="tx1">
                    <a:tint val="75000"/>
                  </a:schemeClr>
                </a:solidFill>
              </a:defRPr>
            </a:lvl6pPr>
            <a:lvl7pPr marL="2532087" indent="0" algn="ctr">
              <a:buNone/>
              <a:defRPr>
                <a:solidFill>
                  <a:schemeClr val="tx1">
                    <a:tint val="75000"/>
                  </a:schemeClr>
                </a:solidFill>
              </a:defRPr>
            </a:lvl7pPr>
            <a:lvl8pPr marL="2954103" indent="0" algn="ctr">
              <a:buNone/>
              <a:defRPr>
                <a:solidFill>
                  <a:schemeClr val="tx1">
                    <a:tint val="75000"/>
                  </a:schemeClr>
                </a:solidFill>
              </a:defRPr>
            </a:lvl8pPr>
            <a:lvl9pPr marL="3376117"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2866332997"/>
      </p:ext>
    </p:extLst>
  </p:cSld>
  <p:clrMapOvr>
    <a:masterClrMapping/>
  </p:clrMapOvr>
  <p:timing>
    <p:tnLst>
      <p:par>
        <p:cTn id="1" dur="indefinite" restart="never" nodeType="tmRoot"/>
      </p:par>
    </p:tnLst>
  </p:timing>
  <p:hf sldNum="0" hd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able of Content-Agenda">
    <p:spTree>
      <p:nvGrpSpPr>
        <p:cNvPr id="1" name=""/>
        <p:cNvGrpSpPr/>
        <p:nvPr/>
      </p:nvGrpSpPr>
      <p:grpSpPr>
        <a:xfrm>
          <a:off x="0" y="0"/>
          <a:ext cx="0" cy="0"/>
          <a:chOff x="0" y="0"/>
          <a:chExt cx="0" cy="0"/>
        </a:xfrm>
      </p:grpSpPr>
      <p:sp>
        <p:nvSpPr>
          <p:cNvPr id="13" name="Rectangle 12"/>
          <p:cNvSpPr/>
          <p:nvPr userDrawn="1"/>
        </p:nvSpPr>
        <p:spPr>
          <a:xfrm>
            <a:off x="0" y="1"/>
            <a:ext cx="9144000" cy="6377049"/>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2215" dirty="0" smtClean="0">
              <a:solidFill>
                <a:srgbClr val="9F958F">
                  <a:lumMod val="50000"/>
                </a:srgbClr>
              </a:solidFill>
            </a:endParaRPr>
          </a:p>
        </p:txBody>
      </p:sp>
      <p:graphicFrame>
        <p:nvGraphicFramePr>
          <p:cNvPr id="7" name="Object 6"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4752"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p>
            <a:r>
              <a:rPr lang="en-US" dirty="0" smtClean="0"/>
              <a:t>Click to edit Master title style</a:t>
            </a:r>
            <a:endParaRPr lang="en-US" dirty="0"/>
          </a:p>
        </p:txBody>
      </p:sp>
      <p:sp>
        <p:nvSpPr>
          <p:cNvPr id="4" name="Freeform 4"/>
          <p:cNvSpPr>
            <a:spLocks/>
          </p:cNvSpPr>
          <p:nvPr userDrawn="1">
            <p:custDataLst>
              <p:tags r:id="rId4"/>
            </p:custDataLst>
          </p:nvPr>
        </p:nvSpPr>
        <p:spPr bwMode="auto">
          <a:xfrm>
            <a:off x="4"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1904" tIns="45953" rIns="91904" bIns="45953" numCol="1" anchor="t" anchorCtr="0" compatLnSpc="1">
            <a:prstTxWarp prst="textNoShape">
              <a:avLst/>
            </a:prstTxWarp>
          </a:bodyPr>
          <a:lstStyle/>
          <a:p>
            <a:pPr defTabSz="884105"/>
            <a:endParaRPr lang="fr-FR" sz="1754" dirty="0">
              <a:solidFill>
                <a:srgbClr val="00264A"/>
              </a:solidFill>
            </a:endParaRPr>
          </a:p>
        </p:txBody>
      </p:sp>
      <p:pic>
        <p:nvPicPr>
          <p:cNvPr id="12" name="Image 11" descr="HandsPanel_shutterstock_72073621.png"/>
          <p:cNvPicPr>
            <a:picLocks noChangeAspect="1"/>
          </p:cNvPicPr>
          <p:nvPr userDrawn="1"/>
        </p:nvPicPr>
        <p:blipFill>
          <a:blip r:embed="rId9" cstate="email"/>
          <a:srcRect b="8012"/>
          <a:stretch>
            <a:fillRect/>
          </a:stretch>
        </p:blipFill>
        <p:spPr>
          <a:xfrm>
            <a:off x="1" y="855023"/>
            <a:ext cx="9142535" cy="5522026"/>
          </a:xfrm>
          <a:prstGeom prst="rect">
            <a:avLst/>
          </a:prstGeom>
        </p:spPr>
      </p:pic>
      <p:sp>
        <p:nvSpPr>
          <p:cNvPr id="6" name="Espace réservé du contenu 5"/>
          <p:cNvSpPr>
            <a:spLocks noGrp="1"/>
          </p:cNvSpPr>
          <p:nvPr>
            <p:ph sz="quarter" idx="10" hasCustomPrompt="1"/>
            <p:custDataLst>
              <p:tags r:id="rId5"/>
            </p:custDataLst>
          </p:nvPr>
        </p:nvSpPr>
        <p:spPr>
          <a:xfrm>
            <a:off x="2641803" y="1442607"/>
            <a:ext cx="4099728" cy="3533155"/>
          </a:xfrm>
        </p:spPr>
        <p:txBody>
          <a:bodyPr/>
          <a:lstStyle>
            <a:lvl1pPr>
              <a:defRPr/>
            </a:lvl1pPr>
            <a:lvl2pPr>
              <a:buFont typeface="Arial" pitchFamily="34" charset="0"/>
              <a:buChar char="•"/>
              <a:defRPr/>
            </a:lvl2pPr>
          </a:lstStyle>
          <a:p>
            <a:pPr lvl="0"/>
            <a:r>
              <a:rPr lang="en-US" noProof="0" dirty="0" smtClean="0"/>
              <a:t>Click to edit Master text style</a:t>
            </a:r>
          </a:p>
        </p:txBody>
      </p:sp>
    </p:spTree>
    <p:extLst>
      <p:ext uri="{BB962C8B-B14F-4D97-AF65-F5344CB8AC3E}">
        <p14:creationId xmlns:p14="http://schemas.microsoft.com/office/powerpoint/2010/main" val="4384864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2" y="2"/>
          <a:ext cx="135749" cy="143985"/>
        </p:xfrm>
        <a:graphic>
          <a:graphicData uri="http://schemas.openxmlformats.org/presentationml/2006/ole">
            <mc:AlternateContent xmlns:mc="http://schemas.openxmlformats.org/markup-compatibility/2006">
              <mc:Choice xmlns:v="urn:schemas-microsoft-com:vml" Requires="v">
                <p:oleObj spid="_x0000_s25776"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 y="2"/>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70"/>
            <a:ext cx="8845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945237614"/>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2" y="2"/>
          <a:ext cx="135749" cy="143985"/>
        </p:xfrm>
        <a:graphic>
          <a:graphicData uri="http://schemas.openxmlformats.org/presentationml/2006/ole">
            <mc:AlternateContent xmlns:mc="http://schemas.openxmlformats.org/markup-compatibility/2006">
              <mc:Choice xmlns:v="urn:schemas-microsoft-com:vml" Requires="v">
                <p:oleObj spid="_x0000_s26800"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 y="2"/>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2111956"/>
            <a:ext cx="8845484"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5"/>
            </p:custDataLst>
          </p:nvPr>
        </p:nvSpPr>
        <p:spPr>
          <a:xfrm>
            <a:off x="298606" y="1495447"/>
            <a:ext cx="8860286"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613252890"/>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7824"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1533439"/>
            <a:ext cx="4155820" cy="4715504"/>
          </a:xfrm>
        </p:spPr>
        <p:txBody>
          <a:bodyPr/>
          <a:lstStyle>
            <a:lvl1pPr>
              <a:defRPr sz="1846"/>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1533440"/>
            <a:ext cx="4155820" cy="4725584"/>
          </a:xfrm>
        </p:spPr>
        <p:txBody>
          <a:bodyPr/>
          <a:lstStyle>
            <a:lvl1pPr>
              <a:defRPr sz="1846"/>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233598798"/>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8848" name="think-cell Slide" r:id="rId9" imgW="360" imgH="360" progId="">
                  <p:embed/>
                </p:oleObj>
              </mc:Choice>
              <mc:Fallback>
                <p:oleObj name="think-cell Slide" r:id="rId9" imgW="360" imgH="36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2206953"/>
            <a:ext cx="4155820" cy="4041990"/>
          </a:xfrm>
        </p:spPr>
        <p:txBody>
          <a:bodyPr/>
          <a:lstStyle>
            <a:lvl1pPr>
              <a:defRPr sz="1662"/>
            </a:lvl1pPr>
            <a:lvl2pPr>
              <a:defRPr sz="1477"/>
            </a:lvl2pPr>
            <a:lvl3pPr>
              <a:defRPr sz="1292"/>
            </a:lvl3pPr>
            <a:lvl4pPr>
              <a:defRPr sz="1108"/>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2208394"/>
            <a:ext cx="4155820" cy="4050630"/>
          </a:xfrm>
        </p:spPr>
        <p:txBody>
          <a:bodyPr/>
          <a:lstStyle>
            <a:lvl1pPr>
              <a:defRPr sz="1662"/>
            </a:lvl1pPr>
            <a:lvl2pPr>
              <a:defRPr sz="1477"/>
            </a:lvl2pPr>
            <a:lvl3pPr>
              <a:defRPr sz="1292"/>
            </a:lvl3pPr>
            <a:lvl4pPr>
              <a:defRPr sz="1108"/>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6"/>
            </p:custDataLst>
          </p:nvPr>
        </p:nvSpPr>
        <p:spPr>
          <a:xfrm>
            <a:off x="290501" y="1542648"/>
            <a:ext cx="4155820" cy="653034"/>
          </a:xfrm>
        </p:spPr>
        <p:txBody>
          <a:bodyPr anchor="ctr"/>
          <a:lstStyle>
            <a:lvl1pPr algn="ctr">
              <a:buNone/>
              <a:defRPr sz="2031"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7"/>
            </p:custDataLst>
          </p:nvPr>
        </p:nvSpPr>
        <p:spPr>
          <a:xfrm>
            <a:off x="4636749" y="1533439"/>
            <a:ext cx="4155820" cy="653034"/>
          </a:xfrm>
        </p:spPr>
        <p:txBody>
          <a:bodyPr anchor="ctr"/>
          <a:lstStyle>
            <a:lvl1pPr algn="ctr">
              <a:buNone/>
              <a:defRPr lang="fr-FR" sz="2031"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extLst>
      <p:ext uri="{BB962C8B-B14F-4D97-AF65-F5344CB8AC3E}">
        <p14:creationId xmlns:p14="http://schemas.microsoft.com/office/powerpoint/2010/main" val="352015468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4 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219261" y="1436915"/>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477" b="1" kern="1200" dirty="0" smtClean="0">
                <a:solidFill>
                  <a:schemeClr val="tx1"/>
                </a:solidFill>
                <a:latin typeface="Arial" charset="0"/>
                <a:ea typeface="+mn-ea"/>
                <a:cs typeface="+mn-cs"/>
              </a:defRPr>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219261" y="1902611"/>
            <a:ext cx="4288536"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292"/>
            </a:lvl1pPr>
            <a:lvl2pPr>
              <a:defRPr sz="1292"/>
            </a:lvl2pPr>
            <a:lvl3pPr>
              <a:defRPr sz="1108"/>
            </a:lvl3pPr>
            <a:lvl4pPr>
              <a:defRPr sz="1015" baseline="0"/>
            </a:lvl4pPr>
            <a:lvl5pPr>
              <a:defRPr sz="1108" baseline="0"/>
            </a:lvl5pPr>
            <a:lvl6pPr>
              <a:defRPr sz="1477"/>
            </a:lvl6pPr>
            <a:lvl7pPr>
              <a:defRPr sz="1477"/>
            </a:lvl7pPr>
            <a:lvl8pPr>
              <a:defRPr sz="1477"/>
            </a:lvl8pPr>
            <a:lvl9pPr>
              <a:defRPr sz="1477"/>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4662790" y="1436915"/>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477" b="1" kern="1200" dirty="0" smtClean="0">
                <a:solidFill>
                  <a:schemeClr val="tx1"/>
                </a:solidFill>
                <a:latin typeface="Arial" charset="0"/>
                <a:ea typeface="+mn-ea"/>
                <a:cs typeface="+mn-cs"/>
              </a:defRPr>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4662790" y="1902611"/>
            <a:ext cx="4288536"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292"/>
            </a:lvl1pPr>
            <a:lvl2pPr>
              <a:defRPr sz="1292"/>
            </a:lvl2pPr>
            <a:lvl3pPr>
              <a:defRPr sz="1108"/>
            </a:lvl3pPr>
            <a:lvl4pPr>
              <a:defRPr sz="1015" baseline="0"/>
            </a:lvl4pPr>
            <a:lvl5pPr>
              <a:defRPr sz="1015" baseline="0"/>
            </a:lvl5pPr>
            <a:lvl6pPr>
              <a:defRPr sz="1477"/>
            </a:lvl6pPr>
            <a:lvl7pPr>
              <a:defRPr sz="1477"/>
            </a:lvl7pPr>
            <a:lvl8pPr>
              <a:defRPr sz="1477"/>
            </a:lvl8pPr>
            <a:lvl9pPr>
              <a:defRPr sz="1477"/>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219261" y="3820890"/>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477" b="1" kern="1200" dirty="0" smtClean="0">
                <a:solidFill>
                  <a:schemeClr val="tx1"/>
                </a:solidFill>
                <a:latin typeface="Arial" charset="0"/>
                <a:ea typeface="+mn-ea"/>
                <a:cs typeface="+mn-cs"/>
              </a:defRPr>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219261" y="4286584"/>
            <a:ext cx="4288536"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292"/>
            </a:lvl1pPr>
            <a:lvl2pPr>
              <a:defRPr sz="1292"/>
            </a:lvl2pPr>
            <a:lvl3pPr>
              <a:defRPr sz="1108"/>
            </a:lvl3pPr>
            <a:lvl4pPr>
              <a:defRPr sz="1015" baseline="0"/>
            </a:lvl4pPr>
            <a:lvl5pPr>
              <a:defRPr sz="1015" baseline="0"/>
            </a:lvl5pPr>
            <a:lvl6pPr>
              <a:defRPr sz="1477"/>
            </a:lvl6pPr>
            <a:lvl7pPr>
              <a:defRPr sz="1477"/>
            </a:lvl7pPr>
            <a:lvl8pPr>
              <a:defRPr sz="1477"/>
            </a:lvl8pPr>
            <a:lvl9pPr>
              <a:defRPr sz="1477"/>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4662790" y="3820890"/>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477" b="1" kern="1200" dirty="0" smtClean="0">
                <a:solidFill>
                  <a:schemeClr val="tx1"/>
                </a:solidFill>
                <a:latin typeface="Arial" charset="0"/>
                <a:ea typeface="+mn-ea"/>
                <a:cs typeface="+mn-cs"/>
              </a:defRPr>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4662790" y="4286584"/>
            <a:ext cx="4288536"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292"/>
            </a:lvl1pPr>
            <a:lvl2pPr>
              <a:defRPr sz="1292"/>
            </a:lvl2pPr>
            <a:lvl3pPr>
              <a:defRPr sz="1108"/>
            </a:lvl3pPr>
            <a:lvl4pPr>
              <a:defRPr sz="1015" baseline="0"/>
            </a:lvl4pPr>
            <a:lvl5pPr>
              <a:defRPr sz="1015" baseline="0"/>
            </a:lvl5pPr>
            <a:lvl6pPr>
              <a:defRPr sz="1477"/>
            </a:lvl6pPr>
            <a:lvl7pPr>
              <a:defRPr sz="1477"/>
            </a:lvl7pPr>
            <a:lvl8pPr>
              <a:defRPr sz="1477"/>
            </a:lvl8pPr>
            <a:lvl9pPr>
              <a:defRPr sz="1477"/>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5121642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9872"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Tree>
    <p:extLst>
      <p:ext uri="{BB962C8B-B14F-4D97-AF65-F5344CB8AC3E}">
        <p14:creationId xmlns:p14="http://schemas.microsoft.com/office/powerpoint/2010/main" val="182070602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20" name="Image 19" descr="ppt_Business_shutterstock_95102881.jpg"/>
          <p:cNvPicPr>
            <a:picLocks noChangeAspect="1"/>
          </p:cNvPicPr>
          <p:nvPr/>
        </p:nvPicPr>
        <p:blipFill>
          <a:blip r:embed="rId9" cstate="email"/>
          <a:stretch>
            <a:fillRect/>
          </a:stretch>
        </p:blipFill>
        <p:spPr>
          <a:xfrm>
            <a:off x="0" y="0"/>
            <a:ext cx="9144000" cy="6600998"/>
          </a:xfrm>
          <a:prstGeom prst="rect">
            <a:avLst/>
          </a:prstGeom>
        </p:spPr>
      </p:pic>
      <p:sp>
        <p:nvSpPr>
          <p:cNvPr id="18" name="Rectangle 17"/>
          <p:cNvSpPr/>
          <p:nvPr>
            <p:custDataLst>
              <p:tags r:id="rId2"/>
            </p:custDataLst>
          </p:nvPr>
        </p:nvSpPr>
        <p:spPr>
          <a:xfrm>
            <a:off x="0" y="6400876"/>
            <a:ext cx="9144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p>
        </p:txBody>
      </p:sp>
      <p:sp>
        <p:nvSpPr>
          <p:cNvPr id="17" name="Rectangle 7"/>
          <p:cNvSpPr/>
          <p:nvPr>
            <p:custDataLst>
              <p:tags r:id="rId3"/>
            </p:custDataLst>
          </p:nvPr>
        </p:nvSpPr>
        <p:spPr bwMode="auto">
          <a:xfrm>
            <a:off x="3" y="1"/>
            <a:ext cx="9144294"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9 w 10562411"/>
              <a:gd name="connsiteY0" fmla="*/ 0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0 w 10560222"/>
              <a:gd name="connsiteY0" fmla="*/ 0 h 2958168"/>
              <a:gd name="connsiteX1" fmla="*/ 10559466 w 10560222"/>
              <a:gd name="connsiteY1" fmla="*/ 0 h 2958168"/>
              <a:gd name="connsiteX2" fmla="*/ 10558968 w 10560222"/>
              <a:gd name="connsiteY2" fmla="*/ 1476338 h 2958168"/>
              <a:gd name="connsiteX3" fmla="*/ 9286405 w 10560222"/>
              <a:gd name="connsiteY3" fmla="*/ 2153103 h 2958168"/>
              <a:gd name="connsiteX4" fmla="*/ 2315369 w 10560222"/>
              <a:gd name="connsiteY4" fmla="*/ 2159512 h 2958168"/>
              <a:gd name="connsiteX5" fmla="*/ 1178700 w 10560222"/>
              <a:gd name="connsiteY5" fmla="*/ 2958168 h 2958168"/>
              <a:gd name="connsiteX6" fmla="*/ 0 w 10560222"/>
              <a:gd name="connsiteY6" fmla="*/ 2174065 h 2958168"/>
              <a:gd name="connsiteX7" fmla="*/ 0 w 10560222"/>
              <a:gd name="connsiteY7" fmla="*/ 0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0222" h="2958168">
                <a:moveTo>
                  <a:pt x="0" y="0"/>
                </a:moveTo>
                <a:lnTo>
                  <a:pt x="10559466" y="0"/>
                </a:lnTo>
                <a:cubicBezTo>
                  <a:pt x="10559979" y="67600"/>
                  <a:pt x="10560222" y="1432923"/>
                  <a:pt x="10558968" y="1476338"/>
                </a:cubicBezTo>
                <a:cubicBezTo>
                  <a:pt x="10081572" y="2148347"/>
                  <a:pt x="9702991" y="2158423"/>
                  <a:pt x="9286405" y="2153103"/>
                </a:cubicBezTo>
                <a:lnTo>
                  <a:pt x="2315369" y="2159512"/>
                </a:lnTo>
                <a:cubicBezTo>
                  <a:pt x="1738155" y="2192654"/>
                  <a:pt x="1370309" y="2495346"/>
                  <a:pt x="1178700" y="2958168"/>
                </a:cubicBezTo>
                <a:cubicBezTo>
                  <a:pt x="880346" y="2254391"/>
                  <a:pt x="278640" y="2173187"/>
                  <a:pt x="0" y="2174065"/>
                </a:cubicBezTo>
                <a:cubicBezTo>
                  <a:pt x="2067" y="2138552"/>
                  <a:pt x="1272" y="95582"/>
                  <a:pt x="0" y="0"/>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pic>
        <p:nvPicPr>
          <p:cNvPr id="11" name="Image 10" descr="Capgemini_logo.jpg"/>
          <p:cNvPicPr>
            <a:picLocks noChangeAspect="1"/>
          </p:cNvPicPr>
          <p:nvPr/>
        </p:nvPicPr>
        <p:blipFill>
          <a:blip r:embed="rId10" cstate="print"/>
          <a:stretch>
            <a:fillRect/>
          </a:stretch>
        </p:blipFill>
        <p:spPr>
          <a:xfrm>
            <a:off x="679098" y="658705"/>
            <a:ext cx="2658462" cy="686046"/>
          </a:xfrm>
          <a:prstGeom prst="rect">
            <a:avLst/>
          </a:prstGeom>
        </p:spPr>
      </p:pic>
      <p:graphicFrame>
        <p:nvGraphicFramePr>
          <p:cNvPr id="5" name="Object 4" hidden="1"/>
          <p:cNvGraphicFramePr>
            <a:graphicFrameLocks noChangeAspect="1"/>
          </p:cNvGraphicFramePr>
          <p:nvPr>
            <p:custDataLst>
              <p:tags r:id="rId4"/>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3659" name="think-cell Slide" r:id="rId11" imgW="360" imgH="360" progId="">
                  <p:embed/>
                </p:oleObj>
              </mc:Choice>
              <mc:Fallback>
                <p:oleObj name="think-cell Slide" r:id="rId11" imgW="360" imgH="36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104" descr="C:\Users\UserSim\Desktop\Capgemini\moto.emf"/>
          <p:cNvPicPr>
            <a:picLocks noChangeAspect="1" noChangeArrowheads="1"/>
          </p:cNvPicPr>
          <p:nvPr>
            <p:custDataLst>
              <p:tags r:id="rId5"/>
            </p:custDataLst>
          </p:nvPr>
        </p:nvPicPr>
        <p:blipFill>
          <a:blip r:embed="rId13" cstate="email"/>
          <a:srcRect/>
          <a:stretch>
            <a:fillRect/>
          </a:stretch>
        </p:blipFill>
        <p:spPr bwMode="auto">
          <a:xfrm>
            <a:off x="6064419" y="6520701"/>
            <a:ext cx="2658462" cy="229351"/>
          </a:xfrm>
          <a:prstGeom prst="rect">
            <a:avLst/>
          </a:prstGeom>
          <a:noFill/>
        </p:spPr>
      </p:pic>
      <p:sp>
        <p:nvSpPr>
          <p:cNvPr id="2" name="Title 1"/>
          <p:cNvSpPr>
            <a:spLocks noGrp="1"/>
          </p:cNvSpPr>
          <p:nvPr>
            <p:ph type="ctrTitle" hasCustomPrompt="1"/>
            <p:custDataLst>
              <p:tags r:id="rId6"/>
            </p:custDataLst>
          </p:nvPr>
        </p:nvSpPr>
        <p:spPr>
          <a:xfrm>
            <a:off x="-1" y="4037612"/>
            <a:ext cx="9142536" cy="1098157"/>
          </a:xfrm>
        </p:spPr>
        <p:txBody>
          <a:bodyPr lIns="720000" tIns="33059" rIns="33059" bIns="33059" anchor="t"/>
          <a:lstStyle>
            <a:lvl1pPr marL="0" indent="0" algn="l">
              <a:defRPr sz="3300" b="0">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7"/>
            </p:custDataLst>
          </p:nvPr>
        </p:nvSpPr>
        <p:spPr>
          <a:xfrm>
            <a:off x="3" y="5145571"/>
            <a:ext cx="4553635" cy="947750"/>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cSld>
  <p:clrMapOvr>
    <a:masterClrMapping/>
  </p:clrMapOvr>
  <p:timing>
    <p:tnLst>
      <p:par>
        <p:cTn id="1" dur="indefinite" restart="never" nodeType="tmRoot"/>
      </p:par>
    </p:tnLst>
  </p:timing>
  <p:hf sldNum="0" hdr="0" dt="0"/>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2" y="2"/>
          <a:ext cx="135749" cy="143985"/>
        </p:xfrm>
        <a:graphic>
          <a:graphicData uri="http://schemas.openxmlformats.org/presentationml/2006/ole">
            <mc:AlternateContent xmlns:mc="http://schemas.openxmlformats.org/markup-compatibility/2006">
              <mc:Choice xmlns:v="urn:schemas-microsoft-com:vml" Requires="v">
                <p:oleObj spid="_x0000_s30896" name="think-cell Slide" r:id="rId4" imgW="360" imgH="360" progId="">
                  <p:embed/>
                </p:oleObj>
              </mc:Choice>
              <mc:Fallback>
                <p:oleObj name="think-cell Slide" r:id="rId4" imgW="360" imgH="3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 y="2"/>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491977037"/>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Slide Master 1">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 y="8"/>
          <a:ext cx="135748" cy="143985"/>
        </p:xfrm>
        <a:graphic>
          <a:graphicData uri="http://schemas.openxmlformats.org/presentationml/2006/ole">
            <mc:AlternateContent xmlns:mc="http://schemas.openxmlformats.org/markup-compatibility/2006">
              <mc:Choice xmlns:v="urn:schemas-microsoft-com:vml" Requires="v">
                <p:oleObj spid="_x0000_s31920"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8"/>
                        <a:ext cx="13574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334222" y="1178871"/>
            <a:ext cx="8657294" cy="4643751"/>
          </a:xfrm>
        </p:spPr>
        <p:txBody>
          <a:bodyPr/>
          <a:lstStyle>
            <a:lvl1pPr>
              <a:defRPr sz="2308" b="0"/>
            </a:lvl1pPr>
            <a:lvl2pPr>
              <a:defRPr sz="1939"/>
            </a:lvl2pPr>
            <a:lvl3pPr>
              <a:defRPr sz="1662"/>
            </a:lvl3pPr>
            <a:lvl4pPr>
              <a:defRPr sz="1477"/>
            </a:lvl4pPr>
            <a:lvl5pPr>
              <a:buNone/>
              <a:defRPr/>
            </a:lvl5pPr>
          </a:lstStyle>
          <a:p>
            <a:pPr lvl="0"/>
            <a:r>
              <a:rPr lang="en-US" noProof="0" dirty="0" smtClean="0"/>
              <a:t>Click to edit Mater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38255185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Table of Content-Agenda">
    <p:spTree>
      <p:nvGrpSpPr>
        <p:cNvPr id="1" name=""/>
        <p:cNvGrpSpPr/>
        <p:nvPr/>
      </p:nvGrpSpPr>
      <p:grpSpPr>
        <a:xfrm>
          <a:off x="0" y="0"/>
          <a:ext cx="0" cy="0"/>
          <a:chOff x="0" y="0"/>
          <a:chExt cx="0" cy="0"/>
        </a:xfrm>
      </p:grpSpPr>
      <p:sp>
        <p:nvSpPr>
          <p:cNvPr id="13" name="Rectangle 12"/>
          <p:cNvSpPr/>
          <p:nvPr/>
        </p:nvSpPr>
        <p:spPr>
          <a:xfrm>
            <a:off x="0" y="1"/>
            <a:ext cx="9144000" cy="6377049"/>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2">
                  <a:lumMod val="50000"/>
                </a:schemeClr>
              </a:solidFill>
            </a:endParaRPr>
          </a:p>
        </p:txBody>
      </p:sp>
      <p:graphicFrame>
        <p:nvGraphicFramePr>
          <p:cNvPr id="7" name="Object 6"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4683"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p>
            <a:r>
              <a:rPr lang="en-US" dirty="0" smtClean="0"/>
              <a:t>Click to edit Master title style</a:t>
            </a:r>
            <a:endParaRPr lang="en-US" dirty="0"/>
          </a:p>
        </p:txBody>
      </p:sp>
      <p:sp>
        <p:nvSpPr>
          <p:cNvPr id="4" name="Freeform 4"/>
          <p:cNvSpPr>
            <a:spLocks/>
          </p:cNvSpPr>
          <p:nvPr>
            <p:custDataLst>
              <p:tags r:id="rId4"/>
            </p:custDataLst>
          </p:nvPr>
        </p:nvSpPr>
        <p:spPr bwMode="auto">
          <a:xfrm>
            <a:off x="4"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p>
        </p:txBody>
      </p:sp>
      <p:pic>
        <p:nvPicPr>
          <p:cNvPr id="12" name="Image 11" descr="HandsPanel_shutterstock_72073621.png"/>
          <p:cNvPicPr>
            <a:picLocks noChangeAspect="1"/>
          </p:cNvPicPr>
          <p:nvPr/>
        </p:nvPicPr>
        <p:blipFill>
          <a:blip r:embed="rId9" cstate="email"/>
          <a:srcRect b="8012"/>
          <a:stretch>
            <a:fillRect/>
          </a:stretch>
        </p:blipFill>
        <p:spPr>
          <a:xfrm>
            <a:off x="1" y="855023"/>
            <a:ext cx="9142535" cy="5522026"/>
          </a:xfrm>
          <a:prstGeom prst="rect">
            <a:avLst/>
          </a:prstGeom>
        </p:spPr>
      </p:pic>
      <p:sp>
        <p:nvSpPr>
          <p:cNvPr id="6" name="Espace réservé du contenu 5"/>
          <p:cNvSpPr>
            <a:spLocks noGrp="1"/>
          </p:cNvSpPr>
          <p:nvPr>
            <p:ph sz="quarter" idx="10" hasCustomPrompt="1"/>
            <p:custDataLst>
              <p:tags r:id="rId5"/>
            </p:custDataLst>
          </p:nvPr>
        </p:nvSpPr>
        <p:spPr>
          <a:xfrm>
            <a:off x="2641803" y="1442607"/>
            <a:ext cx="4099728" cy="3533155"/>
          </a:xfrm>
        </p:spPr>
        <p:txBody>
          <a:bodyPr/>
          <a:lstStyle>
            <a:lvl1pPr>
              <a:defRPr/>
            </a:lvl1pPr>
            <a:lvl2pPr>
              <a:buFont typeface="Arial" pitchFamily="34" charset="0"/>
              <a:buChar char="•"/>
              <a:defRPr/>
            </a:lvl2pPr>
          </a:lstStyle>
          <a:p>
            <a:pPr lvl="0"/>
            <a:r>
              <a:rPr lang="en-US" noProof="0" dirty="0" smtClean="0"/>
              <a:t>Click to edit Master text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2" y="2"/>
          <a:ext cx="135749" cy="143985"/>
        </p:xfrm>
        <a:graphic>
          <a:graphicData uri="http://schemas.openxmlformats.org/presentationml/2006/ole">
            <mc:AlternateContent xmlns:mc="http://schemas.openxmlformats.org/markup-compatibility/2006">
              <mc:Choice xmlns:v="urn:schemas-microsoft-com:vml" Requires="v">
                <p:oleObj spid="_x0000_s5707"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 y="2"/>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70"/>
            <a:ext cx="8845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2" y="2"/>
          <a:ext cx="135749" cy="143985"/>
        </p:xfrm>
        <a:graphic>
          <a:graphicData uri="http://schemas.openxmlformats.org/presentationml/2006/ole">
            <mc:AlternateContent xmlns:mc="http://schemas.openxmlformats.org/markup-compatibility/2006">
              <mc:Choice xmlns:v="urn:schemas-microsoft-com:vml" Requires="v">
                <p:oleObj spid="_x0000_s6731"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 y="2"/>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2111956"/>
            <a:ext cx="8845484"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5"/>
            </p:custDataLst>
          </p:nvPr>
        </p:nvSpPr>
        <p:spPr>
          <a:xfrm>
            <a:off x="298606" y="1495447"/>
            <a:ext cx="8860286"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7755"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1533439"/>
            <a:ext cx="4155820" cy="471550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1533440"/>
            <a:ext cx="4155820" cy="472558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8779" name="think-cell Slide" r:id="rId9" imgW="360" imgH="360" progId="">
                  <p:embed/>
                </p:oleObj>
              </mc:Choice>
              <mc:Fallback>
                <p:oleObj name="think-cell Slide" r:id="rId9" imgW="360" imgH="36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2206953"/>
            <a:ext cx="4155820" cy="404199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2208394"/>
            <a:ext cx="4155820" cy="405063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6"/>
            </p:custDataLst>
          </p:nvPr>
        </p:nvSpPr>
        <p:spPr>
          <a:xfrm>
            <a:off x="290501" y="1542648"/>
            <a:ext cx="4155820" cy="653034"/>
          </a:xfrm>
        </p:spPr>
        <p:txBody>
          <a:bodyPr anchor="ctr"/>
          <a:lstStyle>
            <a:lvl1pPr algn="ctr">
              <a:buNone/>
              <a:defRPr sz="2200"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7"/>
            </p:custDataLst>
          </p:nvPr>
        </p:nvSpPr>
        <p:spPr>
          <a:xfrm>
            <a:off x="4636749" y="1533439"/>
            <a:ext cx="4155820"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4 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219261" y="1436915"/>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219261" y="1902611"/>
            <a:ext cx="4288536"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4662790" y="1436915"/>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4662790" y="1902611"/>
            <a:ext cx="4288536"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219261" y="3820890"/>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219261" y="4286584"/>
            <a:ext cx="4288536"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4662790" y="3820890"/>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4662790" y="4286584"/>
            <a:ext cx="4288536"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2.x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5.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ags" Target="../tags/tag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vmlDrawing" Target="../drawings/vmlDrawing1.vml"/><Relationship Id="rId20"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8.xml"/><Relationship Id="rId5" Type="http://schemas.openxmlformats.org/officeDocument/2006/relationships/slideLayout" Target="../slideLayouts/slideLayout5.xml"/><Relationship Id="rId15" Type="http://schemas.openxmlformats.org/officeDocument/2006/relationships/theme" Target="../theme/theme1.xml"/><Relationship Id="rId23" Type="http://schemas.openxmlformats.org/officeDocument/2006/relationships/tags" Target="../tags/tag7.xml"/><Relationship Id="rId28" Type="http://schemas.openxmlformats.org/officeDocument/2006/relationships/image" Target="../media/image3.jpeg"/><Relationship Id="rId10" Type="http://schemas.openxmlformats.org/officeDocument/2006/relationships/slideLayout" Target="../slideLayouts/slideLayout10.xml"/><Relationship Id="rId19" Type="http://schemas.openxmlformats.org/officeDocument/2006/relationships/tags" Target="../tags/tag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6.xml"/><Relationship Id="rId27"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50.xml"/><Relationship Id="rId13" Type="http://schemas.openxmlformats.org/officeDocument/2006/relationships/tags" Target="../tags/tag55.xml"/><Relationship Id="rId18" Type="http://schemas.openxmlformats.org/officeDocument/2006/relationships/hyperlink" Target="http://www.facebook.com/Capgemini" TargetMode="External"/><Relationship Id="rId26" Type="http://schemas.openxmlformats.org/officeDocument/2006/relationships/hyperlink" Target="http://www.slideshare.net/capgemini" TargetMode="External"/><Relationship Id="rId3" Type="http://schemas.openxmlformats.org/officeDocument/2006/relationships/slideLayout" Target="../slideLayouts/slideLayout17.xml"/><Relationship Id="rId21" Type="http://schemas.openxmlformats.org/officeDocument/2006/relationships/image" Target="../media/image10.png"/><Relationship Id="rId7" Type="http://schemas.openxmlformats.org/officeDocument/2006/relationships/tags" Target="../tags/tag49.xml"/><Relationship Id="rId12" Type="http://schemas.openxmlformats.org/officeDocument/2006/relationships/tags" Target="../tags/tag54.xml"/><Relationship Id="rId17" Type="http://schemas.openxmlformats.org/officeDocument/2006/relationships/image" Target="../media/image6.emf"/><Relationship Id="rId25" Type="http://schemas.openxmlformats.org/officeDocument/2006/relationships/image" Target="../media/image12.png"/><Relationship Id="rId2" Type="http://schemas.openxmlformats.org/officeDocument/2006/relationships/slideLayout" Target="../slideLayouts/slideLayout16.xml"/><Relationship Id="rId16" Type="http://schemas.openxmlformats.org/officeDocument/2006/relationships/image" Target="../media/image1.emf"/><Relationship Id="rId20" Type="http://schemas.openxmlformats.org/officeDocument/2006/relationships/hyperlink" Target="http://www.linkedin.com/company/capgemini" TargetMode="External"/><Relationship Id="rId1" Type="http://schemas.openxmlformats.org/officeDocument/2006/relationships/slideLayout" Target="../slideLayouts/slideLayout15.xml"/><Relationship Id="rId6" Type="http://schemas.openxmlformats.org/officeDocument/2006/relationships/tags" Target="../tags/tag48.xml"/><Relationship Id="rId11" Type="http://schemas.openxmlformats.org/officeDocument/2006/relationships/tags" Target="../tags/tag53.xml"/><Relationship Id="rId24" Type="http://schemas.openxmlformats.org/officeDocument/2006/relationships/hyperlink" Target="http://www.youtube.com/capgemini" TargetMode="External"/><Relationship Id="rId5" Type="http://schemas.openxmlformats.org/officeDocument/2006/relationships/vmlDrawing" Target="../drawings/vmlDrawing12.vml"/><Relationship Id="rId15" Type="http://schemas.openxmlformats.org/officeDocument/2006/relationships/oleObject" Target="../embeddings/oleObject12.bin"/><Relationship Id="rId23" Type="http://schemas.openxmlformats.org/officeDocument/2006/relationships/image" Target="../media/image11.png"/><Relationship Id="rId28" Type="http://schemas.openxmlformats.org/officeDocument/2006/relationships/image" Target="../media/image5.jpeg"/><Relationship Id="rId10" Type="http://schemas.openxmlformats.org/officeDocument/2006/relationships/tags" Target="../tags/tag52.xml"/><Relationship Id="rId19" Type="http://schemas.openxmlformats.org/officeDocument/2006/relationships/image" Target="../media/image9.png"/><Relationship Id="rId4" Type="http://schemas.openxmlformats.org/officeDocument/2006/relationships/theme" Target="../theme/theme2.xml"/><Relationship Id="rId9" Type="http://schemas.openxmlformats.org/officeDocument/2006/relationships/tags" Target="../tags/tag51.xml"/><Relationship Id="rId14" Type="http://schemas.openxmlformats.org/officeDocument/2006/relationships/tags" Target="../tags/tag56.xml"/><Relationship Id="rId22" Type="http://schemas.openxmlformats.org/officeDocument/2006/relationships/hyperlink" Target="http://www.twitter.com/capgemini" TargetMode="External"/><Relationship Id="rId27" Type="http://schemas.openxmlformats.org/officeDocument/2006/relationships/image" Target="../media/image13.gif"/></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20.xml"/><Relationship Id="rId7" Type="http://schemas.openxmlformats.org/officeDocument/2006/relationships/oleObject" Target="../embeddings/oleObject16.bin"/><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tags" Target="../tags/tag65.xml"/><Relationship Id="rId5" Type="http://schemas.openxmlformats.org/officeDocument/2006/relationships/vmlDrawing" Target="../drawings/vmlDrawing16.vml"/><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vmlDrawing" Target="../drawings/vmlDrawing20.vml"/><Relationship Id="rId18" Type="http://schemas.openxmlformats.org/officeDocument/2006/relationships/tags" Target="../tags/tag79.xml"/><Relationship Id="rId3" Type="http://schemas.openxmlformats.org/officeDocument/2006/relationships/slideLayout" Target="../slideLayouts/slideLayout23.xml"/><Relationship Id="rId21" Type="http://schemas.openxmlformats.org/officeDocument/2006/relationships/tags" Target="../tags/tag82.xml"/><Relationship Id="rId7" Type="http://schemas.openxmlformats.org/officeDocument/2006/relationships/slideLayout" Target="../slideLayouts/slideLayout27.xml"/><Relationship Id="rId12" Type="http://schemas.openxmlformats.org/officeDocument/2006/relationships/theme" Target="../theme/theme4.xml"/><Relationship Id="rId17" Type="http://schemas.openxmlformats.org/officeDocument/2006/relationships/tags" Target="../tags/tag78.xml"/><Relationship Id="rId2" Type="http://schemas.openxmlformats.org/officeDocument/2006/relationships/slideLayout" Target="../slideLayouts/slideLayout22.xml"/><Relationship Id="rId16" Type="http://schemas.openxmlformats.org/officeDocument/2006/relationships/tags" Target="../tags/tag77.xml"/><Relationship Id="rId20" Type="http://schemas.openxmlformats.org/officeDocument/2006/relationships/tags" Target="../tags/tag81.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24" Type="http://schemas.openxmlformats.org/officeDocument/2006/relationships/image" Target="../media/image2.jpeg"/><Relationship Id="rId5" Type="http://schemas.openxmlformats.org/officeDocument/2006/relationships/slideLayout" Target="../slideLayouts/slideLayout25.xml"/><Relationship Id="rId15" Type="http://schemas.openxmlformats.org/officeDocument/2006/relationships/tags" Target="../tags/tag76.xml"/><Relationship Id="rId23" Type="http://schemas.openxmlformats.org/officeDocument/2006/relationships/image" Target="../media/image1.emf"/><Relationship Id="rId10" Type="http://schemas.openxmlformats.org/officeDocument/2006/relationships/slideLayout" Target="../slideLayouts/slideLayout30.xml"/><Relationship Id="rId19" Type="http://schemas.openxmlformats.org/officeDocument/2006/relationships/tags" Target="../tags/tag80.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tags" Target="../tags/tag75.xml"/><Relationship Id="rId22" Type="http://schemas.openxmlformats.org/officeDocument/2006/relationships/oleObject" Target="../embeddings/oleObject20.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7"/>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1612" name="think-cell Slide" r:id="rId25" imgW="360" imgH="360" progId="">
                  <p:embed/>
                </p:oleObj>
              </mc:Choice>
              <mc:Fallback>
                <p:oleObj name="think-cell Slide" r:id="rId25" imgW="360" imgH="360" progId="">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18"/>
            </p:custDataLst>
          </p:nvPr>
        </p:nvSpPr>
        <p:spPr>
          <a:xfrm>
            <a:off x="3" y="1"/>
            <a:ext cx="9143999" cy="1002135"/>
          </a:xfrm>
          <a:prstGeom prst="rect">
            <a:avLst/>
          </a:prstGeom>
        </p:spPr>
        <p:txBody>
          <a:bodyPr vert="horz" lIns="297529" tIns="33059" rIns="165294" bIns="33059" rtlCol="0" anchor="ctr">
            <a:noAutofit/>
          </a:bodyPr>
          <a:lstStyle/>
          <a:p>
            <a:r>
              <a:rPr lang="fr-FR" noProof="0" dirty="0" smtClean="0"/>
              <a:t>Cliquez pour modifier le style du titre</a:t>
            </a:r>
            <a:endParaRPr lang="en-US" noProof="0" dirty="0"/>
          </a:p>
        </p:txBody>
      </p:sp>
      <p:sp>
        <p:nvSpPr>
          <p:cNvPr id="3" name="Text Placeholder 2"/>
          <p:cNvSpPr>
            <a:spLocks noGrp="1"/>
          </p:cNvSpPr>
          <p:nvPr>
            <p:ph type="body" idx="1"/>
            <p:custDataLst>
              <p:tags r:id="rId19"/>
            </p:custDataLst>
          </p:nvPr>
        </p:nvSpPr>
        <p:spPr>
          <a:xfrm>
            <a:off x="298518" y="1501977"/>
            <a:ext cx="8712115" cy="4636540"/>
          </a:xfrm>
          <a:prstGeom prst="rect">
            <a:avLst/>
          </a:prstGeom>
        </p:spPr>
        <p:txBody>
          <a:bodyPr vert="horz" lIns="10800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20"/>
            </p:custDataLst>
          </p:nvPr>
        </p:nvSpPr>
        <p:spPr>
          <a:xfrm>
            <a:off x="8827278" y="6661691"/>
            <a:ext cx="110608"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tx2"/>
                </a:solidFill>
              </a:rPr>
              <a:pPr algn="ctr"/>
              <a:t>‹#›</a:t>
            </a:fld>
            <a:endParaRPr lang="en-US" sz="700" dirty="0">
              <a:solidFill>
                <a:schemeClr val="tx2"/>
              </a:solidFill>
            </a:endParaRPr>
          </a:p>
        </p:txBody>
      </p:sp>
      <p:sp>
        <p:nvSpPr>
          <p:cNvPr id="9" name="Freeform 4"/>
          <p:cNvSpPr>
            <a:spLocks/>
          </p:cNvSpPr>
          <p:nvPr>
            <p:custDataLst>
              <p:tags r:id="rId21"/>
            </p:custDataLst>
          </p:nvPr>
        </p:nvSpPr>
        <p:spPr bwMode="auto">
          <a:xfrm>
            <a:off x="4"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p>
        </p:txBody>
      </p:sp>
      <p:sp>
        <p:nvSpPr>
          <p:cNvPr id="12" name="Rectangle 11"/>
          <p:cNvSpPr>
            <a:spLocks noChangeArrowheads="1"/>
          </p:cNvSpPr>
          <p:nvPr>
            <p:custDataLst>
              <p:tags r:id="rId22"/>
            </p:custDataLst>
          </p:nvPr>
        </p:nvSpPr>
        <p:spPr bwMode="auto">
          <a:xfrm>
            <a:off x="6223230" y="6623408"/>
            <a:ext cx="245597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600" b="0" i="0" noProof="0" dirty="0" smtClean="0">
                <a:solidFill>
                  <a:schemeClr val="tx2"/>
                </a:solidFill>
                <a:latin typeface="+mj-lt"/>
                <a:cs typeface="Helvetica Light"/>
              </a:rPr>
              <a:t>Copyright © Capgemini 2016. All Rights Reserved</a:t>
            </a:r>
          </a:p>
        </p:txBody>
      </p:sp>
      <p:sp>
        <p:nvSpPr>
          <p:cNvPr id="13" name="Rectangle 12"/>
          <p:cNvSpPr/>
          <p:nvPr>
            <p:custDataLst>
              <p:tags r:id="rId23"/>
            </p:custDataLst>
          </p:nvPr>
        </p:nvSpPr>
        <p:spPr>
          <a:xfrm>
            <a:off x="6911928" y="6427223"/>
            <a:ext cx="1767281" cy="195814"/>
          </a:xfrm>
          <a:prstGeom prst="rect">
            <a:avLst/>
          </a:prstGeom>
        </p:spPr>
        <p:txBody>
          <a:bodyPr wrap="none" lIns="35997" tIns="35997" rIns="35997" bIns="35997" anchor="b" anchorCtr="0">
            <a:noAutofit/>
          </a:bodyPr>
          <a:lstStyle/>
          <a:p>
            <a:pPr algn="r"/>
            <a:r>
              <a:rPr lang="en-US" sz="800" dirty="0" smtClean="0"/>
              <a:t>GE Data &amp; Analytics Digital Hub</a:t>
            </a:r>
            <a:r>
              <a:rPr lang="en-US" sz="700" dirty="0" smtClean="0">
                <a:solidFill>
                  <a:schemeClr val="tx2"/>
                </a:solidFill>
                <a:latin typeface="+mj-lt"/>
              </a:rPr>
              <a:t> | Jul 2016</a:t>
            </a:r>
            <a:endParaRPr lang="en-US" sz="700" dirty="0">
              <a:solidFill>
                <a:schemeClr val="tx2"/>
              </a:solidFill>
              <a:latin typeface="+mj-lt"/>
            </a:endParaRPr>
          </a:p>
        </p:txBody>
      </p:sp>
      <p:cxnSp>
        <p:nvCxnSpPr>
          <p:cNvPr id="15" name="Straight Connector 5"/>
          <p:cNvCxnSpPr/>
          <p:nvPr>
            <p:custDataLst>
              <p:tags r:id="rId24"/>
            </p:custDataLst>
          </p:nvPr>
        </p:nvCxnSpPr>
        <p:spPr>
          <a:xfrm flipH="1">
            <a:off x="4" y="6362700"/>
            <a:ext cx="9143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4" name="Image 13" descr="Capgemini_logo.jpg"/>
          <p:cNvPicPr>
            <a:picLocks noChangeAspect="1"/>
          </p:cNvPicPr>
          <p:nvPr/>
        </p:nvPicPr>
        <p:blipFill>
          <a:blip r:embed="rId27" cstate="print"/>
          <a:stretch>
            <a:fillRect/>
          </a:stretch>
        </p:blipFill>
        <p:spPr>
          <a:xfrm>
            <a:off x="109095" y="6419982"/>
            <a:ext cx="1329231" cy="343023"/>
          </a:xfrm>
          <a:prstGeom prst="rect">
            <a:avLst/>
          </a:prstGeom>
        </p:spPr>
      </p:pic>
      <p:sp>
        <p:nvSpPr>
          <p:cNvPr id="16" name="TextBox 15"/>
          <p:cNvSpPr txBox="1"/>
          <p:nvPr/>
        </p:nvSpPr>
        <p:spPr>
          <a:xfrm>
            <a:off x="1568854" y="6450496"/>
            <a:ext cx="1378904" cy="253916"/>
          </a:xfrm>
          <a:prstGeom prst="rect">
            <a:avLst/>
          </a:prstGeom>
          <a:noFill/>
        </p:spPr>
        <p:txBody>
          <a:bodyPr wrap="none" rtlCol="0">
            <a:spAutoFit/>
          </a:bodyPr>
          <a:lstStyle/>
          <a:p>
            <a:r>
              <a:rPr lang="en-US" sz="1050" dirty="0" smtClean="0">
                <a:solidFill>
                  <a:srgbClr val="909090">
                    <a:lumMod val="50000"/>
                  </a:srgbClr>
                </a:solidFill>
              </a:rPr>
              <a:t>In collaboration with</a:t>
            </a:r>
          </a:p>
        </p:txBody>
      </p:sp>
      <p:pic>
        <p:nvPicPr>
          <p:cNvPr id="17" name="Picture 16"/>
          <p:cNvPicPr>
            <a:picLocks noChangeAspect="1"/>
          </p:cNvPicPr>
          <p:nvPr/>
        </p:nvPicPr>
        <p:blipFill>
          <a:blip r:embed="rId28"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841689" y="6400969"/>
            <a:ext cx="422031" cy="426720"/>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95"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2" r:id="rId12"/>
    <p:sldLayoutId id="2147483673" r:id="rId13"/>
    <p:sldLayoutId id="2147483674" r:id="rId14"/>
  </p:sldLayoutIdLst>
  <p:timing>
    <p:tnLst>
      <p:par>
        <p:cTn id="1" dur="indefinite" restart="never" nodeType="tmRoot"/>
      </p:par>
    </p:tnLst>
  </p:timing>
  <p:hf sldNum="0" hdr="0" dt="0"/>
  <p:txStyles>
    <p:titleStyle>
      <a:lvl1pPr marL="0" indent="0" algn="l" defTabSz="914342" rtl="0" eaLnBrk="1" latinLnBrk="0" hangingPunct="1">
        <a:lnSpc>
          <a:spcPct val="85000"/>
        </a:lnSpc>
        <a:spcBef>
          <a:spcPct val="0"/>
        </a:spcBef>
        <a:buNone/>
        <a:defRPr sz="26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custDataLst>
              <p:tags r:id="rId6"/>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3899" name="think-cell Slide" r:id="rId15" imgW="360" imgH="360" progId="">
                  <p:embed/>
                </p:oleObj>
              </mc:Choice>
              <mc:Fallback>
                <p:oleObj name="think-cell Slide" r:id="rId15" imgW="360" imgH="360" progId="">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7" name="Rectangle 7"/>
          <p:cNvSpPr/>
          <p:nvPr>
            <p:custDataLst>
              <p:tags r:id="rId7"/>
            </p:custDataLst>
          </p:nvPr>
        </p:nvSpPr>
        <p:spPr bwMode="auto">
          <a:xfrm flipV="1">
            <a:off x="-1529" y="1677994"/>
            <a:ext cx="9145530" cy="5180006"/>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pic>
        <p:nvPicPr>
          <p:cNvPr id="9" name="Picture 104" descr="C:\Users\UserSim\Desktop\Capgemini\moto.emf"/>
          <p:cNvPicPr>
            <a:picLocks noChangeAspect="1" noChangeArrowheads="1"/>
          </p:cNvPicPr>
          <p:nvPr>
            <p:custDataLst>
              <p:tags r:id="rId8"/>
            </p:custDataLst>
          </p:nvPr>
        </p:nvPicPr>
        <p:blipFill>
          <a:blip r:embed="rId17" cstate="email"/>
          <a:srcRect/>
          <a:stretch>
            <a:fillRect/>
          </a:stretch>
        </p:blipFill>
        <p:spPr bwMode="auto">
          <a:xfrm>
            <a:off x="5914038" y="1209261"/>
            <a:ext cx="2658462" cy="229353"/>
          </a:xfrm>
          <a:prstGeom prst="rect">
            <a:avLst/>
          </a:prstGeom>
          <a:noFill/>
        </p:spPr>
      </p:pic>
      <p:sp>
        <p:nvSpPr>
          <p:cNvPr id="15" name="Rectangle 14"/>
          <p:cNvSpPr/>
          <p:nvPr>
            <p:custDataLst>
              <p:tags r:id="rId9"/>
            </p:custDataLst>
          </p:nvPr>
        </p:nvSpPr>
        <p:spPr>
          <a:xfrm>
            <a:off x="6049245" y="5457935"/>
            <a:ext cx="2523255" cy="380480"/>
          </a:xfrm>
          <a:prstGeom prst="rect">
            <a:avLst/>
          </a:prstGeom>
        </p:spPr>
        <p:txBody>
          <a:bodyPr wrap="none" lIns="0" tIns="36000" rIns="0" bIns="36000" anchor="b" anchorCtr="0">
            <a:spAutoFit/>
          </a:bodyPr>
          <a:lstStyle/>
          <a:p>
            <a:pPr algn="r"/>
            <a:r>
              <a:rPr lang="en-US" sz="2000" b="1" dirty="0">
                <a:solidFill>
                  <a:schemeClr val="bg1"/>
                </a:solidFill>
                <a:latin typeface="Arial" pitchFamily="34" charset="0"/>
                <a:cs typeface="Arial" pitchFamily="34" charset="0"/>
              </a:rPr>
              <a:t>www.capgemini.com</a:t>
            </a:r>
          </a:p>
        </p:txBody>
      </p:sp>
      <p:pic>
        <p:nvPicPr>
          <p:cNvPr id="16" name="Picture 3" descr="C:\Users\UserSim\Desktop\DS_icons\128x128 shadows\facebook.png">
            <a:hlinkClick r:id="rId18"/>
          </p:cNvPr>
          <p:cNvPicPr>
            <a:picLocks noChangeAspect="1" noChangeArrowheads="1"/>
          </p:cNvPicPr>
          <p:nvPr>
            <p:custDataLst>
              <p:tags r:id="rId10"/>
            </p:custDataLst>
          </p:nvPr>
        </p:nvPicPr>
        <p:blipFill>
          <a:blip r:embed="rId19" cstate="email"/>
          <a:srcRect/>
          <a:stretch>
            <a:fillRect/>
          </a:stretch>
        </p:blipFill>
        <p:spPr bwMode="auto">
          <a:xfrm>
            <a:off x="7098352" y="5932547"/>
            <a:ext cx="256821" cy="263770"/>
          </a:xfrm>
          <a:prstGeom prst="rect">
            <a:avLst/>
          </a:prstGeom>
          <a:noFill/>
        </p:spPr>
      </p:pic>
      <p:pic>
        <p:nvPicPr>
          <p:cNvPr id="17" name="Picture 4" descr="C:\Users\UserSim\Desktop\DS_icons\128x128 shadows\linkedin.png">
            <a:hlinkClick r:id="rId20"/>
          </p:cNvPr>
          <p:cNvPicPr>
            <a:picLocks noChangeAspect="1" noChangeArrowheads="1"/>
          </p:cNvPicPr>
          <p:nvPr>
            <p:custDataLst>
              <p:tags r:id="rId11"/>
            </p:custDataLst>
          </p:nvPr>
        </p:nvPicPr>
        <p:blipFill>
          <a:blip r:embed="rId21" cstate="email"/>
          <a:srcRect/>
          <a:stretch>
            <a:fillRect/>
          </a:stretch>
        </p:blipFill>
        <p:spPr bwMode="auto">
          <a:xfrm>
            <a:off x="7407960" y="5932547"/>
            <a:ext cx="259674" cy="266700"/>
          </a:xfrm>
          <a:prstGeom prst="rect">
            <a:avLst/>
          </a:prstGeom>
          <a:noFill/>
        </p:spPr>
      </p:pic>
      <p:pic>
        <p:nvPicPr>
          <p:cNvPr id="18" name="Picture 5" descr="C:\Users\UserSim\Desktop\DS_icons\128x128 shadows\twitter.png">
            <a:hlinkClick r:id="rId22"/>
          </p:cNvPr>
          <p:cNvPicPr>
            <a:picLocks noChangeAspect="1" noChangeArrowheads="1"/>
          </p:cNvPicPr>
          <p:nvPr>
            <p:custDataLst>
              <p:tags r:id="rId12"/>
            </p:custDataLst>
          </p:nvPr>
        </p:nvPicPr>
        <p:blipFill>
          <a:blip r:embed="rId23" cstate="email"/>
          <a:srcRect/>
          <a:stretch>
            <a:fillRect/>
          </a:stretch>
        </p:blipFill>
        <p:spPr bwMode="auto">
          <a:xfrm>
            <a:off x="7988626" y="5932547"/>
            <a:ext cx="259674" cy="266700"/>
          </a:xfrm>
          <a:prstGeom prst="rect">
            <a:avLst/>
          </a:prstGeom>
          <a:noFill/>
        </p:spPr>
      </p:pic>
      <p:pic>
        <p:nvPicPr>
          <p:cNvPr id="19" name="Picture 6" descr="C:\Users\UserSim\Desktop\DS_icons\128x128 shadows\youtube.png">
            <a:hlinkClick r:id="rId24"/>
          </p:cNvPr>
          <p:cNvPicPr>
            <a:picLocks noChangeAspect="1" noChangeArrowheads="1"/>
          </p:cNvPicPr>
          <p:nvPr>
            <p:custDataLst>
              <p:tags r:id="rId13"/>
            </p:custDataLst>
          </p:nvPr>
        </p:nvPicPr>
        <p:blipFill>
          <a:blip r:embed="rId25" cstate="email"/>
          <a:srcRect/>
          <a:stretch>
            <a:fillRect/>
          </a:stretch>
        </p:blipFill>
        <p:spPr bwMode="auto">
          <a:xfrm>
            <a:off x="8301091" y="5932547"/>
            <a:ext cx="259674" cy="266700"/>
          </a:xfrm>
          <a:prstGeom prst="rect">
            <a:avLst/>
          </a:prstGeom>
          <a:noFill/>
        </p:spPr>
      </p:pic>
      <p:pic>
        <p:nvPicPr>
          <p:cNvPr id="20" name="Image 22" descr="Picto_Slideshare.gif">
            <a:hlinkClick r:id="rId26"/>
          </p:cNvPr>
          <p:cNvPicPr preferRelativeResize="0">
            <a:picLocks/>
          </p:cNvPicPr>
          <p:nvPr>
            <p:custDataLst>
              <p:tags r:id="rId14"/>
            </p:custDataLst>
          </p:nvPr>
        </p:nvPicPr>
        <p:blipFill>
          <a:blip r:embed="rId27" cstate="email"/>
          <a:srcRect l="4793" t="6316" r="5718" b="7969"/>
          <a:stretch>
            <a:fillRect/>
          </a:stretch>
        </p:blipFill>
        <p:spPr>
          <a:xfrm>
            <a:off x="7720424" y="5932554"/>
            <a:ext cx="215411" cy="238125"/>
          </a:xfrm>
          <a:prstGeom prst="roundRect">
            <a:avLst/>
          </a:prstGeom>
          <a:effectLst>
            <a:outerShdw blurRad="38100" dist="25400" dir="5400000" sx="98000" sy="98000" algn="t" rotWithShape="0">
              <a:schemeClr val="tx2">
                <a:alpha val="51000"/>
              </a:schemeClr>
            </a:outerShdw>
          </a:effectLst>
        </p:spPr>
      </p:pic>
      <p:pic>
        <p:nvPicPr>
          <p:cNvPr id="13" name="Image 12" descr="Capgemini_logo.jpg"/>
          <p:cNvPicPr>
            <a:picLocks noChangeAspect="1"/>
          </p:cNvPicPr>
          <p:nvPr/>
        </p:nvPicPr>
        <p:blipFill>
          <a:blip r:embed="rId28" cstate="print"/>
          <a:stretch>
            <a:fillRect/>
          </a:stretch>
        </p:blipFill>
        <p:spPr>
          <a:xfrm>
            <a:off x="690063" y="1014965"/>
            <a:ext cx="2658462" cy="686046"/>
          </a:xfrm>
          <a:prstGeom prst="rect">
            <a:avLst/>
          </a:prstGeom>
        </p:spPr>
      </p:pic>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Lst>
  <p:timing>
    <p:tnLst>
      <p:par>
        <p:cTn id="1" dur="indefinite" restart="never" nodeType="tmRoot"/>
      </p:par>
    </p:tnLst>
  </p:timing>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6"/>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7995"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Lst>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4"/>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21681" name="think-cell Slide" r:id="rId22" imgW="360" imgH="360" progId="">
                  <p:embed/>
                </p:oleObj>
              </mc:Choice>
              <mc:Fallback>
                <p:oleObj name="think-cell Slide" r:id="rId22" imgW="360" imgH="360" progId="">
                  <p:embed/>
                  <p:pic>
                    <p:nvPicPr>
                      <p:cNvPr id="0" name=""/>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15"/>
            </p:custDataLst>
          </p:nvPr>
        </p:nvSpPr>
        <p:spPr>
          <a:xfrm>
            <a:off x="3" y="1"/>
            <a:ext cx="9143999" cy="1002135"/>
          </a:xfrm>
          <a:prstGeom prst="rect">
            <a:avLst/>
          </a:prstGeom>
        </p:spPr>
        <p:txBody>
          <a:bodyPr vert="horz" lIns="297529" tIns="33059" rIns="165294" bIns="33059" rtlCol="0" anchor="ctr">
            <a:noAutofit/>
          </a:bodyPr>
          <a:lstStyle/>
          <a:p>
            <a:r>
              <a:rPr lang="fr-FR" noProof="0" dirty="0" smtClean="0"/>
              <a:t>Cliquez pour modifier le style du titre</a:t>
            </a:r>
            <a:endParaRPr lang="en-US" noProof="0" dirty="0"/>
          </a:p>
        </p:txBody>
      </p:sp>
      <p:sp>
        <p:nvSpPr>
          <p:cNvPr id="3" name="Text Placeholder 2"/>
          <p:cNvSpPr>
            <a:spLocks noGrp="1"/>
          </p:cNvSpPr>
          <p:nvPr>
            <p:ph type="body" idx="1"/>
            <p:custDataLst>
              <p:tags r:id="rId16"/>
            </p:custDataLst>
          </p:nvPr>
        </p:nvSpPr>
        <p:spPr>
          <a:xfrm>
            <a:off x="298518" y="1501977"/>
            <a:ext cx="8712115" cy="4636540"/>
          </a:xfrm>
          <a:prstGeom prst="rect">
            <a:avLst/>
          </a:prstGeom>
        </p:spPr>
        <p:txBody>
          <a:bodyPr vert="horz" lIns="10800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17"/>
            </p:custDataLst>
          </p:nvPr>
        </p:nvSpPr>
        <p:spPr>
          <a:xfrm>
            <a:off x="8832087" y="6665859"/>
            <a:ext cx="100990" cy="99386"/>
          </a:xfrm>
          <a:prstGeom prst="rect">
            <a:avLst/>
          </a:prstGeom>
          <a:noFill/>
        </p:spPr>
        <p:txBody>
          <a:bodyPr wrap="none" lIns="0" tIns="0" rIns="0" bIns="0" rtlCol="0" anchor="ctr">
            <a:spAutoFit/>
          </a:bodyPr>
          <a:lstStyle/>
          <a:p>
            <a:pPr algn="ctr" defTabSz="884105"/>
            <a:fld id="{6A895693-0027-4F28-9367-92E39A51F51C}" type="slidenum">
              <a:rPr lang="en-US" sz="646" smtClean="0">
                <a:solidFill>
                  <a:srgbClr val="9F958F"/>
                </a:solidFill>
              </a:rPr>
              <a:pPr algn="ctr" defTabSz="884105"/>
              <a:t>‹#›</a:t>
            </a:fld>
            <a:endParaRPr lang="en-US" sz="646" dirty="0">
              <a:solidFill>
                <a:srgbClr val="9F958F"/>
              </a:solidFill>
            </a:endParaRPr>
          </a:p>
        </p:txBody>
      </p:sp>
      <p:sp>
        <p:nvSpPr>
          <p:cNvPr id="9" name="Freeform 4"/>
          <p:cNvSpPr>
            <a:spLocks/>
          </p:cNvSpPr>
          <p:nvPr>
            <p:custDataLst>
              <p:tags r:id="rId18"/>
            </p:custDataLst>
          </p:nvPr>
        </p:nvSpPr>
        <p:spPr bwMode="auto">
          <a:xfrm>
            <a:off x="4"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1904" tIns="45953" rIns="91904" bIns="45953" numCol="1" anchor="t" anchorCtr="0" compatLnSpc="1">
            <a:prstTxWarp prst="textNoShape">
              <a:avLst/>
            </a:prstTxWarp>
          </a:bodyPr>
          <a:lstStyle/>
          <a:p>
            <a:pPr defTabSz="884105"/>
            <a:endParaRPr lang="fr-FR" sz="1754" dirty="0">
              <a:solidFill>
                <a:srgbClr val="00264A"/>
              </a:solidFill>
            </a:endParaRPr>
          </a:p>
        </p:txBody>
      </p:sp>
      <p:sp>
        <p:nvSpPr>
          <p:cNvPr id="12" name="Rectangle 11"/>
          <p:cNvSpPr>
            <a:spLocks noChangeArrowheads="1"/>
          </p:cNvSpPr>
          <p:nvPr>
            <p:custDataLst>
              <p:tags r:id="rId19"/>
            </p:custDataLst>
          </p:nvPr>
        </p:nvSpPr>
        <p:spPr bwMode="auto">
          <a:xfrm>
            <a:off x="6223230" y="6623408"/>
            <a:ext cx="2455979" cy="183503"/>
          </a:xfrm>
          <a:prstGeom prst="rect">
            <a:avLst/>
          </a:prstGeom>
          <a:noFill/>
          <a:ln w="19050">
            <a:noFill/>
            <a:miter lim="800000"/>
            <a:headEnd/>
            <a:tailEnd/>
          </a:ln>
          <a:effectLst/>
        </p:spPr>
        <p:txBody>
          <a:bodyPr wrap="square" lIns="33228" tIns="33228" rIns="33228" bIns="33228" anchor="b" anchorCtr="0">
            <a:noAutofit/>
          </a:bodyPr>
          <a:lstStyle/>
          <a:p>
            <a:pPr algn="r" defTabSz="918895" eaLnBrk="0" hangingPunct="0">
              <a:lnSpc>
                <a:spcPct val="90000"/>
              </a:lnSpc>
              <a:spcBef>
                <a:spcPct val="10000"/>
              </a:spcBef>
              <a:defRPr/>
            </a:pPr>
            <a:r>
              <a:rPr lang="en-US" altLang="en-US" sz="554" dirty="0" smtClean="0">
                <a:solidFill>
                  <a:srgbClr val="9F958F"/>
                </a:solidFill>
                <a:cs typeface="Helvetica Light"/>
              </a:rPr>
              <a:t>Copyright © Capgemini 2016. All Rights Reserved</a:t>
            </a:r>
          </a:p>
        </p:txBody>
      </p:sp>
      <p:sp>
        <p:nvSpPr>
          <p:cNvPr id="13" name="Rectangle 12"/>
          <p:cNvSpPr/>
          <p:nvPr>
            <p:custDataLst>
              <p:tags r:id="rId20"/>
            </p:custDataLst>
          </p:nvPr>
        </p:nvSpPr>
        <p:spPr>
          <a:xfrm>
            <a:off x="6911928" y="6427223"/>
            <a:ext cx="1767281" cy="195814"/>
          </a:xfrm>
          <a:prstGeom prst="rect">
            <a:avLst/>
          </a:prstGeom>
        </p:spPr>
        <p:txBody>
          <a:bodyPr wrap="none" lIns="33228" tIns="33228" rIns="33228" bIns="33228" anchor="b" anchorCtr="0">
            <a:noAutofit/>
          </a:bodyPr>
          <a:lstStyle/>
          <a:p>
            <a:pPr algn="r" defTabSz="884105"/>
            <a:r>
              <a:rPr lang="en-US" sz="646" dirty="0" smtClean="0">
                <a:solidFill>
                  <a:srgbClr val="9F958F"/>
                </a:solidFill>
              </a:rPr>
              <a:t>GE Healthcare| Oct 2016 </a:t>
            </a:r>
            <a:endParaRPr lang="en-US" sz="646" dirty="0">
              <a:solidFill>
                <a:srgbClr val="9F958F"/>
              </a:solidFill>
            </a:endParaRPr>
          </a:p>
        </p:txBody>
      </p:sp>
      <p:cxnSp>
        <p:nvCxnSpPr>
          <p:cNvPr id="15" name="Straight Connector 5"/>
          <p:cNvCxnSpPr/>
          <p:nvPr>
            <p:custDataLst>
              <p:tags r:id="rId21"/>
            </p:custDataLst>
          </p:nvPr>
        </p:nvCxnSpPr>
        <p:spPr>
          <a:xfrm flipH="1">
            <a:off x="4" y="6362700"/>
            <a:ext cx="9143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4" name="Image 13" descr="Capgemini_logo.jpg"/>
          <p:cNvPicPr>
            <a:picLocks noChangeAspect="1"/>
          </p:cNvPicPr>
          <p:nvPr/>
        </p:nvPicPr>
        <p:blipFill>
          <a:blip r:embed="rId24" cstate="print"/>
          <a:stretch>
            <a:fillRect/>
          </a:stretch>
        </p:blipFill>
        <p:spPr>
          <a:xfrm>
            <a:off x="109095" y="6419982"/>
            <a:ext cx="1329231" cy="343023"/>
          </a:xfrm>
          <a:prstGeom prst="rect">
            <a:avLst/>
          </a:prstGeom>
        </p:spPr>
      </p:pic>
    </p:spTree>
    <p:extLst>
      <p:ext uri="{BB962C8B-B14F-4D97-AF65-F5344CB8AC3E}">
        <p14:creationId xmlns:p14="http://schemas.microsoft.com/office/powerpoint/2010/main" val="3824924615"/>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timing>
    <p:tnLst>
      <p:par>
        <p:cTn id="1" dur="indefinite" restart="never" nodeType="tmRoot"/>
      </p:par>
    </p:tnLst>
  </p:timing>
  <p:hf sldNum="0" hdr="0" dt="0"/>
  <p:txStyles>
    <p:titleStyle>
      <a:lvl1pPr marL="0" indent="0" algn="l" defTabSz="844029" rtl="0" eaLnBrk="1" latinLnBrk="0" hangingPunct="1">
        <a:lnSpc>
          <a:spcPct val="85000"/>
        </a:lnSpc>
        <a:spcBef>
          <a:spcPct val="0"/>
        </a:spcBef>
        <a:buNone/>
        <a:defRPr sz="2400" b="0" kern="1200">
          <a:solidFill>
            <a:schemeClr val="tx1"/>
          </a:solidFill>
          <a:latin typeface="+mj-lt"/>
          <a:ea typeface="+mj-ea"/>
          <a:cs typeface="+mj-cs"/>
        </a:defRPr>
      </a:lvl1pPr>
    </p:titleStyle>
    <p:bodyStyle>
      <a:lvl1pPr marL="153409" indent="-153409" algn="l" defTabSz="844029" rtl="0" eaLnBrk="1" latinLnBrk="0" hangingPunct="1">
        <a:lnSpc>
          <a:spcPct val="90000"/>
        </a:lnSpc>
        <a:spcBef>
          <a:spcPts val="0"/>
        </a:spcBef>
        <a:spcAft>
          <a:spcPts val="554"/>
        </a:spcAft>
        <a:buClr>
          <a:schemeClr val="accent5"/>
        </a:buClr>
        <a:buFont typeface="Wingdings" pitchFamily="2" charset="2"/>
        <a:buChar char="§"/>
        <a:defRPr sz="2031" b="0" kern="1200">
          <a:solidFill>
            <a:schemeClr val="tx2">
              <a:lumMod val="50000"/>
            </a:schemeClr>
          </a:solidFill>
          <a:latin typeface="+mn-lt"/>
          <a:ea typeface="+mn-ea"/>
          <a:cs typeface="+mn-cs"/>
        </a:defRPr>
      </a:lvl1pPr>
      <a:lvl2pPr marL="328254" indent="-167058" algn="l" defTabSz="844029" rtl="0" eaLnBrk="1" latinLnBrk="0" hangingPunct="1">
        <a:lnSpc>
          <a:spcPct val="90000"/>
        </a:lnSpc>
        <a:spcBef>
          <a:spcPts val="0"/>
        </a:spcBef>
        <a:spcAft>
          <a:spcPts val="554"/>
        </a:spcAft>
        <a:buClr>
          <a:schemeClr val="accent3"/>
        </a:buClr>
        <a:buFont typeface="Wingdings" pitchFamily="2" charset="2"/>
        <a:buChar char="§"/>
        <a:defRPr sz="1662" kern="1200">
          <a:solidFill>
            <a:schemeClr val="tx2">
              <a:lumMod val="50000"/>
            </a:schemeClr>
          </a:solidFill>
          <a:latin typeface="+mn-lt"/>
          <a:ea typeface="+mn-ea"/>
          <a:cs typeface="+mn-cs"/>
        </a:defRPr>
      </a:lvl2pPr>
      <a:lvl3pPr marL="495312" indent="-152404" algn="l" defTabSz="844029" rtl="0" eaLnBrk="1" latinLnBrk="0" hangingPunct="1">
        <a:lnSpc>
          <a:spcPct val="90000"/>
        </a:lnSpc>
        <a:spcBef>
          <a:spcPts val="0"/>
        </a:spcBef>
        <a:spcAft>
          <a:spcPts val="554"/>
        </a:spcAft>
        <a:buClr>
          <a:schemeClr val="accent2"/>
        </a:buClr>
        <a:buFont typeface="Arial" pitchFamily="34" charset="0"/>
        <a:buChar char="•"/>
        <a:tabLst/>
        <a:defRPr sz="1477" kern="1200">
          <a:solidFill>
            <a:schemeClr val="tx2">
              <a:lumMod val="50000"/>
            </a:schemeClr>
          </a:solidFill>
          <a:latin typeface="+mn-lt"/>
          <a:ea typeface="+mn-ea"/>
          <a:cs typeface="+mn-cs"/>
        </a:defRPr>
      </a:lvl3pPr>
      <a:lvl4pPr marL="656509" indent="-152404" algn="l" defTabSz="844029" rtl="0" eaLnBrk="1" latinLnBrk="0" hangingPunct="1">
        <a:lnSpc>
          <a:spcPct val="90000"/>
        </a:lnSpc>
        <a:spcBef>
          <a:spcPts val="0"/>
        </a:spcBef>
        <a:spcAft>
          <a:spcPts val="554"/>
        </a:spcAft>
        <a:buClr>
          <a:schemeClr val="bg2"/>
        </a:buClr>
        <a:buFont typeface="Arial" pitchFamily="34" charset="0"/>
        <a:buChar char="–"/>
        <a:tabLst/>
        <a:defRPr sz="1292" kern="1200">
          <a:solidFill>
            <a:schemeClr val="tx2">
              <a:lumMod val="50000"/>
            </a:schemeClr>
          </a:solidFill>
          <a:latin typeface="+mn-lt"/>
          <a:ea typeface="+mn-ea"/>
          <a:cs typeface="+mn-cs"/>
        </a:defRPr>
      </a:lvl4pPr>
      <a:lvl5pPr marL="1485844" indent="-178770" algn="l" defTabSz="844029" rtl="0" eaLnBrk="1" latinLnBrk="0" hangingPunct="1">
        <a:spcBef>
          <a:spcPts val="0"/>
        </a:spcBef>
        <a:buClr>
          <a:srgbClr val="B1B1B1"/>
        </a:buClr>
        <a:buFont typeface="Arial" pitchFamily="34" charset="0"/>
        <a:buChar char="–"/>
        <a:defRPr sz="1569" kern="1200">
          <a:solidFill>
            <a:srgbClr val="494949"/>
          </a:solidFill>
          <a:latin typeface="+mn-lt"/>
          <a:ea typeface="+mn-ea"/>
          <a:cs typeface="+mn-cs"/>
        </a:defRPr>
      </a:lvl5pPr>
      <a:lvl6pPr marL="2321080"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6pPr>
      <a:lvl7pPr marL="2743095"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7pPr>
      <a:lvl8pPr marL="3165110"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8pPr>
      <a:lvl9pPr marL="3587124"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9pPr>
    </p:bodyStyle>
    <p:otherStyle>
      <a:defPPr>
        <a:defRPr lang="fr-FR"/>
      </a:defPPr>
      <a:lvl1pPr marL="0" algn="l" defTabSz="844029" rtl="0" eaLnBrk="1" latinLnBrk="0" hangingPunct="1">
        <a:defRPr sz="1662" kern="1200">
          <a:solidFill>
            <a:schemeClr val="tx1"/>
          </a:solidFill>
          <a:latin typeface="+mn-lt"/>
          <a:ea typeface="+mn-ea"/>
          <a:cs typeface="+mn-cs"/>
        </a:defRPr>
      </a:lvl1pPr>
      <a:lvl2pPr marL="422015" algn="l" defTabSz="844029" rtl="0" eaLnBrk="1" latinLnBrk="0" hangingPunct="1">
        <a:defRPr sz="1662" kern="1200">
          <a:solidFill>
            <a:schemeClr val="tx1"/>
          </a:solidFill>
          <a:latin typeface="+mn-lt"/>
          <a:ea typeface="+mn-ea"/>
          <a:cs typeface="+mn-cs"/>
        </a:defRPr>
      </a:lvl2pPr>
      <a:lvl3pPr marL="844029" algn="l" defTabSz="844029" rtl="0" eaLnBrk="1" latinLnBrk="0" hangingPunct="1">
        <a:defRPr sz="1662" kern="1200">
          <a:solidFill>
            <a:schemeClr val="tx1"/>
          </a:solidFill>
          <a:latin typeface="+mn-lt"/>
          <a:ea typeface="+mn-ea"/>
          <a:cs typeface="+mn-cs"/>
        </a:defRPr>
      </a:lvl3pPr>
      <a:lvl4pPr marL="1266044" algn="l" defTabSz="844029" rtl="0" eaLnBrk="1" latinLnBrk="0" hangingPunct="1">
        <a:defRPr sz="1662" kern="1200">
          <a:solidFill>
            <a:schemeClr val="tx1"/>
          </a:solidFill>
          <a:latin typeface="+mn-lt"/>
          <a:ea typeface="+mn-ea"/>
          <a:cs typeface="+mn-cs"/>
        </a:defRPr>
      </a:lvl4pPr>
      <a:lvl5pPr marL="1688058" algn="l" defTabSz="844029" rtl="0" eaLnBrk="1" latinLnBrk="0" hangingPunct="1">
        <a:defRPr sz="1662" kern="1200">
          <a:solidFill>
            <a:schemeClr val="tx1"/>
          </a:solidFill>
          <a:latin typeface="+mn-lt"/>
          <a:ea typeface="+mn-ea"/>
          <a:cs typeface="+mn-cs"/>
        </a:defRPr>
      </a:lvl5pPr>
      <a:lvl6pPr marL="2110073" algn="l" defTabSz="844029" rtl="0" eaLnBrk="1" latinLnBrk="0" hangingPunct="1">
        <a:defRPr sz="1662" kern="1200">
          <a:solidFill>
            <a:schemeClr val="tx1"/>
          </a:solidFill>
          <a:latin typeface="+mn-lt"/>
          <a:ea typeface="+mn-ea"/>
          <a:cs typeface="+mn-cs"/>
        </a:defRPr>
      </a:lvl6pPr>
      <a:lvl7pPr marL="2532087" algn="l" defTabSz="844029" rtl="0" eaLnBrk="1" latinLnBrk="0" hangingPunct="1">
        <a:defRPr sz="1662" kern="1200">
          <a:solidFill>
            <a:schemeClr val="tx1"/>
          </a:solidFill>
          <a:latin typeface="+mn-lt"/>
          <a:ea typeface="+mn-ea"/>
          <a:cs typeface="+mn-cs"/>
        </a:defRPr>
      </a:lvl7pPr>
      <a:lvl8pPr marL="2954103" algn="l" defTabSz="844029" rtl="0" eaLnBrk="1" latinLnBrk="0" hangingPunct="1">
        <a:defRPr sz="1662" kern="1200">
          <a:solidFill>
            <a:schemeClr val="tx1"/>
          </a:solidFill>
          <a:latin typeface="+mn-lt"/>
          <a:ea typeface="+mn-ea"/>
          <a:cs typeface="+mn-cs"/>
        </a:defRPr>
      </a:lvl8pPr>
      <a:lvl9pPr marL="3376117" algn="l" defTabSz="844029" rtl="0" eaLnBrk="1" latinLnBrk="0" hangingPunct="1">
        <a:defRPr sz="166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7.png"/><Relationship Id="rId1" Type="http://schemas.openxmlformats.org/officeDocument/2006/relationships/slideLayout" Target="../slideLayouts/slideLayout29.xml"/><Relationship Id="rId4" Type="http://schemas.openxmlformats.org/officeDocument/2006/relationships/chart" Target="../charts/char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p:txBody>
          <a:bodyPr/>
          <a:lstStyle/>
          <a:p>
            <a:r>
              <a:rPr lang="en-US" sz="3200" dirty="0" smtClean="0"/>
              <a:t>GEHC SDT Weekly Status Report </a:t>
            </a:r>
            <a:endParaRPr lang="en-GB" sz="3200" dirty="0">
              <a:solidFill>
                <a:schemeClr val="accent1"/>
              </a:solidFill>
            </a:endParaRPr>
          </a:p>
        </p:txBody>
      </p:sp>
      <p:sp>
        <p:nvSpPr>
          <p:cNvPr id="2" name="Text Placeholder 1"/>
          <p:cNvSpPr>
            <a:spLocks noGrp="1"/>
          </p:cNvSpPr>
          <p:nvPr>
            <p:ph type="body" sz="quarter" idx="10"/>
          </p:nvPr>
        </p:nvSpPr>
        <p:spPr/>
        <p:txBody>
          <a:bodyPr/>
          <a:lstStyle/>
          <a:p>
            <a:r>
              <a:rPr lang="en-US" dirty="0" smtClean="0"/>
              <a:t>01/26/17</a:t>
            </a:r>
            <a:endParaRPr lang="en-US" dirty="0"/>
          </a:p>
        </p:txBody>
      </p:sp>
    </p:spTree>
    <p:extLst>
      <p:ext uri="{BB962C8B-B14F-4D97-AF65-F5344CB8AC3E}">
        <p14:creationId xmlns:p14="http://schemas.microsoft.com/office/powerpoint/2010/main" val="28188860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Actions</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3250762814"/>
              </p:ext>
            </p:extLst>
          </p:nvPr>
        </p:nvGraphicFramePr>
        <p:xfrm>
          <a:off x="276224" y="1466851"/>
          <a:ext cx="8667749" cy="4716223"/>
        </p:xfrm>
        <a:graphic>
          <a:graphicData uri="http://schemas.openxmlformats.org/drawingml/2006/table">
            <a:tbl>
              <a:tblPr firstRow="1" bandRow="1">
                <a:tableStyleId>{7DF18680-E054-41AD-8BC1-D1AEF772440D}</a:tableStyleId>
              </a:tblPr>
              <a:tblGrid>
                <a:gridCol w="3906336"/>
                <a:gridCol w="1027007"/>
                <a:gridCol w="983763"/>
                <a:gridCol w="983763"/>
                <a:gridCol w="983763"/>
                <a:gridCol w="783117"/>
              </a:tblGrid>
              <a:tr h="601691">
                <a:tc>
                  <a:txBody>
                    <a:bodyPr/>
                    <a:lstStyle/>
                    <a:p>
                      <a:r>
                        <a:rPr lang="en-US" sz="1200" dirty="0" smtClean="0"/>
                        <a:t>Action item</a:t>
                      </a:r>
                      <a:endParaRPr lang="en-US" sz="1200" dirty="0"/>
                    </a:p>
                  </a:txBody>
                  <a:tcPr/>
                </a:tc>
                <a:tc>
                  <a:txBody>
                    <a:bodyPr/>
                    <a:lstStyle/>
                    <a:p>
                      <a:r>
                        <a:rPr lang="en-US" sz="1200" dirty="0" smtClean="0"/>
                        <a:t>Owner</a:t>
                      </a:r>
                      <a:endParaRPr lang="en-US" sz="1200" dirty="0"/>
                    </a:p>
                  </a:txBody>
                  <a:tcPr/>
                </a:tc>
                <a:tc>
                  <a:txBody>
                    <a:bodyPr/>
                    <a:lstStyle/>
                    <a:p>
                      <a:r>
                        <a:rPr lang="en-US" sz="1200" dirty="0" smtClean="0"/>
                        <a:t>Forum</a:t>
                      </a:r>
                      <a:endParaRPr lang="en-US" sz="1200" dirty="0"/>
                    </a:p>
                  </a:txBody>
                  <a:tcPr/>
                </a:tc>
                <a:tc>
                  <a:txBody>
                    <a:bodyPr/>
                    <a:lstStyle/>
                    <a:p>
                      <a:r>
                        <a:rPr lang="en-US" sz="1200" dirty="0" smtClean="0"/>
                        <a:t>Expected Closure Date</a:t>
                      </a:r>
                      <a:endParaRPr lang="en-US" sz="1200" dirty="0"/>
                    </a:p>
                  </a:txBody>
                  <a:tcPr/>
                </a:tc>
                <a:tc>
                  <a:txBody>
                    <a:bodyPr/>
                    <a:lstStyle/>
                    <a:p>
                      <a:r>
                        <a:rPr lang="en-US" sz="1200" dirty="0" smtClean="0"/>
                        <a:t>Actual Closure Date</a:t>
                      </a:r>
                      <a:endParaRPr lang="en-US" sz="1200" dirty="0"/>
                    </a:p>
                  </a:txBody>
                  <a:tcPr/>
                </a:tc>
                <a:tc>
                  <a:txBody>
                    <a:bodyPr/>
                    <a:lstStyle/>
                    <a:p>
                      <a:r>
                        <a:rPr lang="en-US" sz="1200" dirty="0" smtClean="0"/>
                        <a:t>Status</a:t>
                      </a:r>
                      <a:endParaRPr lang="en-US" sz="1200" dirty="0"/>
                    </a:p>
                  </a:txBody>
                  <a:tcPr/>
                </a:tc>
              </a:tr>
              <a:tr h="425258">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800" dirty="0" smtClean="0"/>
                        <a:t>Evaluation on the Skill matrix of</a:t>
                      </a:r>
                      <a:r>
                        <a:rPr lang="en-US" sz="800" baseline="0" dirty="0" smtClean="0"/>
                        <a:t> SDT resources which is shared with GE.</a:t>
                      </a:r>
                      <a:endParaRPr lang="en-US" sz="800" dirty="0" smtClean="0"/>
                    </a:p>
                  </a:txBody>
                  <a:tcPr/>
                </a:tc>
                <a:tc>
                  <a:txBody>
                    <a:bodyPr/>
                    <a:lstStyle/>
                    <a:p>
                      <a:r>
                        <a:rPr lang="en-US" sz="800" dirty="0" smtClean="0"/>
                        <a:t>Rohit/Chandra</a:t>
                      </a:r>
                      <a:endParaRPr lang="en-US" sz="800" dirty="0"/>
                    </a:p>
                  </a:txBody>
                  <a:tcPr/>
                </a:tc>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800" dirty="0" smtClean="0"/>
                        <a:t>Weekly Status </a:t>
                      </a:r>
                    </a:p>
                    <a:p>
                      <a:endParaRPr lang="en-US" sz="800" dirty="0"/>
                    </a:p>
                  </a:txBody>
                  <a:tcPr/>
                </a:tc>
                <a:tc>
                  <a:txBody>
                    <a:bodyPr/>
                    <a:lstStyle/>
                    <a:p>
                      <a:r>
                        <a:rPr lang="en-US" sz="800" dirty="0" smtClean="0"/>
                        <a:t>31-Dec-2016</a:t>
                      </a:r>
                      <a:endParaRPr lang="en-US" sz="800" dirty="0"/>
                    </a:p>
                  </a:txBody>
                  <a:tcPr/>
                </a:tc>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800" dirty="0" smtClean="0"/>
                        <a:t>25-Jan-2017</a:t>
                      </a:r>
                    </a:p>
                    <a:p>
                      <a:endParaRPr lang="en-US" sz="800" dirty="0"/>
                    </a:p>
                  </a:txBody>
                  <a:tcPr/>
                </a:tc>
                <a:tc>
                  <a:txBody>
                    <a:bodyPr/>
                    <a:lstStyle/>
                    <a:p>
                      <a:r>
                        <a:rPr lang="en-US" sz="800" dirty="0" smtClean="0"/>
                        <a:t>Closed</a:t>
                      </a:r>
                      <a:endParaRPr lang="en-US" sz="800" dirty="0"/>
                    </a:p>
                  </a:txBody>
                  <a:tcPr/>
                </a:tc>
              </a:tr>
              <a:tr h="425258">
                <a:tc>
                  <a:txBody>
                    <a:bodyPr/>
                    <a:lstStyle/>
                    <a:p>
                      <a:r>
                        <a:rPr lang="en-US" sz="800" kern="1200" dirty="0" smtClean="0">
                          <a:solidFill>
                            <a:schemeClr val="dk1"/>
                          </a:solidFill>
                          <a:effectLst/>
                          <a:latin typeface="+mn-lt"/>
                          <a:ea typeface="+mn-ea"/>
                          <a:cs typeface="+mn-cs"/>
                        </a:rPr>
                        <a:t>Finalizing RACI</a:t>
                      </a:r>
                      <a:r>
                        <a:rPr lang="en-US" sz="800" kern="1200" baseline="0" dirty="0" smtClean="0">
                          <a:solidFill>
                            <a:schemeClr val="dk1"/>
                          </a:solidFill>
                          <a:effectLst/>
                          <a:latin typeface="+mn-lt"/>
                          <a:ea typeface="+mn-ea"/>
                          <a:cs typeface="+mn-cs"/>
                        </a:rPr>
                        <a:t> matrix from CG and GE side</a:t>
                      </a:r>
                      <a:endParaRPr lang="en-US" sz="800" kern="1200" baseline="0" dirty="0">
                        <a:solidFill>
                          <a:schemeClr val="dk1"/>
                        </a:solidFill>
                        <a:effectLst/>
                        <a:latin typeface="+mn-lt"/>
                        <a:ea typeface="+mn-ea"/>
                        <a:cs typeface="+mn-cs"/>
                      </a:endParaRPr>
                    </a:p>
                  </a:txBody>
                  <a:tcPr/>
                </a:tc>
                <a:tc>
                  <a:txBody>
                    <a:bodyPr/>
                    <a:lstStyle/>
                    <a:p>
                      <a:r>
                        <a:rPr lang="en-US" sz="800" dirty="0" smtClean="0"/>
                        <a:t>Chandra</a:t>
                      </a:r>
                      <a:endParaRPr lang="en-US" sz="800" dirty="0"/>
                    </a:p>
                  </a:txBody>
                  <a:tcPr/>
                </a:tc>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800" dirty="0" smtClean="0"/>
                        <a:t>Weekly Status </a:t>
                      </a:r>
                    </a:p>
                    <a:p>
                      <a:endParaRPr lang="en-US" sz="800" dirty="0"/>
                    </a:p>
                  </a:txBody>
                  <a:tcPr/>
                </a:tc>
                <a:tc>
                  <a:txBody>
                    <a:bodyPr/>
                    <a:lstStyle/>
                    <a:p>
                      <a:r>
                        <a:rPr lang="en-US" sz="800" dirty="0" smtClean="0"/>
                        <a:t>25-Jan-2017</a:t>
                      </a:r>
                      <a:endParaRPr lang="en-US" sz="800" dirty="0"/>
                    </a:p>
                  </a:txBody>
                  <a:tcPr/>
                </a:tc>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800" dirty="0" smtClean="0"/>
                        <a:t>25-Jan-2017</a:t>
                      </a:r>
                    </a:p>
                    <a:p>
                      <a:endParaRPr lang="en-US" sz="800" dirty="0"/>
                    </a:p>
                  </a:txBody>
                  <a:tcPr/>
                </a:tc>
                <a:tc>
                  <a:txBody>
                    <a:bodyPr/>
                    <a:lstStyle/>
                    <a:p>
                      <a:r>
                        <a:rPr lang="en-US" sz="800" dirty="0" smtClean="0"/>
                        <a:t>Closed</a:t>
                      </a:r>
                      <a:endParaRPr lang="en-US" sz="800" dirty="0"/>
                    </a:p>
                  </a:txBody>
                  <a:tcPr/>
                </a:tc>
              </a:tr>
              <a:tr h="425258">
                <a:tc>
                  <a:txBody>
                    <a:bodyPr/>
                    <a:lstStyle/>
                    <a:p>
                      <a:r>
                        <a:rPr lang="en-US" sz="800" kern="1200" baseline="0" dirty="0" smtClean="0">
                          <a:solidFill>
                            <a:schemeClr val="dk1"/>
                          </a:solidFill>
                          <a:effectLst/>
                          <a:latin typeface="+mn-lt"/>
                          <a:ea typeface="+mn-ea"/>
                          <a:cs typeface="+mn-cs"/>
                        </a:rPr>
                        <a:t>CLICK certification to four of our  SDT Team members</a:t>
                      </a:r>
                      <a:endParaRPr lang="en-US" sz="800" kern="1200" baseline="0" dirty="0">
                        <a:solidFill>
                          <a:schemeClr val="dk1"/>
                        </a:solidFill>
                        <a:effectLst/>
                        <a:latin typeface="+mn-lt"/>
                        <a:ea typeface="+mn-ea"/>
                        <a:cs typeface="+mn-cs"/>
                      </a:endParaRPr>
                    </a:p>
                  </a:txBody>
                  <a:tcPr/>
                </a:tc>
                <a:tc>
                  <a:txBody>
                    <a:bodyPr/>
                    <a:lstStyle/>
                    <a:p>
                      <a:r>
                        <a:rPr lang="en-US" sz="800" dirty="0" smtClean="0"/>
                        <a:t>CG</a:t>
                      </a:r>
                      <a:r>
                        <a:rPr lang="en-US" sz="800" baseline="0" dirty="0" smtClean="0"/>
                        <a:t> Team</a:t>
                      </a:r>
                      <a:endParaRPr lang="en-US" sz="800" dirty="0"/>
                    </a:p>
                  </a:txBody>
                  <a:tcPr/>
                </a:tc>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800" dirty="0" smtClean="0"/>
                        <a:t>Weekly Status </a:t>
                      </a:r>
                    </a:p>
                    <a:p>
                      <a:endParaRPr lang="en-US" sz="800" dirty="0"/>
                    </a:p>
                  </a:txBody>
                  <a:tcPr/>
                </a:tc>
                <a:tc>
                  <a:txBody>
                    <a:bodyPr/>
                    <a:lstStyle/>
                    <a:p>
                      <a:r>
                        <a:rPr lang="en-US" sz="800" dirty="0" smtClean="0"/>
                        <a:t>05-Feb-2017</a:t>
                      </a:r>
                      <a:endParaRPr lang="en-US" sz="800" dirty="0"/>
                    </a:p>
                  </a:txBody>
                  <a:tcPr/>
                </a:tc>
                <a:tc>
                  <a:txBody>
                    <a:bodyPr/>
                    <a:lstStyle/>
                    <a:p>
                      <a:endParaRPr lang="en-US" sz="800" dirty="0"/>
                    </a:p>
                  </a:txBody>
                  <a:tcPr/>
                </a:tc>
                <a:tc>
                  <a:txBody>
                    <a:bodyPr/>
                    <a:lstStyle/>
                    <a:p>
                      <a:r>
                        <a:rPr lang="en-US" sz="800" dirty="0" smtClean="0"/>
                        <a:t>In Progress</a:t>
                      </a:r>
                      <a:endParaRPr lang="en-US" sz="800" dirty="0"/>
                    </a:p>
                  </a:txBody>
                  <a:tcPr/>
                </a:tc>
              </a:tr>
              <a:tr h="307131">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800" kern="1200" dirty="0" smtClean="0">
                          <a:solidFill>
                            <a:schemeClr val="dk1"/>
                          </a:solidFill>
                          <a:effectLst/>
                          <a:latin typeface="+mn-lt"/>
                          <a:ea typeface="+mn-ea"/>
                          <a:cs typeface="+mn-cs"/>
                        </a:rPr>
                        <a:t>Mobility</a:t>
                      </a:r>
                      <a:r>
                        <a:rPr lang="en-US" sz="800" kern="1200" baseline="0" dirty="0" smtClean="0">
                          <a:solidFill>
                            <a:schemeClr val="dk1"/>
                          </a:solidFill>
                          <a:effectLst/>
                          <a:latin typeface="+mn-lt"/>
                          <a:ea typeface="+mn-ea"/>
                          <a:cs typeface="+mn-cs"/>
                        </a:rPr>
                        <a:t> Team or tiger team to be formed to resolve all CLICK mobile issues</a:t>
                      </a:r>
                      <a:endParaRPr lang="en-US" sz="800" kern="1200" dirty="0" smtClean="0">
                        <a:solidFill>
                          <a:schemeClr val="dk1"/>
                        </a:solidFill>
                        <a:effectLst/>
                        <a:latin typeface="+mn-lt"/>
                        <a:ea typeface="+mn-ea"/>
                        <a:cs typeface="+mn-cs"/>
                      </a:endParaRPr>
                    </a:p>
                  </a:txBody>
                  <a:tcPr/>
                </a:tc>
                <a:tc>
                  <a:txBody>
                    <a:bodyPr/>
                    <a:lstStyle/>
                    <a:p>
                      <a:r>
                        <a:rPr lang="en-US" sz="800" dirty="0" smtClean="0"/>
                        <a:t>Rohit</a:t>
                      </a:r>
                      <a:endParaRPr lang="en-US" sz="800" dirty="0"/>
                    </a:p>
                  </a:txBody>
                  <a:tcPr/>
                </a:tc>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800" kern="1200" dirty="0" smtClean="0">
                          <a:solidFill>
                            <a:schemeClr val="dk1"/>
                          </a:solidFill>
                          <a:latin typeface="+mn-lt"/>
                          <a:ea typeface="+mn-ea"/>
                          <a:cs typeface="+mn-cs"/>
                        </a:rPr>
                        <a:t>Jan’ 17 Workout</a:t>
                      </a:r>
                      <a:endParaRPr lang="en-US" sz="800" kern="1200" dirty="0">
                        <a:solidFill>
                          <a:schemeClr val="dk1"/>
                        </a:solidFill>
                        <a:latin typeface="+mn-lt"/>
                        <a:ea typeface="+mn-ea"/>
                        <a:cs typeface="+mn-cs"/>
                      </a:endParaRPr>
                    </a:p>
                  </a:txBody>
                  <a:tcPr/>
                </a:tc>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800" dirty="0" smtClean="0"/>
                        <a:t>TBD</a:t>
                      </a:r>
                    </a:p>
                  </a:txBody>
                  <a:tcPr/>
                </a:tc>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endParaRPr lang="en-US" sz="800" dirty="0" smtClean="0"/>
                    </a:p>
                  </a:txBody>
                  <a:tcPr/>
                </a:tc>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800" dirty="0" smtClean="0"/>
                        <a:t>In Progress</a:t>
                      </a:r>
                      <a:endParaRPr lang="en-US" sz="800" dirty="0"/>
                    </a:p>
                  </a:txBody>
                  <a:tcPr/>
                </a:tc>
              </a:tr>
              <a:tr h="307131">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800" kern="1200" baseline="0" dirty="0" smtClean="0">
                          <a:solidFill>
                            <a:schemeClr val="dk1"/>
                          </a:solidFill>
                          <a:effectLst/>
                          <a:latin typeface="+mn-lt"/>
                          <a:ea typeface="+mn-ea"/>
                          <a:cs typeface="+mn-cs"/>
                        </a:rPr>
                        <a:t>Performance issues: SDT Booking and Architecture Assessment.</a:t>
                      </a:r>
                    </a:p>
                  </a:txBody>
                  <a:tcPr/>
                </a:tc>
                <a:tc>
                  <a:txBody>
                    <a:bodyPr/>
                    <a:lstStyle/>
                    <a:p>
                      <a:r>
                        <a:rPr lang="en-US" sz="800" dirty="0" smtClean="0"/>
                        <a:t>Hita/Andrey</a:t>
                      </a:r>
                      <a:endParaRPr lang="en-US" sz="800" dirty="0"/>
                    </a:p>
                  </a:txBody>
                  <a:tcPr/>
                </a:tc>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800" kern="1200" smtClean="0">
                          <a:solidFill>
                            <a:schemeClr val="dk1"/>
                          </a:solidFill>
                          <a:latin typeface="+mn-lt"/>
                          <a:ea typeface="+mn-ea"/>
                          <a:cs typeface="+mn-cs"/>
                        </a:rPr>
                        <a:t>Jan’ 17 Workout</a:t>
                      </a:r>
                      <a:endParaRPr lang="en-US" sz="800" kern="1200" dirty="0">
                        <a:solidFill>
                          <a:schemeClr val="dk1"/>
                        </a:solidFill>
                        <a:latin typeface="+mn-lt"/>
                        <a:ea typeface="+mn-ea"/>
                        <a:cs typeface="+mn-cs"/>
                      </a:endParaRPr>
                    </a:p>
                  </a:txBody>
                  <a:tcPr/>
                </a:tc>
                <a:tc>
                  <a:txBody>
                    <a:bodyPr/>
                    <a:lstStyle/>
                    <a:p>
                      <a:r>
                        <a:rPr lang="en-US" sz="800" dirty="0" smtClean="0"/>
                        <a:t>TBD</a:t>
                      </a:r>
                      <a:endParaRPr lang="en-US" sz="800" dirty="0"/>
                    </a:p>
                  </a:txBody>
                  <a:tcPr/>
                </a:tc>
                <a:tc>
                  <a:txBody>
                    <a:bodyPr/>
                    <a:lstStyle/>
                    <a:p>
                      <a:endParaRPr lang="en-US" sz="800" dirty="0"/>
                    </a:p>
                  </a:txBody>
                  <a:tcPr/>
                </a:tc>
                <a:tc>
                  <a:txBody>
                    <a:bodyPr/>
                    <a:lstStyle/>
                    <a:p>
                      <a:r>
                        <a:rPr lang="en-US" sz="800" dirty="0" smtClean="0"/>
                        <a:t>In Progress</a:t>
                      </a:r>
                      <a:endParaRPr lang="en-US" sz="800" dirty="0"/>
                    </a:p>
                  </a:txBody>
                  <a:tcPr/>
                </a:tc>
              </a:tr>
              <a:tr h="315172">
                <a:tc>
                  <a:txBody>
                    <a:bodyPr/>
                    <a:lstStyle/>
                    <a:p>
                      <a:r>
                        <a:rPr lang="en-US" sz="800" kern="1200" baseline="0" dirty="0" smtClean="0">
                          <a:solidFill>
                            <a:schemeClr val="dk1"/>
                          </a:solidFill>
                          <a:effectLst/>
                          <a:latin typeface="+mn-lt"/>
                          <a:ea typeface="+mn-ea"/>
                          <a:cs typeface="+mn-cs"/>
                        </a:rPr>
                        <a:t>Working on </a:t>
                      </a:r>
                      <a:r>
                        <a:rPr lang="en-US" sz="800" kern="1200" baseline="0" dirty="0" err="1" smtClean="0">
                          <a:solidFill>
                            <a:schemeClr val="dk1"/>
                          </a:solidFill>
                          <a:effectLst/>
                          <a:latin typeface="+mn-lt"/>
                          <a:ea typeface="+mn-ea"/>
                          <a:cs typeface="+mn-cs"/>
                        </a:rPr>
                        <a:t>OpMech</a:t>
                      </a:r>
                      <a:r>
                        <a:rPr lang="en-US" sz="800" kern="1200" baseline="0" dirty="0" smtClean="0">
                          <a:solidFill>
                            <a:schemeClr val="dk1"/>
                          </a:solidFill>
                          <a:effectLst/>
                          <a:latin typeface="+mn-lt"/>
                          <a:ea typeface="+mn-ea"/>
                          <a:cs typeface="+mn-cs"/>
                        </a:rPr>
                        <a:t>(Communication Plan &amp; Escalation matrix)</a:t>
                      </a:r>
                      <a:endParaRPr lang="en-US" sz="800" kern="1200" baseline="0" dirty="0">
                        <a:solidFill>
                          <a:schemeClr val="dk1"/>
                        </a:solidFill>
                        <a:effectLst/>
                        <a:latin typeface="+mn-lt"/>
                        <a:ea typeface="+mn-ea"/>
                        <a:cs typeface="+mn-cs"/>
                      </a:endParaRPr>
                    </a:p>
                  </a:txBody>
                  <a:tcPr/>
                </a:tc>
                <a:tc>
                  <a:txBody>
                    <a:bodyPr/>
                    <a:lstStyle/>
                    <a:p>
                      <a:r>
                        <a:rPr lang="en-US" sz="800" dirty="0" smtClean="0"/>
                        <a:t>Saraswathi/Sathyaraj</a:t>
                      </a:r>
                      <a:endParaRPr lang="en-US" sz="800" dirty="0"/>
                    </a:p>
                  </a:txBody>
                  <a:tcPr/>
                </a:tc>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800" kern="1200" dirty="0" smtClean="0">
                          <a:solidFill>
                            <a:schemeClr val="dk1"/>
                          </a:solidFill>
                          <a:latin typeface="+mn-lt"/>
                          <a:ea typeface="+mn-ea"/>
                          <a:cs typeface="+mn-cs"/>
                        </a:rPr>
                        <a:t>Jan’ 17 Workout</a:t>
                      </a:r>
                      <a:endParaRPr lang="en-US" sz="800" kern="1200" dirty="0">
                        <a:solidFill>
                          <a:schemeClr val="dk1"/>
                        </a:solidFill>
                        <a:latin typeface="+mn-lt"/>
                        <a:ea typeface="+mn-ea"/>
                        <a:cs typeface="+mn-cs"/>
                      </a:endParaRPr>
                    </a:p>
                  </a:txBody>
                  <a:tcPr/>
                </a:tc>
                <a:tc>
                  <a:txBody>
                    <a:bodyPr/>
                    <a:lstStyle/>
                    <a:p>
                      <a:r>
                        <a:rPr lang="en-US" sz="800" dirty="0" smtClean="0"/>
                        <a:t>23-Jan-2017</a:t>
                      </a:r>
                      <a:endParaRPr lang="en-US" sz="800" dirty="0"/>
                    </a:p>
                  </a:txBody>
                  <a:tcPr/>
                </a:tc>
                <a:tc>
                  <a:txBody>
                    <a:bodyPr/>
                    <a:lstStyle/>
                    <a:p>
                      <a:r>
                        <a:rPr lang="en-US" sz="800" dirty="0" smtClean="0"/>
                        <a:t>24-Jan-2017</a:t>
                      </a:r>
                      <a:endParaRPr lang="en-US" sz="800" dirty="0"/>
                    </a:p>
                  </a:txBody>
                  <a:tcPr/>
                </a:tc>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800" dirty="0" smtClean="0"/>
                        <a:t>Closed</a:t>
                      </a:r>
                    </a:p>
                    <a:p>
                      <a:endParaRPr lang="en-US" sz="800" dirty="0"/>
                    </a:p>
                  </a:txBody>
                  <a:tcPr/>
                </a:tc>
              </a:tr>
              <a:tr h="315172">
                <a:tc>
                  <a:txBody>
                    <a:bodyPr/>
                    <a:lstStyle/>
                    <a:p>
                      <a:r>
                        <a:rPr lang="en-US" sz="800" kern="1200" baseline="0" dirty="0" smtClean="0">
                          <a:solidFill>
                            <a:schemeClr val="dk1"/>
                          </a:solidFill>
                          <a:effectLst/>
                          <a:latin typeface="+mn-lt"/>
                          <a:ea typeface="+mn-ea"/>
                          <a:cs typeface="+mn-cs"/>
                        </a:rPr>
                        <a:t>Ownership on Tickets/Process adherence(Agile Mechanism)</a:t>
                      </a:r>
                      <a:endParaRPr lang="en-US" sz="800" kern="1200" baseline="0" dirty="0">
                        <a:solidFill>
                          <a:schemeClr val="dk1"/>
                        </a:solidFill>
                        <a:effectLst/>
                        <a:latin typeface="+mn-lt"/>
                        <a:ea typeface="+mn-ea"/>
                        <a:cs typeface="+mn-cs"/>
                      </a:endParaRPr>
                    </a:p>
                  </a:txBody>
                  <a:tcPr/>
                </a:tc>
                <a:tc>
                  <a:txBody>
                    <a:bodyPr/>
                    <a:lstStyle/>
                    <a:p>
                      <a:r>
                        <a:rPr lang="en-US" sz="800" dirty="0" smtClean="0"/>
                        <a:t>Suvarna/Sathyaraj</a:t>
                      </a:r>
                      <a:endParaRPr lang="en-US" sz="800" dirty="0"/>
                    </a:p>
                  </a:txBody>
                  <a:tcPr/>
                </a:tc>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800" kern="1200" dirty="0" smtClean="0">
                          <a:solidFill>
                            <a:schemeClr val="dk1"/>
                          </a:solidFill>
                          <a:latin typeface="+mn-lt"/>
                          <a:ea typeface="+mn-ea"/>
                          <a:cs typeface="+mn-cs"/>
                        </a:rPr>
                        <a:t>Jan’ 17 Workout</a:t>
                      </a:r>
                      <a:endParaRPr lang="en-US" sz="800" kern="1200" dirty="0">
                        <a:solidFill>
                          <a:schemeClr val="dk1"/>
                        </a:solidFill>
                        <a:latin typeface="+mn-lt"/>
                        <a:ea typeface="+mn-ea"/>
                        <a:cs typeface="+mn-cs"/>
                      </a:endParaRPr>
                    </a:p>
                  </a:txBody>
                  <a:tcPr/>
                </a:tc>
                <a:tc>
                  <a:txBody>
                    <a:bodyPr/>
                    <a:lstStyle/>
                    <a:p>
                      <a:r>
                        <a:rPr lang="en-US" sz="800" dirty="0" smtClean="0"/>
                        <a:t>Ongoing</a:t>
                      </a:r>
                      <a:endParaRPr lang="en-US" sz="800" dirty="0"/>
                    </a:p>
                  </a:txBody>
                  <a:tcPr/>
                </a:tc>
                <a:tc>
                  <a:txBody>
                    <a:bodyPr/>
                    <a:lstStyle/>
                    <a:p>
                      <a:endParaRPr lang="en-US" sz="800" dirty="0"/>
                    </a:p>
                  </a:txBody>
                  <a:tcPr/>
                </a:tc>
                <a:tc>
                  <a:txBody>
                    <a:bodyPr/>
                    <a:lstStyle/>
                    <a:p>
                      <a:r>
                        <a:rPr lang="en-US" sz="800" dirty="0" smtClean="0"/>
                        <a:t>In Progress</a:t>
                      </a:r>
                      <a:endParaRPr lang="en-US" sz="800" dirty="0"/>
                    </a:p>
                  </a:txBody>
                  <a:tcPr/>
                </a:tc>
              </a:tr>
              <a:tr h="307131">
                <a:tc>
                  <a:txBody>
                    <a:bodyPr/>
                    <a:lstStyle/>
                    <a:p>
                      <a:r>
                        <a:rPr lang="en-US" sz="800" kern="1200" baseline="0" dirty="0" smtClean="0">
                          <a:solidFill>
                            <a:schemeClr val="dk1"/>
                          </a:solidFill>
                          <a:effectLst/>
                          <a:latin typeface="+mn-lt"/>
                          <a:ea typeface="+mn-ea"/>
                          <a:cs typeface="+mn-cs"/>
                        </a:rPr>
                        <a:t>Release management(Deployment activities for Release 1.3)</a:t>
                      </a:r>
                      <a:endParaRPr lang="en-US" sz="800" kern="1200" baseline="0" dirty="0">
                        <a:solidFill>
                          <a:schemeClr val="dk1"/>
                        </a:solidFill>
                        <a:effectLst/>
                        <a:latin typeface="+mn-lt"/>
                        <a:ea typeface="+mn-ea"/>
                        <a:cs typeface="+mn-cs"/>
                      </a:endParaRPr>
                    </a:p>
                  </a:txBody>
                  <a:tcPr/>
                </a:tc>
                <a:tc>
                  <a:txBody>
                    <a:bodyPr/>
                    <a:lstStyle/>
                    <a:p>
                      <a:r>
                        <a:rPr lang="en-US" sz="800" dirty="0" smtClean="0"/>
                        <a:t>Jayesh/Tejashree</a:t>
                      </a:r>
                      <a:endParaRPr lang="en-US" sz="800" dirty="0"/>
                    </a:p>
                  </a:txBody>
                  <a:tcPr/>
                </a:tc>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800" kern="1200" smtClean="0">
                          <a:solidFill>
                            <a:schemeClr val="dk1"/>
                          </a:solidFill>
                          <a:latin typeface="+mn-lt"/>
                          <a:ea typeface="+mn-ea"/>
                          <a:cs typeface="+mn-cs"/>
                        </a:rPr>
                        <a:t>Jan’ 17 Workout</a:t>
                      </a:r>
                      <a:endParaRPr lang="en-US" sz="800" kern="1200" dirty="0">
                        <a:solidFill>
                          <a:schemeClr val="dk1"/>
                        </a:solidFill>
                        <a:latin typeface="+mn-lt"/>
                        <a:ea typeface="+mn-ea"/>
                        <a:cs typeface="+mn-cs"/>
                      </a:endParaRPr>
                    </a:p>
                  </a:txBody>
                  <a:tcPr/>
                </a:tc>
                <a:tc>
                  <a:txBody>
                    <a:bodyPr/>
                    <a:lstStyle/>
                    <a:p>
                      <a:r>
                        <a:rPr lang="en-US" sz="800" dirty="0" smtClean="0"/>
                        <a:t>03-Feb-2017</a:t>
                      </a:r>
                      <a:endParaRPr lang="en-US" sz="800" dirty="0"/>
                    </a:p>
                  </a:txBody>
                  <a:tcPr/>
                </a:tc>
                <a:tc>
                  <a:txBody>
                    <a:bodyPr/>
                    <a:lstStyle/>
                    <a:p>
                      <a:endParaRPr lang="en-US" sz="800" dirty="0"/>
                    </a:p>
                  </a:txBody>
                  <a:tcPr/>
                </a:tc>
                <a:tc>
                  <a:txBody>
                    <a:bodyPr/>
                    <a:lstStyle/>
                    <a:p>
                      <a:r>
                        <a:rPr lang="en-US" sz="800" dirty="0" smtClean="0"/>
                        <a:t>In Progress</a:t>
                      </a:r>
                      <a:endParaRPr lang="en-US" sz="800" dirty="0"/>
                    </a:p>
                  </a:txBody>
                  <a:tcPr/>
                </a:tc>
              </a:tr>
              <a:tr h="307131">
                <a:tc>
                  <a:txBody>
                    <a:bodyPr/>
                    <a:lstStyle/>
                    <a:p>
                      <a:r>
                        <a:rPr lang="en-US" sz="800" kern="1200" baseline="0" dirty="0" smtClean="0">
                          <a:solidFill>
                            <a:schemeClr val="dk1"/>
                          </a:solidFill>
                          <a:effectLst/>
                          <a:latin typeface="+mn-lt"/>
                          <a:ea typeface="+mn-ea"/>
                          <a:cs typeface="+mn-cs"/>
                        </a:rPr>
                        <a:t>GEHC to find a problem manager from GE corporate</a:t>
                      </a:r>
                      <a:endParaRPr lang="en-US" sz="800" kern="1200" baseline="0" dirty="0">
                        <a:solidFill>
                          <a:schemeClr val="dk1"/>
                        </a:solidFill>
                        <a:effectLst/>
                        <a:latin typeface="+mn-lt"/>
                        <a:ea typeface="+mn-ea"/>
                        <a:cs typeface="+mn-cs"/>
                      </a:endParaRPr>
                    </a:p>
                  </a:txBody>
                  <a:tcPr/>
                </a:tc>
                <a:tc>
                  <a:txBody>
                    <a:bodyPr/>
                    <a:lstStyle/>
                    <a:p>
                      <a:r>
                        <a:rPr lang="en-US" sz="800" dirty="0" smtClean="0"/>
                        <a:t>Chandra</a:t>
                      </a:r>
                      <a:endParaRPr lang="en-US" sz="800" dirty="0"/>
                    </a:p>
                  </a:txBody>
                  <a:tcPr/>
                </a:tc>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800" kern="1200" smtClean="0">
                          <a:solidFill>
                            <a:schemeClr val="dk1"/>
                          </a:solidFill>
                          <a:latin typeface="+mn-lt"/>
                          <a:ea typeface="+mn-ea"/>
                          <a:cs typeface="+mn-cs"/>
                        </a:rPr>
                        <a:t>Jan’ 17 Workout</a:t>
                      </a:r>
                      <a:endParaRPr lang="en-US" sz="800" kern="1200" dirty="0">
                        <a:solidFill>
                          <a:schemeClr val="dk1"/>
                        </a:solidFill>
                        <a:latin typeface="+mn-lt"/>
                        <a:ea typeface="+mn-ea"/>
                        <a:cs typeface="+mn-cs"/>
                      </a:endParaRPr>
                    </a:p>
                  </a:txBody>
                  <a:tcPr/>
                </a:tc>
                <a:tc>
                  <a:txBody>
                    <a:bodyPr/>
                    <a:lstStyle/>
                    <a:p>
                      <a:r>
                        <a:rPr lang="en-US" sz="800" dirty="0" smtClean="0"/>
                        <a:t>TBD</a:t>
                      </a:r>
                      <a:endParaRPr lang="en-US" sz="800" dirty="0"/>
                    </a:p>
                  </a:txBody>
                  <a:tcPr/>
                </a:tc>
                <a:tc>
                  <a:txBody>
                    <a:bodyPr/>
                    <a:lstStyle/>
                    <a:p>
                      <a:endParaRPr lang="en-US" sz="800" dirty="0"/>
                    </a:p>
                  </a:txBody>
                  <a:tcPr/>
                </a:tc>
                <a:tc>
                  <a:txBody>
                    <a:bodyPr/>
                    <a:lstStyle/>
                    <a:p>
                      <a:r>
                        <a:rPr lang="en-US" sz="800" dirty="0" smtClean="0"/>
                        <a:t>Open</a:t>
                      </a:r>
                      <a:endParaRPr lang="en-US" sz="800" dirty="0"/>
                    </a:p>
                  </a:txBody>
                  <a:tcPr/>
                </a:tc>
              </a:tr>
              <a:tr h="307131">
                <a:tc>
                  <a:txBody>
                    <a:bodyPr/>
                    <a:lstStyle/>
                    <a:p>
                      <a:pPr marL="0" algn="l" defTabSz="844029" rtl="0" eaLnBrk="1" latinLnBrk="0" hangingPunct="1"/>
                      <a:r>
                        <a:rPr lang="en-US" sz="800" kern="1200" baseline="0" dirty="0" smtClean="0">
                          <a:solidFill>
                            <a:schemeClr val="dk1"/>
                          </a:solidFill>
                          <a:effectLst/>
                          <a:latin typeface="+mn-lt"/>
                          <a:ea typeface="+mn-ea"/>
                          <a:cs typeface="+mn-cs"/>
                        </a:rPr>
                        <a:t>GEHC to share nonfunctional requirements</a:t>
                      </a:r>
                      <a:endParaRPr lang="en-US" sz="800" kern="1200" baseline="0" dirty="0">
                        <a:solidFill>
                          <a:schemeClr val="dk1"/>
                        </a:solidFill>
                        <a:effectLst/>
                        <a:latin typeface="+mn-lt"/>
                        <a:ea typeface="+mn-ea"/>
                        <a:cs typeface="+mn-cs"/>
                      </a:endParaRPr>
                    </a:p>
                  </a:txBody>
                  <a:tcPr/>
                </a:tc>
                <a:tc>
                  <a:txBody>
                    <a:bodyPr/>
                    <a:lstStyle/>
                    <a:p>
                      <a:r>
                        <a:rPr lang="en-US" sz="800" dirty="0" smtClean="0"/>
                        <a:t>Chandra</a:t>
                      </a:r>
                      <a:endParaRPr lang="en-US" sz="800" dirty="0"/>
                    </a:p>
                  </a:txBody>
                  <a:tcPr/>
                </a:tc>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800" kern="1200" smtClean="0">
                          <a:solidFill>
                            <a:schemeClr val="dk1"/>
                          </a:solidFill>
                          <a:latin typeface="+mn-lt"/>
                          <a:ea typeface="+mn-ea"/>
                          <a:cs typeface="+mn-cs"/>
                        </a:rPr>
                        <a:t>Jan’ 17 Workout</a:t>
                      </a:r>
                      <a:endParaRPr lang="en-US" sz="800" kern="1200" dirty="0">
                        <a:solidFill>
                          <a:schemeClr val="dk1"/>
                        </a:solidFill>
                        <a:latin typeface="+mn-lt"/>
                        <a:ea typeface="+mn-ea"/>
                        <a:cs typeface="+mn-cs"/>
                      </a:endParaRPr>
                    </a:p>
                  </a:txBody>
                  <a:tcPr/>
                </a:tc>
                <a:tc>
                  <a:txBody>
                    <a:bodyPr/>
                    <a:lstStyle/>
                    <a:p>
                      <a:r>
                        <a:rPr lang="en-US" sz="800" dirty="0" smtClean="0"/>
                        <a:t>TBD</a:t>
                      </a:r>
                      <a:endParaRPr lang="en-US" sz="800" dirty="0"/>
                    </a:p>
                  </a:txBody>
                  <a:tcPr/>
                </a:tc>
                <a:tc>
                  <a:txBody>
                    <a:bodyPr/>
                    <a:lstStyle/>
                    <a:p>
                      <a:endParaRPr lang="en-US" sz="800" dirty="0"/>
                    </a:p>
                  </a:txBody>
                  <a:tcPr/>
                </a:tc>
                <a:tc>
                  <a:txBody>
                    <a:bodyPr/>
                    <a:lstStyle/>
                    <a:p>
                      <a:r>
                        <a:rPr lang="en-US" sz="800" dirty="0" smtClean="0"/>
                        <a:t>Open</a:t>
                      </a:r>
                      <a:endParaRPr lang="en-US" sz="800" dirty="0"/>
                    </a:p>
                  </a:txBody>
                  <a:tcPr/>
                </a:tc>
              </a:tr>
              <a:tr h="307131">
                <a:tc>
                  <a:txBody>
                    <a:bodyPr/>
                    <a:lstStyle/>
                    <a:p>
                      <a:pPr marL="0" algn="l" defTabSz="844029" rtl="0" eaLnBrk="1" latinLnBrk="0" hangingPunct="1"/>
                      <a:r>
                        <a:rPr lang="en-US" sz="800" kern="1200" baseline="0" dirty="0" smtClean="0">
                          <a:solidFill>
                            <a:schemeClr val="dk1"/>
                          </a:solidFill>
                          <a:effectLst/>
                          <a:latin typeface="+mn-lt"/>
                          <a:ea typeface="+mn-ea"/>
                          <a:cs typeface="+mn-cs"/>
                        </a:rPr>
                        <a:t>GEHC to check and confirm on L1 support - on call support</a:t>
                      </a:r>
                      <a:endParaRPr lang="en-US" sz="800" kern="1200" baseline="0" dirty="0">
                        <a:solidFill>
                          <a:schemeClr val="dk1"/>
                        </a:solidFill>
                        <a:effectLst/>
                        <a:latin typeface="+mn-lt"/>
                        <a:ea typeface="+mn-ea"/>
                        <a:cs typeface="+mn-cs"/>
                      </a:endParaRPr>
                    </a:p>
                  </a:txBody>
                  <a:tcPr/>
                </a:tc>
                <a:tc>
                  <a:txBody>
                    <a:bodyPr/>
                    <a:lstStyle/>
                    <a:p>
                      <a:r>
                        <a:rPr lang="en-US" sz="800" dirty="0" smtClean="0"/>
                        <a:t>Chandra</a:t>
                      </a:r>
                      <a:endParaRPr lang="en-US" sz="800" dirty="0"/>
                    </a:p>
                  </a:txBody>
                  <a:tcPr/>
                </a:tc>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800" kern="1200" smtClean="0">
                          <a:solidFill>
                            <a:schemeClr val="dk1"/>
                          </a:solidFill>
                          <a:latin typeface="+mn-lt"/>
                          <a:ea typeface="+mn-ea"/>
                          <a:cs typeface="+mn-cs"/>
                        </a:rPr>
                        <a:t>Jan’ 17 Workout</a:t>
                      </a:r>
                      <a:endParaRPr lang="en-US" sz="800" kern="1200" dirty="0">
                        <a:solidFill>
                          <a:schemeClr val="dk1"/>
                        </a:solidFill>
                        <a:latin typeface="+mn-lt"/>
                        <a:ea typeface="+mn-ea"/>
                        <a:cs typeface="+mn-cs"/>
                      </a:endParaRPr>
                    </a:p>
                  </a:txBody>
                  <a:tcPr/>
                </a:tc>
                <a:tc>
                  <a:txBody>
                    <a:bodyPr/>
                    <a:lstStyle/>
                    <a:p>
                      <a:r>
                        <a:rPr lang="en-US" sz="800" dirty="0" smtClean="0"/>
                        <a:t>TBD</a:t>
                      </a:r>
                      <a:endParaRPr lang="en-US" sz="800" dirty="0"/>
                    </a:p>
                  </a:txBody>
                  <a:tcPr/>
                </a:tc>
                <a:tc>
                  <a:txBody>
                    <a:bodyPr/>
                    <a:lstStyle/>
                    <a:p>
                      <a:endParaRPr lang="en-US" sz="800" dirty="0"/>
                    </a:p>
                  </a:txBody>
                  <a:tcPr/>
                </a:tc>
                <a:tc>
                  <a:txBody>
                    <a:bodyPr/>
                    <a:lstStyle/>
                    <a:p>
                      <a:r>
                        <a:rPr lang="en-US" sz="800" dirty="0" smtClean="0"/>
                        <a:t>Open</a:t>
                      </a:r>
                      <a:endParaRPr lang="en-US" sz="800" dirty="0"/>
                    </a:p>
                  </a:txBody>
                  <a:tcPr/>
                </a:tc>
              </a:tr>
              <a:tr h="307131">
                <a:tc>
                  <a:txBody>
                    <a:bodyPr/>
                    <a:lstStyle/>
                    <a:p>
                      <a:pPr marL="0" algn="l" defTabSz="844029" rtl="0" eaLnBrk="1" latinLnBrk="0" hangingPunct="1"/>
                      <a:r>
                        <a:rPr lang="en-US" sz="800" kern="1200" baseline="0" dirty="0" smtClean="0">
                          <a:solidFill>
                            <a:schemeClr val="dk1"/>
                          </a:solidFill>
                          <a:effectLst/>
                          <a:latin typeface="+mn-lt"/>
                          <a:ea typeface="+mn-ea"/>
                          <a:cs typeface="+mn-cs"/>
                        </a:rPr>
                        <a:t>GE AVS scan report to be shared</a:t>
                      </a:r>
                      <a:endParaRPr lang="en-US" sz="800" kern="1200" baseline="0" dirty="0">
                        <a:solidFill>
                          <a:schemeClr val="dk1"/>
                        </a:solidFill>
                        <a:effectLst/>
                        <a:latin typeface="+mn-lt"/>
                        <a:ea typeface="+mn-ea"/>
                        <a:cs typeface="+mn-cs"/>
                      </a:endParaRPr>
                    </a:p>
                  </a:txBody>
                  <a:tcPr/>
                </a:tc>
                <a:tc>
                  <a:txBody>
                    <a:bodyPr/>
                    <a:lstStyle/>
                    <a:p>
                      <a:r>
                        <a:rPr lang="en-US" sz="800" dirty="0" smtClean="0"/>
                        <a:t>Rohit</a:t>
                      </a:r>
                      <a:endParaRPr lang="en-US" sz="800" dirty="0"/>
                    </a:p>
                  </a:txBody>
                  <a:tcPr/>
                </a:tc>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800" kern="1200" dirty="0" smtClean="0">
                          <a:solidFill>
                            <a:schemeClr val="dk1"/>
                          </a:solidFill>
                          <a:latin typeface="+mn-lt"/>
                          <a:ea typeface="+mn-ea"/>
                          <a:cs typeface="+mn-cs"/>
                        </a:rPr>
                        <a:t>Jan’ 17 Workout</a:t>
                      </a:r>
                      <a:endParaRPr lang="en-US" sz="800" kern="1200" dirty="0">
                        <a:solidFill>
                          <a:schemeClr val="dk1"/>
                        </a:solidFill>
                        <a:latin typeface="+mn-lt"/>
                        <a:ea typeface="+mn-ea"/>
                        <a:cs typeface="+mn-cs"/>
                      </a:endParaRPr>
                    </a:p>
                  </a:txBody>
                  <a:tcPr/>
                </a:tc>
                <a:tc>
                  <a:txBody>
                    <a:bodyPr/>
                    <a:lstStyle/>
                    <a:p>
                      <a:r>
                        <a:rPr lang="en-US" sz="800" dirty="0" smtClean="0"/>
                        <a:t>24-Jan-2017</a:t>
                      </a:r>
                      <a:endParaRPr lang="en-US" sz="800" dirty="0"/>
                    </a:p>
                  </a:txBody>
                  <a:tcPr/>
                </a:tc>
                <a:tc>
                  <a:txBody>
                    <a:bodyPr/>
                    <a:lstStyle/>
                    <a:p>
                      <a:r>
                        <a:rPr lang="en-US" sz="800" dirty="0" smtClean="0"/>
                        <a:t>24-Jan-2017</a:t>
                      </a:r>
                      <a:endParaRPr lang="en-US" sz="800" dirty="0"/>
                    </a:p>
                  </a:txBody>
                  <a:tcPr/>
                </a:tc>
                <a:tc>
                  <a:txBody>
                    <a:bodyPr/>
                    <a:lstStyle/>
                    <a:p>
                      <a:r>
                        <a:rPr lang="en-US" sz="800" dirty="0" smtClean="0"/>
                        <a:t>Closed</a:t>
                      </a:r>
                      <a:endParaRPr lang="en-US" sz="800" dirty="0"/>
                    </a:p>
                  </a:txBody>
                  <a:tcPr/>
                </a:tc>
              </a:tr>
            </a:tbl>
          </a:graphicData>
        </a:graphic>
      </p:graphicFrame>
    </p:spTree>
    <p:extLst>
      <p:ext uri="{BB962C8B-B14F-4D97-AF65-F5344CB8AC3E}">
        <p14:creationId xmlns:p14="http://schemas.microsoft.com/office/powerpoint/2010/main" val="6967823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399" y="1555618"/>
            <a:ext cx="4197927" cy="2129691"/>
          </a:xfrm>
          <a:prstGeom prst="rect">
            <a:avLst/>
          </a:prstGeom>
          <a:ln/>
        </p:spPr>
        <p:style>
          <a:lnRef idx="2">
            <a:schemeClr val="dk1"/>
          </a:lnRef>
          <a:fillRef idx="1">
            <a:schemeClr val="lt1"/>
          </a:fillRef>
          <a:effectRef idx="0">
            <a:schemeClr val="dk1"/>
          </a:effectRef>
          <a:fontRef idx="minor">
            <a:schemeClr val="dk1"/>
          </a:fontRef>
        </p:style>
        <p:txBody>
          <a:bodyPr anchor="ctr"/>
          <a:lstStyle/>
          <a:p>
            <a:pPr algn="ctr">
              <a:defRPr/>
            </a:pPr>
            <a:endParaRPr lang="en-US" dirty="0">
              <a:latin typeface="Candara" panose="020E0502030303020204" pitchFamily="34" charset="0"/>
            </a:endParaRPr>
          </a:p>
        </p:txBody>
      </p:sp>
      <p:sp>
        <p:nvSpPr>
          <p:cNvPr id="4" name="Rounded Rectangle 3"/>
          <p:cNvSpPr/>
          <p:nvPr/>
        </p:nvSpPr>
        <p:spPr>
          <a:xfrm>
            <a:off x="342900" y="1350830"/>
            <a:ext cx="3086100" cy="457200"/>
          </a:xfrm>
          <a:prstGeom prst="roundRect">
            <a:avLst/>
          </a:prstGeom>
          <a:ln/>
        </p:spPr>
        <p:style>
          <a:lnRef idx="1">
            <a:schemeClr val="accent5"/>
          </a:lnRef>
          <a:fillRef idx="3">
            <a:schemeClr val="accent5"/>
          </a:fillRef>
          <a:effectRef idx="2">
            <a:schemeClr val="accent5"/>
          </a:effectRef>
          <a:fontRef idx="minor">
            <a:schemeClr val="lt1"/>
          </a:fontRef>
        </p:style>
        <p:txBody>
          <a:bodyPr anchor="ctr"/>
          <a:lstStyle/>
          <a:p>
            <a:pPr algn="ctr">
              <a:defRPr/>
            </a:pPr>
            <a:endParaRPr lang="en-US">
              <a:latin typeface="Candara" panose="020E0502030303020204" pitchFamily="34" charset="0"/>
            </a:endParaRPr>
          </a:p>
        </p:txBody>
      </p:sp>
      <p:sp>
        <p:nvSpPr>
          <p:cNvPr id="5" name="Rectangle 4"/>
          <p:cNvSpPr/>
          <p:nvPr/>
        </p:nvSpPr>
        <p:spPr>
          <a:xfrm>
            <a:off x="4566310" y="1555680"/>
            <a:ext cx="4419600" cy="2129629"/>
          </a:xfrm>
          <a:prstGeom prst="rect">
            <a:avLst/>
          </a:prstGeom>
          <a:ln/>
        </p:spPr>
        <p:style>
          <a:lnRef idx="2">
            <a:schemeClr val="dk1"/>
          </a:lnRef>
          <a:fillRef idx="1">
            <a:schemeClr val="lt1"/>
          </a:fillRef>
          <a:effectRef idx="0">
            <a:schemeClr val="dk1"/>
          </a:effectRef>
          <a:fontRef idx="minor">
            <a:schemeClr val="dk1"/>
          </a:fontRef>
        </p:style>
        <p:txBody>
          <a:bodyPr anchor="ctr"/>
          <a:lstStyle/>
          <a:p>
            <a:pPr algn="ctr">
              <a:defRPr/>
            </a:pPr>
            <a:endParaRPr lang="en-US" dirty="0">
              <a:latin typeface="Candara" panose="020E0502030303020204" pitchFamily="34" charset="0"/>
            </a:endParaRPr>
          </a:p>
        </p:txBody>
      </p:sp>
      <p:sp>
        <p:nvSpPr>
          <p:cNvPr id="6" name="Rounded Rectangle 5"/>
          <p:cNvSpPr/>
          <p:nvPr/>
        </p:nvSpPr>
        <p:spPr>
          <a:xfrm>
            <a:off x="4756810" y="1349618"/>
            <a:ext cx="3086100" cy="457200"/>
          </a:xfrm>
          <a:prstGeom prst="roundRect">
            <a:avLst/>
          </a:prstGeom>
          <a:ln/>
        </p:spPr>
        <p:style>
          <a:lnRef idx="1">
            <a:schemeClr val="accent5"/>
          </a:lnRef>
          <a:fillRef idx="3">
            <a:schemeClr val="accent5"/>
          </a:fillRef>
          <a:effectRef idx="2">
            <a:schemeClr val="accent5"/>
          </a:effectRef>
          <a:fontRef idx="minor">
            <a:schemeClr val="lt1"/>
          </a:fontRef>
        </p:style>
        <p:txBody>
          <a:bodyPr anchor="ctr"/>
          <a:lstStyle/>
          <a:p>
            <a:pPr algn="ctr">
              <a:defRPr/>
            </a:pPr>
            <a:endParaRPr lang="en-US">
              <a:latin typeface="Candara" panose="020E0502030303020204" pitchFamily="34" charset="0"/>
            </a:endParaRPr>
          </a:p>
        </p:txBody>
      </p:sp>
      <p:sp>
        <p:nvSpPr>
          <p:cNvPr id="10" name="TextBox 9"/>
          <p:cNvSpPr txBox="1"/>
          <p:nvPr/>
        </p:nvSpPr>
        <p:spPr>
          <a:xfrm>
            <a:off x="629538" y="1367376"/>
            <a:ext cx="2499402" cy="338554"/>
          </a:xfrm>
          <a:prstGeom prst="rect">
            <a:avLst/>
          </a:prstGeom>
          <a:noFill/>
        </p:spPr>
        <p:txBody>
          <a:bodyPr wrap="none">
            <a:spAutoFit/>
          </a:bodyPr>
          <a:lstStyle/>
          <a:p>
            <a:pPr algn="ctr">
              <a:defRPr/>
            </a:pPr>
            <a:r>
              <a:rPr lang="en-US" sz="1600" b="1" dirty="0" smtClean="0">
                <a:solidFill>
                  <a:schemeClr val="bg1"/>
                </a:solidFill>
                <a:latin typeface="Candara" panose="020E0502030303020204" pitchFamily="34" charset="0"/>
              </a:rPr>
              <a:t>Health of the Engagement</a:t>
            </a:r>
            <a:endParaRPr lang="en-US" sz="1600" b="1" dirty="0">
              <a:solidFill>
                <a:schemeClr val="bg1"/>
              </a:solidFill>
              <a:latin typeface="Candara" panose="020E0502030303020204" pitchFamily="34" charset="0"/>
            </a:endParaRPr>
          </a:p>
        </p:txBody>
      </p:sp>
      <p:sp>
        <p:nvSpPr>
          <p:cNvPr id="11" name="TextBox 10"/>
          <p:cNvSpPr txBox="1"/>
          <p:nvPr/>
        </p:nvSpPr>
        <p:spPr>
          <a:xfrm>
            <a:off x="5742645" y="1408941"/>
            <a:ext cx="1087157" cy="338554"/>
          </a:xfrm>
          <a:prstGeom prst="rect">
            <a:avLst/>
          </a:prstGeom>
          <a:noFill/>
        </p:spPr>
        <p:txBody>
          <a:bodyPr wrap="none">
            <a:spAutoFit/>
          </a:bodyPr>
          <a:lstStyle/>
          <a:p>
            <a:pPr algn="ctr">
              <a:defRPr/>
            </a:pPr>
            <a:r>
              <a:rPr lang="en-US" sz="1600" b="1" dirty="0" smtClean="0">
                <a:solidFill>
                  <a:schemeClr val="bg1"/>
                </a:solidFill>
                <a:latin typeface="Candara" panose="020E0502030303020204" pitchFamily="34" charset="0"/>
              </a:rPr>
              <a:t>Highlights</a:t>
            </a:r>
            <a:endParaRPr lang="en-US" sz="1600" b="1" dirty="0">
              <a:solidFill>
                <a:schemeClr val="bg1"/>
              </a:solidFill>
              <a:latin typeface="Candara" panose="020E0502030303020204" pitchFamily="34" charset="0"/>
            </a:endParaRPr>
          </a:p>
        </p:txBody>
      </p:sp>
      <p:sp>
        <p:nvSpPr>
          <p:cNvPr id="12" name="Rectangle 11"/>
          <p:cNvSpPr/>
          <p:nvPr/>
        </p:nvSpPr>
        <p:spPr>
          <a:xfrm>
            <a:off x="4613709" y="4100946"/>
            <a:ext cx="4372201" cy="2164210"/>
          </a:xfrm>
          <a:prstGeom prst="rect">
            <a:avLst/>
          </a:prstGeom>
          <a:ln/>
        </p:spPr>
        <p:style>
          <a:lnRef idx="2">
            <a:schemeClr val="dk1"/>
          </a:lnRef>
          <a:fillRef idx="1">
            <a:schemeClr val="lt1"/>
          </a:fillRef>
          <a:effectRef idx="0">
            <a:schemeClr val="dk1"/>
          </a:effectRef>
          <a:fontRef idx="minor">
            <a:schemeClr val="dk1"/>
          </a:fontRef>
        </p:style>
        <p:txBody>
          <a:bodyPr anchor="ctr"/>
          <a:lstStyle/>
          <a:p>
            <a:pPr algn="ctr">
              <a:defRPr/>
            </a:pPr>
            <a:endParaRPr lang="en-US" dirty="0">
              <a:latin typeface="Candara" panose="020E0502030303020204" pitchFamily="34" charset="0"/>
            </a:endParaRPr>
          </a:p>
        </p:txBody>
      </p:sp>
      <p:sp>
        <p:nvSpPr>
          <p:cNvPr id="13" name="Rounded Rectangle 12"/>
          <p:cNvSpPr/>
          <p:nvPr/>
        </p:nvSpPr>
        <p:spPr>
          <a:xfrm>
            <a:off x="4979124" y="3933847"/>
            <a:ext cx="3086100" cy="457200"/>
          </a:xfrm>
          <a:prstGeom prst="roundRect">
            <a:avLst/>
          </a:prstGeom>
          <a:ln/>
        </p:spPr>
        <p:style>
          <a:lnRef idx="1">
            <a:schemeClr val="accent5"/>
          </a:lnRef>
          <a:fillRef idx="3">
            <a:schemeClr val="accent5"/>
          </a:fillRef>
          <a:effectRef idx="2">
            <a:schemeClr val="accent5"/>
          </a:effectRef>
          <a:fontRef idx="minor">
            <a:schemeClr val="lt1"/>
          </a:fontRef>
        </p:style>
        <p:txBody>
          <a:bodyPr anchor="ctr"/>
          <a:lstStyle/>
          <a:p>
            <a:pPr algn="ctr">
              <a:defRPr/>
            </a:pPr>
            <a:endParaRPr lang="en-US">
              <a:latin typeface="Candara" panose="020E0502030303020204" pitchFamily="34" charset="0"/>
            </a:endParaRPr>
          </a:p>
        </p:txBody>
      </p:sp>
      <p:sp>
        <p:nvSpPr>
          <p:cNvPr id="14" name="TextBox 13"/>
          <p:cNvSpPr txBox="1"/>
          <p:nvPr/>
        </p:nvSpPr>
        <p:spPr>
          <a:xfrm>
            <a:off x="5796967" y="3993170"/>
            <a:ext cx="1316386" cy="338554"/>
          </a:xfrm>
          <a:prstGeom prst="rect">
            <a:avLst/>
          </a:prstGeom>
          <a:noFill/>
        </p:spPr>
        <p:txBody>
          <a:bodyPr wrap="none">
            <a:spAutoFit/>
          </a:bodyPr>
          <a:lstStyle/>
          <a:p>
            <a:pPr algn="ctr">
              <a:defRPr/>
            </a:pPr>
            <a:r>
              <a:rPr lang="en-US" sz="1600" b="1" dirty="0" smtClean="0">
                <a:solidFill>
                  <a:schemeClr val="bg1"/>
                </a:solidFill>
                <a:latin typeface="Candara" panose="020E0502030303020204" pitchFamily="34" charset="0"/>
              </a:rPr>
              <a:t>Help Needed</a:t>
            </a:r>
            <a:endParaRPr lang="en-US" sz="1600" b="1" dirty="0">
              <a:solidFill>
                <a:schemeClr val="bg1"/>
              </a:solidFill>
              <a:latin typeface="Candara" panose="020E0502030303020204" pitchFamily="34" charset="0"/>
            </a:endParaRPr>
          </a:p>
        </p:txBody>
      </p:sp>
      <p:sp>
        <p:nvSpPr>
          <p:cNvPr id="15" name="TextBox 14"/>
          <p:cNvSpPr txBox="1"/>
          <p:nvPr/>
        </p:nvSpPr>
        <p:spPr>
          <a:xfrm>
            <a:off x="4613709" y="4296578"/>
            <a:ext cx="4372201" cy="1384995"/>
          </a:xfrm>
          <a:prstGeom prst="rect">
            <a:avLst/>
          </a:prstGeom>
          <a:noFill/>
        </p:spPr>
        <p:txBody>
          <a:bodyPr wrap="square" rtlCol="0">
            <a:spAutoFit/>
          </a:bodyPr>
          <a:lstStyle/>
          <a:p>
            <a:endParaRPr lang="en-US" sz="1200" dirty="0" smtClean="0">
              <a:latin typeface="Candara" panose="020E0502030303020204" pitchFamily="34" charset="0"/>
            </a:endParaRPr>
          </a:p>
          <a:p>
            <a:pPr marL="285750" indent="-285750">
              <a:buFont typeface="Wingdings" panose="05000000000000000000" pitchFamily="2" charset="2"/>
              <a:buChar char="Ø"/>
            </a:pPr>
            <a:r>
              <a:rPr lang="en-US" sz="1200" dirty="0" smtClean="0">
                <a:latin typeface="Candara" panose="020E0502030303020204" pitchFamily="34" charset="0"/>
              </a:rPr>
              <a:t>VPN </a:t>
            </a:r>
            <a:r>
              <a:rPr lang="en-US" sz="1200" dirty="0">
                <a:latin typeface="Candara" panose="020E0502030303020204" pitchFamily="34" charset="0"/>
              </a:rPr>
              <a:t>token for Gopi </a:t>
            </a:r>
            <a:r>
              <a:rPr lang="en-US" sz="1200" dirty="0" smtClean="0">
                <a:latin typeface="Candara" panose="020E0502030303020204" pitchFamily="34" charset="0"/>
              </a:rPr>
              <a:t>M and Farhan</a:t>
            </a:r>
          </a:p>
          <a:p>
            <a:pPr marL="285750" indent="-285750">
              <a:buFont typeface="Wingdings" panose="05000000000000000000" pitchFamily="2" charset="2"/>
              <a:buChar char="Ø"/>
            </a:pPr>
            <a:r>
              <a:rPr lang="en-US" sz="1200" dirty="0">
                <a:latin typeface="Candara" panose="020E0502030303020204" pitchFamily="34" charset="0"/>
              </a:rPr>
              <a:t>Click DB access(Prod, Stage, Sandbox) for Gopi</a:t>
            </a:r>
            <a:endParaRPr lang="en-US" sz="1200" dirty="0" smtClean="0">
              <a:latin typeface="Candara" panose="020E0502030303020204" pitchFamily="34" charset="0"/>
            </a:endParaRPr>
          </a:p>
          <a:p>
            <a:pPr marL="285750" indent="-285750">
              <a:buFont typeface="Wingdings" panose="05000000000000000000" pitchFamily="2" charset="2"/>
              <a:buChar char="Ø"/>
            </a:pPr>
            <a:endParaRPr lang="en-US" sz="1200" dirty="0">
              <a:latin typeface="Candara" panose="020E0502030303020204" pitchFamily="34" charset="0"/>
            </a:endParaRPr>
          </a:p>
          <a:p>
            <a:endParaRPr lang="en-US" sz="1200" dirty="0">
              <a:latin typeface="Candara" panose="020E0502030303020204" pitchFamily="34" charset="0"/>
            </a:endParaRPr>
          </a:p>
          <a:p>
            <a:r>
              <a:rPr lang="en-US" sz="1200" dirty="0" smtClean="0">
                <a:latin typeface="Candara" panose="020E0502030303020204" pitchFamily="34" charset="0"/>
              </a:rPr>
              <a:t> </a:t>
            </a:r>
            <a:endParaRPr lang="en-US" sz="1200" dirty="0">
              <a:latin typeface="Candara" panose="020E0502030303020204" pitchFamily="34" charset="0"/>
            </a:endParaRPr>
          </a:p>
          <a:p>
            <a:endParaRPr lang="en-US" sz="1200" dirty="0" smtClean="0">
              <a:latin typeface="Candara" panose="020E0502030303020204" pitchFamily="34" charset="0"/>
            </a:endParaRPr>
          </a:p>
        </p:txBody>
      </p:sp>
      <p:sp>
        <p:nvSpPr>
          <p:cNvPr id="16" name="Title 1"/>
          <p:cNvSpPr txBox="1">
            <a:spLocks/>
          </p:cNvSpPr>
          <p:nvPr/>
        </p:nvSpPr>
        <p:spPr>
          <a:xfrm>
            <a:off x="152403" y="152401"/>
            <a:ext cx="9143999" cy="1002135"/>
          </a:xfrm>
          <a:prstGeom prst="rect">
            <a:avLst/>
          </a:prstGeom>
        </p:spPr>
        <p:txBody>
          <a:bodyPr vert="horz" lIns="297529" tIns="33059" rIns="165294" bIns="33059" rtlCol="0" anchor="ctr">
            <a:noAutofit/>
          </a:bodyPr>
          <a:lstStyle>
            <a:lvl1pPr marL="0" indent="0" algn="l" defTabSz="844029" rtl="0" eaLnBrk="1" latinLnBrk="0" hangingPunct="1">
              <a:lnSpc>
                <a:spcPct val="85000"/>
              </a:lnSpc>
              <a:spcBef>
                <a:spcPct val="0"/>
              </a:spcBef>
              <a:buNone/>
              <a:defRPr sz="2400" b="0" kern="1200">
                <a:solidFill>
                  <a:schemeClr val="tx1"/>
                </a:solidFill>
                <a:latin typeface="+mj-lt"/>
                <a:ea typeface="+mj-ea"/>
                <a:cs typeface="+mj-cs"/>
              </a:defRPr>
            </a:lvl1pPr>
          </a:lstStyle>
          <a:p>
            <a:r>
              <a:rPr lang="en-US" dirty="0" smtClean="0"/>
              <a:t>Weekly Snapshot – 01/26/17</a:t>
            </a:r>
            <a:endParaRPr lang="en-US" dirty="0"/>
          </a:p>
        </p:txBody>
      </p:sp>
      <p:sp>
        <p:nvSpPr>
          <p:cNvPr id="17" name="Rectangle 16"/>
          <p:cNvSpPr/>
          <p:nvPr/>
        </p:nvSpPr>
        <p:spPr>
          <a:xfrm>
            <a:off x="213014" y="4054271"/>
            <a:ext cx="4137312" cy="2210885"/>
          </a:xfrm>
          <a:prstGeom prst="rect">
            <a:avLst/>
          </a:prstGeom>
          <a:ln/>
        </p:spPr>
        <p:style>
          <a:lnRef idx="2">
            <a:schemeClr val="dk1"/>
          </a:lnRef>
          <a:fillRef idx="1">
            <a:schemeClr val="lt1"/>
          </a:fillRef>
          <a:effectRef idx="0">
            <a:schemeClr val="dk1"/>
          </a:effectRef>
          <a:fontRef idx="minor">
            <a:schemeClr val="dk1"/>
          </a:fontRef>
        </p:style>
        <p:txBody>
          <a:bodyPr anchor="ctr"/>
          <a:lstStyle/>
          <a:p>
            <a:pPr algn="ctr">
              <a:defRPr/>
            </a:pPr>
            <a:endParaRPr lang="en-US" dirty="0">
              <a:latin typeface="Candara" panose="020E0502030303020204" pitchFamily="34" charset="0"/>
            </a:endParaRPr>
          </a:p>
        </p:txBody>
      </p:sp>
      <p:sp>
        <p:nvSpPr>
          <p:cNvPr id="18" name="Rounded Rectangle 17"/>
          <p:cNvSpPr/>
          <p:nvPr/>
        </p:nvSpPr>
        <p:spPr>
          <a:xfrm>
            <a:off x="403514" y="3849482"/>
            <a:ext cx="3086100" cy="457200"/>
          </a:xfrm>
          <a:prstGeom prst="roundRect">
            <a:avLst/>
          </a:prstGeom>
          <a:ln/>
        </p:spPr>
        <p:style>
          <a:lnRef idx="1">
            <a:schemeClr val="accent5"/>
          </a:lnRef>
          <a:fillRef idx="3">
            <a:schemeClr val="accent5"/>
          </a:fillRef>
          <a:effectRef idx="2">
            <a:schemeClr val="accent5"/>
          </a:effectRef>
          <a:fontRef idx="minor">
            <a:schemeClr val="lt1"/>
          </a:fontRef>
        </p:style>
        <p:txBody>
          <a:bodyPr anchor="ctr"/>
          <a:lstStyle/>
          <a:p>
            <a:pPr algn="ctr">
              <a:defRPr/>
            </a:pPr>
            <a:endParaRPr lang="en-US">
              <a:latin typeface="Candara" panose="020E0502030303020204" pitchFamily="34" charset="0"/>
            </a:endParaRPr>
          </a:p>
        </p:txBody>
      </p:sp>
      <p:sp>
        <p:nvSpPr>
          <p:cNvPr id="19" name="TextBox 18"/>
          <p:cNvSpPr txBox="1"/>
          <p:nvPr/>
        </p:nvSpPr>
        <p:spPr>
          <a:xfrm>
            <a:off x="213014" y="4486354"/>
            <a:ext cx="4137312" cy="1384995"/>
          </a:xfrm>
          <a:prstGeom prst="rect">
            <a:avLst/>
          </a:prstGeom>
          <a:noFill/>
        </p:spPr>
        <p:txBody>
          <a:bodyPr wrap="square" rtlCol="0">
            <a:spAutoFit/>
          </a:bodyPr>
          <a:lstStyle/>
          <a:p>
            <a:pPr marL="285750" indent="-285750">
              <a:buFont typeface="Wingdings" panose="05000000000000000000" pitchFamily="2" charset="2"/>
              <a:buChar char="Ø"/>
            </a:pPr>
            <a:r>
              <a:rPr lang="en-US" sz="1200" dirty="0" smtClean="0">
                <a:latin typeface="Candara" panose="020E0502030303020204" pitchFamily="34" charset="0"/>
              </a:rPr>
              <a:t>Delay in Siebel access may lead to delay in testing for Release</a:t>
            </a:r>
          </a:p>
          <a:p>
            <a:pPr marL="285750" indent="-285750">
              <a:buFont typeface="Wingdings" panose="05000000000000000000" pitchFamily="2" charset="2"/>
              <a:buChar char="Ø"/>
            </a:pPr>
            <a:r>
              <a:rPr lang="en-US" sz="1200" dirty="0" smtClean="0">
                <a:latin typeface="Candara" panose="020E0502030303020204" pitchFamily="34" charset="0"/>
              </a:rPr>
              <a:t>Open Defects ( </a:t>
            </a:r>
            <a:r>
              <a:rPr lang="en-US" sz="1200" dirty="0">
                <a:latin typeface="Candara" panose="020E0502030303020204" pitchFamily="34" charset="0"/>
              </a:rPr>
              <a:t>DE137, DE139, DE140</a:t>
            </a:r>
            <a:r>
              <a:rPr lang="en-US" sz="1200" dirty="0" smtClean="0">
                <a:latin typeface="Candara" panose="020E0502030303020204" pitchFamily="34" charset="0"/>
              </a:rPr>
              <a:t>) may  lead to quality issues</a:t>
            </a:r>
            <a:endParaRPr lang="en-US" sz="1200" dirty="0">
              <a:latin typeface="Candara" panose="020E0502030303020204" pitchFamily="34" charset="0"/>
            </a:endParaRPr>
          </a:p>
          <a:p>
            <a:endParaRPr lang="en-US" sz="1200" dirty="0" smtClean="0">
              <a:latin typeface="Candara" panose="020E0502030303020204" pitchFamily="34" charset="0"/>
            </a:endParaRPr>
          </a:p>
          <a:p>
            <a:endParaRPr lang="en-US" sz="1200" dirty="0">
              <a:latin typeface="Candara" panose="020E0502030303020204" pitchFamily="34" charset="0"/>
            </a:endParaRPr>
          </a:p>
          <a:p>
            <a:endParaRPr lang="en-US" sz="1200" dirty="0" smtClean="0">
              <a:latin typeface="Candara" panose="020E0502030303020204" pitchFamily="34" charset="0"/>
            </a:endParaRPr>
          </a:p>
        </p:txBody>
      </p:sp>
      <p:sp>
        <p:nvSpPr>
          <p:cNvPr id="20" name="TextBox 19"/>
          <p:cNvSpPr txBox="1"/>
          <p:nvPr/>
        </p:nvSpPr>
        <p:spPr>
          <a:xfrm>
            <a:off x="768986" y="3908805"/>
            <a:ext cx="2327881" cy="338554"/>
          </a:xfrm>
          <a:prstGeom prst="rect">
            <a:avLst/>
          </a:prstGeom>
          <a:noFill/>
        </p:spPr>
        <p:txBody>
          <a:bodyPr wrap="none">
            <a:spAutoFit/>
          </a:bodyPr>
          <a:lstStyle/>
          <a:p>
            <a:pPr algn="ctr">
              <a:defRPr/>
            </a:pPr>
            <a:r>
              <a:rPr lang="en-US" sz="1600" b="1" dirty="0" smtClean="0">
                <a:solidFill>
                  <a:schemeClr val="bg1"/>
                </a:solidFill>
                <a:latin typeface="Candara" panose="020E0502030303020204" pitchFamily="34" charset="0"/>
              </a:rPr>
              <a:t>Risk / Issues / Challenges</a:t>
            </a:r>
            <a:endParaRPr lang="en-US" sz="1600" b="1" dirty="0">
              <a:solidFill>
                <a:schemeClr val="bg1"/>
              </a:solidFill>
              <a:latin typeface="Candara" panose="020E0502030303020204" pitchFamily="34" charset="0"/>
            </a:endParaRPr>
          </a:p>
        </p:txBody>
      </p:sp>
      <p:sp>
        <p:nvSpPr>
          <p:cNvPr id="21" name="TextBox 20"/>
          <p:cNvSpPr txBox="1"/>
          <p:nvPr/>
        </p:nvSpPr>
        <p:spPr>
          <a:xfrm>
            <a:off x="4566310" y="1936656"/>
            <a:ext cx="4419600" cy="2023631"/>
          </a:xfrm>
          <a:prstGeom prst="rect">
            <a:avLst/>
          </a:prstGeom>
          <a:noFill/>
        </p:spPr>
        <p:txBody>
          <a:bodyPr wrap="square" rtlCol="0">
            <a:spAutoFit/>
          </a:bodyPr>
          <a:lstStyle/>
          <a:p>
            <a:pPr marL="285750" indent="-285750">
              <a:buFont typeface="Wingdings" panose="05000000000000000000" pitchFamily="2" charset="2"/>
              <a:buChar char="Ø"/>
            </a:pPr>
            <a:r>
              <a:rPr lang="en-US" sz="1100" dirty="0" smtClean="0">
                <a:latin typeface="Candara" panose="020E0502030303020204" pitchFamily="34" charset="0"/>
              </a:rPr>
              <a:t>R1.3 </a:t>
            </a:r>
            <a:r>
              <a:rPr lang="en-US" sz="1100" dirty="0">
                <a:latin typeface="Candara" panose="020E0502030303020204" pitchFamily="34" charset="0"/>
              </a:rPr>
              <a:t>Google Places changes </a:t>
            </a:r>
            <a:r>
              <a:rPr lang="en-US" sz="1100" dirty="0" smtClean="0">
                <a:latin typeface="Candara" panose="020E0502030303020204" pitchFamily="34" charset="0"/>
              </a:rPr>
              <a:t>tested and deployed.</a:t>
            </a:r>
          </a:p>
          <a:p>
            <a:pPr marL="285750" indent="-285750">
              <a:buFont typeface="Wingdings" panose="05000000000000000000" pitchFamily="2" charset="2"/>
              <a:buChar char="Ø"/>
            </a:pPr>
            <a:r>
              <a:rPr lang="en-US" sz="1100" dirty="0" smtClean="0">
                <a:latin typeface="Candara" panose="020E0502030303020204" pitchFamily="34" charset="0"/>
              </a:rPr>
              <a:t>Successful CLICK Master data load with only incremental data.</a:t>
            </a:r>
          </a:p>
          <a:p>
            <a:pPr marL="285750" indent="-285750">
              <a:buFont typeface="Wingdings" panose="05000000000000000000" pitchFamily="2" charset="2"/>
              <a:buChar char="Ø"/>
            </a:pPr>
            <a:r>
              <a:rPr lang="en-US" sz="1100" dirty="0" smtClean="0">
                <a:latin typeface="Candara" panose="020E0502030303020204" pitchFamily="34" charset="0"/>
              </a:rPr>
              <a:t>Master data upload for CLICK Sandbox  and Stage.</a:t>
            </a:r>
          </a:p>
          <a:p>
            <a:pPr marL="285750" indent="-285750">
              <a:buFont typeface="Wingdings" panose="05000000000000000000" pitchFamily="2" charset="2"/>
              <a:buChar char="Ø"/>
            </a:pPr>
            <a:r>
              <a:rPr lang="en-US" sz="1100" dirty="0" smtClean="0">
                <a:latin typeface="Candara" panose="020E0502030303020204" pitchFamily="34" charset="0"/>
              </a:rPr>
              <a:t>Change request, Code review checklist and Deployment to CRP is completed</a:t>
            </a:r>
          </a:p>
          <a:p>
            <a:pPr marL="285750" indent="-285750">
              <a:buFont typeface="Wingdings" panose="05000000000000000000" pitchFamily="2" charset="2"/>
              <a:buChar char="Ø"/>
            </a:pPr>
            <a:endParaRPr lang="en-US" sz="1050" dirty="0">
              <a:latin typeface="Candara" panose="020E0502030303020204" pitchFamily="34" charset="0"/>
            </a:endParaRPr>
          </a:p>
          <a:p>
            <a:r>
              <a:rPr lang="en-US" sz="1200" dirty="0" smtClean="0">
                <a:latin typeface="Candara" panose="020E0502030303020204" pitchFamily="34" charset="0"/>
              </a:rPr>
              <a:t/>
            </a:r>
            <a:br>
              <a:rPr lang="en-US" sz="1200" dirty="0" smtClean="0">
                <a:latin typeface="Candara" panose="020E0502030303020204" pitchFamily="34" charset="0"/>
              </a:rPr>
            </a:br>
            <a:endParaRPr lang="en-US" sz="1200" dirty="0" smtClean="0">
              <a:latin typeface="Candara" panose="020E0502030303020204" pitchFamily="34" charset="0"/>
            </a:endParaRPr>
          </a:p>
          <a:p>
            <a:pPr marL="285750" indent="-285750">
              <a:buFont typeface="Wingdings" panose="05000000000000000000" pitchFamily="2" charset="2"/>
              <a:buChar char="Ø"/>
            </a:pPr>
            <a:endParaRPr lang="en-US" sz="1200" dirty="0" smtClean="0">
              <a:latin typeface="Candara" panose="020E0502030303020204" pitchFamily="34" charset="0"/>
            </a:endParaRPr>
          </a:p>
          <a:p>
            <a:endParaRPr lang="en-US" sz="1200" dirty="0" smtClean="0">
              <a:latin typeface="Candara" panose="020E0502030303020204" pitchFamily="34" charset="0"/>
            </a:endParaRPr>
          </a:p>
          <a:p>
            <a:endParaRPr lang="en-US" sz="1200" dirty="0">
              <a:latin typeface="Candara" panose="020E0502030303020204" pitchFamily="34" charset="0"/>
            </a:endParaRPr>
          </a:p>
        </p:txBody>
      </p:sp>
      <p:sp>
        <p:nvSpPr>
          <p:cNvPr id="2" name="Rectangle 1"/>
          <p:cNvSpPr/>
          <p:nvPr/>
        </p:nvSpPr>
        <p:spPr>
          <a:xfrm>
            <a:off x="1175788" y="2333005"/>
            <a:ext cx="1721922" cy="573706"/>
          </a:xfrm>
          <a:prstGeom prst="rect">
            <a:avLst/>
          </a:prstGeom>
          <a:solidFill>
            <a:srgbClr val="92D050"/>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600" b="1" dirty="0" smtClean="0">
                <a:solidFill>
                  <a:schemeClr val="tx2">
                    <a:lumMod val="50000"/>
                  </a:schemeClr>
                </a:solidFill>
              </a:rPr>
              <a:t>GREEN</a:t>
            </a:r>
          </a:p>
        </p:txBody>
      </p:sp>
    </p:spTree>
    <p:extLst>
      <p:ext uri="{BB962C8B-B14F-4D97-AF65-F5344CB8AC3E}">
        <p14:creationId xmlns:p14="http://schemas.microsoft.com/office/powerpoint/2010/main" val="19489161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Focus Area Updates</a:t>
            </a: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890586416"/>
              </p:ext>
            </p:extLst>
          </p:nvPr>
        </p:nvGraphicFramePr>
        <p:xfrm>
          <a:off x="325774" y="1559133"/>
          <a:ext cx="8687597" cy="3497003"/>
        </p:xfrm>
        <a:graphic>
          <a:graphicData uri="http://schemas.openxmlformats.org/drawingml/2006/table">
            <a:tbl>
              <a:tblPr firstRow="1" bandRow="1">
                <a:tableStyleId>{7DF18680-E054-41AD-8BC1-D1AEF772440D}</a:tableStyleId>
              </a:tblPr>
              <a:tblGrid>
                <a:gridCol w="2434521"/>
                <a:gridCol w="817164"/>
                <a:gridCol w="1290881"/>
                <a:gridCol w="4145031"/>
              </a:tblGrid>
              <a:tr h="463000">
                <a:tc>
                  <a:txBody>
                    <a:bodyPr/>
                    <a:lstStyle/>
                    <a:p>
                      <a:r>
                        <a:rPr lang="en-US" sz="1200" dirty="0" smtClean="0"/>
                        <a:t>Focus Areas</a:t>
                      </a:r>
                      <a:endParaRPr lang="en-US" sz="1200" dirty="0"/>
                    </a:p>
                  </a:txBody>
                  <a:tcPr/>
                </a:tc>
                <a:tc>
                  <a:txBody>
                    <a:bodyPr/>
                    <a:lstStyle/>
                    <a:p>
                      <a:r>
                        <a:rPr lang="en-US" sz="1200" dirty="0" smtClean="0"/>
                        <a:t>Owner</a:t>
                      </a:r>
                      <a:endParaRPr lang="en-US" sz="1200" dirty="0"/>
                    </a:p>
                  </a:txBody>
                  <a:tcPr/>
                </a:tc>
                <a:tc>
                  <a:txBody>
                    <a:bodyPr/>
                    <a:lstStyle/>
                    <a:p>
                      <a:r>
                        <a:rPr lang="en-US" sz="1200" dirty="0" smtClean="0"/>
                        <a:t>Status</a:t>
                      </a:r>
                      <a:endParaRPr lang="en-US" sz="1200" dirty="0"/>
                    </a:p>
                  </a:txBody>
                  <a:tcPr/>
                </a:tc>
                <a:tc>
                  <a:txBody>
                    <a:bodyPr/>
                    <a:lstStyle/>
                    <a:p>
                      <a:r>
                        <a:rPr lang="en-US" sz="1200" dirty="0" smtClean="0"/>
                        <a:t>Comments</a:t>
                      </a:r>
                      <a:endParaRPr lang="en-US" sz="1200" dirty="0"/>
                    </a:p>
                  </a:txBody>
                  <a:tcPr/>
                </a:tc>
              </a:tr>
              <a:tr h="492467">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1000" dirty="0" smtClean="0"/>
                        <a:t>Mobile Sync Issues</a:t>
                      </a:r>
                    </a:p>
                  </a:txBody>
                  <a:tcPr/>
                </a:tc>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1000" dirty="0" smtClean="0"/>
                        <a:t>CG</a:t>
                      </a:r>
                      <a:r>
                        <a:rPr lang="en-US" sz="1000" baseline="0" dirty="0" smtClean="0"/>
                        <a:t> Team</a:t>
                      </a:r>
                      <a:endParaRPr lang="en-US" sz="1000" dirty="0" smtClean="0"/>
                    </a:p>
                    <a:p>
                      <a:endParaRPr lang="en-US" sz="1000" dirty="0"/>
                    </a:p>
                  </a:txBody>
                  <a:tcPr/>
                </a:tc>
                <a:tc>
                  <a:txBody>
                    <a:bodyPr/>
                    <a:lstStyle/>
                    <a:p>
                      <a:r>
                        <a:rPr lang="en-US" sz="1000" dirty="0" smtClean="0"/>
                        <a:t>In Progress</a:t>
                      </a:r>
                      <a:endParaRPr lang="en-US" sz="1000" dirty="0"/>
                    </a:p>
                  </a:txBody>
                  <a:tcPr/>
                </a:tc>
                <a:tc>
                  <a:txBody>
                    <a:bodyPr/>
                    <a:lstStyle/>
                    <a:p>
                      <a:pPr marL="171450" indent="-171450">
                        <a:buFont typeface="Arial" panose="020B0604020202020204" pitchFamily="34" charset="0"/>
                        <a:buChar char="•"/>
                      </a:pPr>
                      <a:r>
                        <a:rPr lang="en-US" sz="1000" kern="1200" baseline="0" dirty="0" smtClean="0">
                          <a:solidFill>
                            <a:schemeClr val="dk1"/>
                          </a:solidFill>
                          <a:latin typeface="+mn-lt"/>
                          <a:ea typeface="+mn-ea"/>
                          <a:cs typeface="+mn-cs"/>
                        </a:rPr>
                        <a:t>Investigation in progress 2 new CLICK support cases  raised.</a:t>
                      </a:r>
                    </a:p>
                    <a:p>
                      <a:pPr marL="171450" indent="-171450">
                        <a:buFont typeface="Arial" panose="020B0604020202020204" pitchFamily="34" charset="0"/>
                        <a:buChar char="•"/>
                      </a:pPr>
                      <a:r>
                        <a:rPr lang="en-US" sz="1000" kern="1200" baseline="0" dirty="0" smtClean="0">
                          <a:solidFill>
                            <a:schemeClr val="dk1"/>
                          </a:solidFill>
                          <a:latin typeface="+mn-lt"/>
                          <a:ea typeface="+mn-ea"/>
                          <a:cs typeface="+mn-cs"/>
                        </a:rPr>
                        <a:t>Analysis in progress on already 10 existing CLICK support cases.</a:t>
                      </a:r>
                    </a:p>
                    <a:p>
                      <a:endParaRPr lang="en-US" sz="1000" dirty="0"/>
                    </a:p>
                  </a:txBody>
                  <a:tcPr/>
                </a:tc>
              </a:tr>
              <a:tr h="820127">
                <a:tc>
                  <a:txBody>
                    <a:bodyPr/>
                    <a:lstStyle/>
                    <a:p>
                      <a:r>
                        <a:rPr lang="en-US" sz="1000" kern="1200" baseline="0" dirty="0" smtClean="0">
                          <a:solidFill>
                            <a:schemeClr val="dk1"/>
                          </a:solidFill>
                          <a:effectLst/>
                          <a:latin typeface="+mn-lt"/>
                          <a:ea typeface="+mn-ea"/>
                          <a:cs typeface="+mn-cs"/>
                        </a:rPr>
                        <a:t>Booking SDT Performance Issues</a:t>
                      </a:r>
                      <a:endParaRPr lang="en-US" sz="1000" kern="1200" baseline="0" dirty="0">
                        <a:solidFill>
                          <a:schemeClr val="dk1"/>
                        </a:solidFill>
                        <a:effectLst/>
                        <a:latin typeface="+mn-lt"/>
                        <a:ea typeface="+mn-ea"/>
                        <a:cs typeface="+mn-cs"/>
                      </a:endParaRPr>
                    </a:p>
                  </a:txBody>
                  <a:tcPr/>
                </a:tc>
                <a:tc>
                  <a:txBody>
                    <a:bodyPr/>
                    <a:lstStyle/>
                    <a:p>
                      <a:r>
                        <a:rPr lang="en-US" sz="1000" dirty="0" smtClean="0"/>
                        <a:t>CG</a:t>
                      </a:r>
                      <a:r>
                        <a:rPr lang="en-US" sz="1000" baseline="0" dirty="0" smtClean="0"/>
                        <a:t> Team</a:t>
                      </a:r>
                      <a:endParaRPr lang="en-US" sz="1000" dirty="0"/>
                    </a:p>
                  </a:txBody>
                  <a:tcPr/>
                </a:tc>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1000" dirty="0" smtClean="0"/>
                        <a:t>In Progress</a:t>
                      </a:r>
                    </a:p>
                    <a:p>
                      <a:endParaRPr lang="en-US" sz="1000" dirty="0"/>
                    </a:p>
                  </a:txBody>
                  <a:tcPr/>
                </a:tc>
                <a:tc>
                  <a:txBody>
                    <a:bodyPr/>
                    <a:lstStyle/>
                    <a:p>
                      <a:pPr marL="171450" indent="-171450" algn="l" defTabSz="844029" rtl="0" eaLnBrk="1" latinLnBrk="0" hangingPunct="1">
                        <a:buFont typeface="Arial" panose="020B0604020202020204" pitchFamily="34" charset="0"/>
                        <a:buChar char="•"/>
                      </a:pPr>
                      <a:r>
                        <a:rPr lang="en-US" sz="1000" kern="1200" baseline="0" dirty="0" smtClean="0">
                          <a:solidFill>
                            <a:schemeClr val="dk1"/>
                          </a:solidFill>
                          <a:latin typeface="+mn-lt"/>
                          <a:ea typeface="+mn-ea"/>
                          <a:cs typeface="+mn-cs"/>
                        </a:rPr>
                        <a:t>Identified some of the properties values set w.r.t. click  which are fixed, we need to move those to Constant file.</a:t>
                      </a:r>
                    </a:p>
                    <a:p>
                      <a:pPr marL="171450" indent="-171450" algn="l" defTabSz="844029" rtl="0" eaLnBrk="1" latinLnBrk="0" hangingPunct="1">
                        <a:buFont typeface="Arial" panose="020B0604020202020204" pitchFamily="34" charset="0"/>
                        <a:buChar char="•"/>
                      </a:pPr>
                      <a:r>
                        <a:rPr lang="en-US" sz="1000" kern="1200" baseline="0" dirty="0" smtClean="0">
                          <a:solidFill>
                            <a:schemeClr val="dk1"/>
                          </a:solidFill>
                          <a:latin typeface="+mn-lt"/>
                          <a:ea typeface="+mn-ea"/>
                          <a:cs typeface="+mn-cs"/>
                        </a:rPr>
                        <a:t>Analyzed the code for optimization (Error messages which needs to be centralized and can be moved to Constant file or .Resource file)</a:t>
                      </a:r>
                    </a:p>
                    <a:p>
                      <a:endParaRPr lang="en-US" sz="1000" dirty="0"/>
                    </a:p>
                  </a:txBody>
                  <a:tcPr/>
                </a:tc>
              </a:tr>
              <a:tr h="642962">
                <a:tc>
                  <a:txBody>
                    <a:bodyPr/>
                    <a:lstStyle/>
                    <a:p>
                      <a:r>
                        <a:rPr lang="en-US" sz="1000" kern="1200" baseline="0" dirty="0" smtClean="0">
                          <a:solidFill>
                            <a:schemeClr val="dk1"/>
                          </a:solidFill>
                          <a:effectLst/>
                          <a:latin typeface="+mn-lt"/>
                          <a:ea typeface="+mn-ea"/>
                          <a:cs typeface="+mn-cs"/>
                        </a:rPr>
                        <a:t>Release Management</a:t>
                      </a:r>
                      <a:endParaRPr lang="en-US" sz="1000" kern="1200" baseline="0" dirty="0">
                        <a:solidFill>
                          <a:schemeClr val="dk1"/>
                        </a:solidFill>
                        <a:effectLst/>
                        <a:latin typeface="+mn-lt"/>
                        <a:ea typeface="+mn-ea"/>
                        <a:cs typeface="+mn-cs"/>
                      </a:endParaRPr>
                    </a:p>
                  </a:txBody>
                  <a:tcPr/>
                </a:tc>
                <a:tc>
                  <a:txBody>
                    <a:bodyPr/>
                    <a:lstStyle/>
                    <a:p>
                      <a:r>
                        <a:rPr lang="en-US" sz="1000" dirty="0" smtClean="0"/>
                        <a:t>CG</a:t>
                      </a:r>
                      <a:r>
                        <a:rPr lang="en-US" sz="1000" baseline="0" dirty="0" smtClean="0"/>
                        <a:t> Team</a:t>
                      </a:r>
                      <a:endParaRPr lang="en-US" sz="1000" dirty="0"/>
                    </a:p>
                  </a:txBody>
                  <a:tcPr/>
                </a:tc>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1000" dirty="0" smtClean="0"/>
                        <a:t>In Progress</a:t>
                      </a:r>
                    </a:p>
                  </a:txBody>
                  <a:tcPr/>
                </a:tc>
                <a:tc>
                  <a:txBody>
                    <a:bodyPr/>
                    <a:lstStyle/>
                    <a:p>
                      <a:pPr marL="171450" indent="-171450">
                        <a:buFont typeface="Arial" panose="020B0604020202020204" pitchFamily="34" charset="0"/>
                        <a:buChar char="•"/>
                      </a:pPr>
                      <a:r>
                        <a:rPr lang="en-US" sz="1000" dirty="0" smtClean="0"/>
                        <a:t>Release</a:t>
                      </a:r>
                      <a:r>
                        <a:rPr lang="en-US" sz="1000" baseline="0" dirty="0" smtClean="0"/>
                        <a:t> 1.2, 1.3  branch created in GIT HUB</a:t>
                      </a:r>
                    </a:p>
                    <a:p>
                      <a:pPr marL="171450" indent="-171450">
                        <a:buFont typeface="Arial" panose="020B0604020202020204" pitchFamily="34" charset="0"/>
                        <a:buChar char="•"/>
                      </a:pPr>
                      <a:r>
                        <a:rPr lang="en-US" sz="1000" baseline="0" dirty="0" smtClean="0"/>
                        <a:t>Release 1.3 Publish code repository created in GIT HUB</a:t>
                      </a:r>
                    </a:p>
                    <a:p>
                      <a:pPr marL="171450" indent="-171450">
                        <a:buFont typeface="Arial" panose="020B0604020202020204" pitchFamily="34" charset="0"/>
                        <a:buChar char="•"/>
                      </a:pPr>
                      <a:r>
                        <a:rPr lang="en-US" sz="1000" baseline="0" dirty="0" smtClean="0"/>
                        <a:t>Release check list preparation in progress</a:t>
                      </a:r>
                    </a:p>
                    <a:p>
                      <a:endParaRPr lang="en-US" sz="1000" dirty="0"/>
                    </a:p>
                  </a:txBody>
                  <a:tcPr/>
                </a:tc>
              </a:tr>
              <a:tr h="534643">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1000" kern="1200" dirty="0" smtClean="0">
                          <a:solidFill>
                            <a:schemeClr val="dk1"/>
                          </a:solidFill>
                          <a:effectLst/>
                          <a:latin typeface="+mn-lt"/>
                          <a:ea typeface="+mn-ea"/>
                          <a:cs typeface="+mn-cs"/>
                        </a:rPr>
                        <a:t>Incident</a:t>
                      </a:r>
                      <a:r>
                        <a:rPr lang="en-US" sz="1000" kern="1200" baseline="0" dirty="0" smtClean="0">
                          <a:solidFill>
                            <a:schemeClr val="dk1"/>
                          </a:solidFill>
                          <a:effectLst/>
                          <a:latin typeface="+mn-lt"/>
                          <a:ea typeface="+mn-ea"/>
                          <a:cs typeface="+mn-cs"/>
                        </a:rPr>
                        <a:t> Management</a:t>
                      </a:r>
                      <a:endParaRPr lang="en-US" sz="1000" kern="1200" dirty="0" smtClean="0">
                        <a:solidFill>
                          <a:schemeClr val="dk1"/>
                        </a:solidFill>
                        <a:effectLst/>
                        <a:latin typeface="+mn-lt"/>
                        <a:ea typeface="+mn-ea"/>
                        <a:cs typeface="+mn-cs"/>
                      </a:endParaRPr>
                    </a:p>
                  </a:txBody>
                  <a:tcPr/>
                </a:tc>
                <a:tc>
                  <a:txBody>
                    <a:bodyPr/>
                    <a:lstStyle/>
                    <a:p>
                      <a:r>
                        <a:rPr lang="en-US" sz="1000" dirty="0" smtClean="0"/>
                        <a:t>CG</a:t>
                      </a:r>
                      <a:r>
                        <a:rPr lang="en-US" sz="1000" baseline="0" dirty="0" smtClean="0"/>
                        <a:t> Team</a:t>
                      </a:r>
                      <a:endParaRPr lang="en-US" sz="1000" dirty="0"/>
                    </a:p>
                  </a:txBody>
                  <a:tcPr/>
                </a:tc>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1000" dirty="0" smtClean="0"/>
                        <a:t>Ongoing</a:t>
                      </a:r>
                    </a:p>
                  </a:txBody>
                  <a:tcPr/>
                </a:tc>
                <a:tc>
                  <a:txBody>
                    <a:bodyPr/>
                    <a:lstStyle/>
                    <a:p>
                      <a:pPr marL="171450" marR="0" indent="-171450" algn="l" defTabSz="844029"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aseline="0" dirty="0" smtClean="0"/>
                        <a:t>Streamlining incidents w.r.t CLICK support cases</a:t>
                      </a:r>
                    </a:p>
                    <a:p>
                      <a:pPr marL="171450" marR="0" indent="-171450" algn="l" defTabSz="844029"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aseline="0" dirty="0" smtClean="0"/>
                        <a:t>Problem ticket creation process finalized</a:t>
                      </a:r>
                      <a:endParaRPr lang="en-US" sz="1000" dirty="0" smtClean="0"/>
                    </a:p>
                  </a:txBody>
                  <a:tcPr/>
                </a:tc>
              </a:tr>
              <a:tr h="386131">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1000" kern="1200" baseline="0" dirty="0" smtClean="0">
                          <a:solidFill>
                            <a:schemeClr val="dk1"/>
                          </a:solidFill>
                          <a:effectLst/>
                          <a:latin typeface="+mn-lt"/>
                          <a:ea typeface="+mn-ea"/>
                          <a:cs typeface="+mn-cs"/>
                        </a:rPr>
                        <a:t>Support and Development Process streamlining</a:t>
                      </a:r>
                    </a:p>
                  </a:txBody>
                  <a:tcPr/>
                </a:tc>
                <a:tc>
                  <a:txBody>
                    <a:bodyPr/>
                    <a:lstStyle/>
                    <a:p>
                      <a:r>
                        <a:rPr lang="en-US" sz="1000" dirty="0" smtClean="0"/>
                        <a:t>CG</a:t>
                      </a:r>
                      <a:r>
                        <a:rPr lang="en-US" sz="1000" baseline="0" dirty="0" smtClean="0"/>
                        <a:t> Team</a:t>
                      </a:r>
                      <a:endParaRPr lang="en-US" sz="1000" dirty="0"/>
                    </a:p>
                  </a:txBody>
                  <a:tcPr/>
                </a:tc>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1000" dirty="0" smtClean="0"/>
                        <a:t>Ongoing</a:t>
                      </a:r>
                    </a:p>
                  </a:txBody>
                  <a:tcPr/>
                </a:tc>
                <a:tc>
                  <a:txBody>
                    <a:bodyPr/>
                    <a:lstStyle/>
                    <a:p>
                      <a:pPr marL="171450" indent="-171450">
                        <a:buFont typeface="Arial" panose="020B0604020202020204" pitchFamily="34" charset="0"/>
                        <a:buChar char="•"/>
                      </a:pPr>
                      <a:r>
                        <a:rPr lang="en-US" sz="1000" dirty="0" smtClean="0"/>
                        <a:t>Daily SCRUM calls initiated</a:t>
                      </a:r>
                      <a:r>
                        <a:rPr lang="en-US" sz="1000" baseline="0" dirty="0" smtClean="0"/>
                        <a:t> and actions  tracked to closure</a:t>
                      </a:r>
                    </a:p>
                    <a:p>
                      <a:pPr marL="171450" indent="-171450">
                        <a:buFont typeface="Arial" panose="020B0604020202020204" pitchFamily="34" charset="0"/>
                        <a:buChar char="•"/>
                      </a:pPr>
                      <a:r>
                        <a:rPr lang="en-US" sz="1000" baseline="0" dirty="0" smtClean="0"/>
                        <a:t>Ensuring all email communication to have incident ticket created.</a:t>
                      </a:r>
                      <a:endParaRPr lang="en-US" sz="1000" dirty="0"/>
                    </a:p>
                  </a:txBody>
                  <a:tcPr/>
                </a:tc>
              </a:tr>
            </a:tbl>
          </a:graphicData>
        </a:graphic>
      </p:graphicFrame>
    </p:spTree>
    <p:extLst>
      <p:ext uri="{BB962C8B-B14F-4D97-AF65-F5344CB8AC3E}">
        <p14:creationId xmlns:p14="http://schemas.microsoft.com/office/powerpoint/2010/main" val="13238437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Incident Update</a:t>
            </a:r>
          </a:p>
        </p:txBody>
      </p:sp>
      <p:sp>
        <p:nvSpPr>
          <p:cNvPr id="3" name="TextBox 42"/>
          <p:cNvSpPr txBox="1"/>
          <p:nvPr/>
        </p:nvSpPr>
        <p:spPr>
          <a:xfrm>
            <a:off x="4421603" y="4479925"/>
            <a:ext cx="4235509" cy="1736646"/>
          </a:xfrm>
          <a:prstGeom prst="roundRect">
            <a:avLst/>
          </a:prstGeom>
          <a:solidFill>
            <a:srgbClr val="E6E8F2"/>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200" dirty="0" smtClean="0">
              <a:solidFill>
                <a:srgbClr val="00264A"/>
              </a:solidFill>
            </a:endParaRPr>
          </a:p>
          <a:p>
            <a:endParaRPr lang="en-US" sz="1200" dirty="0">
              <a:solidFill>
                <a:srgbClr val="00264A"/>
              </a:solidFill>
            </a:endParaRPr>
          </a:p>
          <a:p>
            <a:pPr>
              <a:buFont typeface="Wingdings" pitchFamily="2" charset="2"/>
              <a:buChar char="q"/>
            </a:pPr>
            <a:endParaRPr lang="en-US" sz="1200" dirty="0" smtClean="0">
              <a:solidFill>
                <a:srgbClr val="000000"/>
              </a:solidFill>
              <a:latin typeface="Calibri" pitchFamily="34" charset="0"/>
              <a:cs typeface="Calibri" pitchFamily="34" charset="0"/>
            </a:endParaRPr>
          </a:p>
          <a:p>
            <a:pPr>
              <a:buFont typeface="Wingdings" pitchFamily="2" charset="2"/>
              <a:buChar char="q"/>
            </a:pPr>
            <a:r>
              <a:rPr lang="en-US" sz="1200" dirty="0" smtClean="0">
                <a:solidFill>
                  <a:srgbClr val="000000"/>
                </a:solidFill>
                <a:latin typeface="Calibri" pitchFamily="34" charset="0"/>
                <a:cs typeface="Calibri" pitchFamily="34" charset="0"/>
              </a:rPr>
              <a:t>Awaiting  </a:t>
            </a:r>
            <a:r>
              <a:rPr lang="en-US" sz="1200" dirty="0">
                <a:solidFill>
                  <a:srgbClr val="000000"/>
                </a:solidFill>
                <a:latin typeface="Calibri" pitchFamily="34" charset="0"/>
                <a:cs typeface="Calibri" pitchFamily="34" charset="0"/>
              </a:rPr>
              <a:t>third  party –category is with </a:t>
            </a:r>
            <a:r>
              <a:rPr lang="en-US" sz="1200" dirty="0" smtClean="0">
                <a:solidFill>
                  <a:srgbClr val="000000"/>
                </a:solidFill>
                <a:latin typeface="Calibri" pitchFamily="34" charset="0"/>
                <a:cs typeface="Calibri" pitchFamily="34" charset="0"/>
              </a:rPr>
              <a:t>CLICK</a:t>
            </a:r>
            <a:endParaRPr lang="en-US" sz="1200" dirty="0">
              <a:solidFill>
                <a:srgbClr val="000000"/>
              </a:solidFill>
              <a:latin typeface="Calibri" pitchFamily="34" charset="0"/>
              <a:cs typeface="Calibri" pitchFamily="34" charset="0"/>
            </a:endParaRPr>
          </a:p>
          <a:p>
            <a:pPr>
              <a:buFont typeface="Wingdings" pitchFamily="2" charset="2"/>
              <a:buChar char="q"/>
            </a:pPr>
            <a:r>
              <a:rPr lang="en-US" sz="1200" dirty="0">
                <a:solidFill>
                  <a:srgbClr val="000000"/>
                </a:solidFill>
                <a:latin typeface="Calibri" pitchFamily="34" charset="0"/>
                <a:cs typeface="Calibri" pitchFamily="34" charset="0"/>
              </a:rPr>
              <a:t>   </a:t>
            </a:r>
            <a:r>
              <a:rPr lang="en-US" sz="1200" dirty="0" smtClean="0">
                <a:solidFill>
                  <a:srgbClr val="000000"/>
                </a:solidFill>
                <a:latin typeface="Calibri" pitchFamily="34" charset="0"/>
                <a:cs typeface="Calibri" pitchFamily="34" charset="0"/>
              </a:rPr>
              <a:t>12  </a:t>
            </a:r>
            <a:r>
              <a:rPr lang="en-US" sz="1200" dirty="0">
                <a:solidFill>
                  <a:srgbClr val="000000"/>
                </a:solidFill>
                <a:latin typeface="Calibri" pitchFamily="34" charset="0"/>
                <a:cs typeface="Calibri" pitchFamily="34" charset="0"/>
              </a:rPr>
              <a:t>SDT Schedule / Mobile  Issues</a:t>
            </a:r>
          </a:p>
          <a:p>
            <a:pPr lvl="1">
              <a:buFont typeface="Wingdings" pitchFamily="2" charset="2"/>
              <a:buChar char="q"/>
            </a:pPr>
            <a:r>
              <a:rPr lang="en-US" sz="1200" dirty="0">
                <a:solidFill>
                  <a:srgbClr val="000000"/>
                </a:solidFill>
                <a:latin typeface="Calibri" pitchFamily="34" charset="0"/>
                <a:cs typeface="Calibri" pitchFamily="34" charset="0"/>
              </a:rPr>
              <a:t>  </a:t>
            </a:r>
            <a:r>
              <a:rPr lang="en-US" sz="1200" dirty="0" smtClean="0">
                <a:solidFill>
                  <a:srgbClr val="000000"/>
                </a:solidFill>
                <a:latin typeface="Calibri" pitchFamily="34" charset="0"/>
                <a:cs typeface="Calibri" pitchFamily="34" charset="0"/>
              </a:rPr>
              <a:t>11  </a:t>
            </a:r>
            <a:r>
              <a:rPr lang="en-US" sz="1200" dirty="0">
                <a:solidFill>
                  <a:srgbClr val="000000"/>
                </a:solidFill>
                <a:latin typeface="Calibri" pitchFamily="34" charset="0"/>
                <a:cs typeface="Calibri" pitchFamily="34" charset="0"/>
              </a:rPr>
              <a:t>-  CLICK Mobile </a:t>
            </a:r>
            <a:r>
              <a:rPr lang="en-US" sz="1200" dirty="0" smtClean="0">
                <a:solidFill>
                  <a:srgbClr val="000000"/>
                </a:solidFill>
                <a:latin typeface="Calibri" pitchFamily="34" charset="0"/>
                <a:cs typeface="Calibri" pitchFamily="34" charset="0"/>
              </a:rPr>
              <a:t>issues</a:t>
            </a:r>
            <a:endParaRPr lang="en-US" sz="1200" dirty="0">
              <a:solidFill>
                <a:srgbClr val="000000"/>
              </a:solidFill>
              <a:latin typeface="Calibri" pitchFamily="34" charset="0"/>
              <a:cs typeface="Calibri" pitchFamily="34" charset="0"/>
            </a:endParaRPr>
          </a:p>
          <a:p>
            <a:pPr lvl="1">
              <a:buFont typeface="Wingdings" pitchFamily="2" charset="2"/>
              <a:buChar char="q"/>
            </a:pPr>
            <a:r>
              <a:rPr lang="en-US" sz="1200" dirty="0">
                <a:solidFill>
                  <a:srgbClr val="000000"/>
                </a:solidFill>
                <a:latin typeface="Calibri" pitchFamily="34" charset="0"/>
                <a:cs typeface="Calibri" pitchFamily="34" charset="0"/>
              </a:rPr>
              <a:t>  1  -  </a:t>
            </a:r>
            <a:r>
              <a:rPr lang="en-US" sz="1200" dirty="0" smtClean="0">
                <a:solidFill>
                  <a:srgbClr val="000000"/>
                </a:solidFill>
                <a:latin typeface="Calibri" pitchFamily="34" charset="0"/>
                <a:cs typeface="Calibri" pitchFamily="34" charset="0"/>
              </a:rPr>
              <a:t>Known error/issue</a:t>
            </a:r>
            <a:endParaRPr lang="en-US" sz="1200" dirty="0">
              <a:solidFill>
                <a:srgbClr val="000000"/>
              </a:solidFill>
              <a:latin typeface="Calibri" pitchFamily="34" charset="0"/>
              <a:cs typeface="Calibri" pitchFamily="34" charset="0"/>
            </a:endParaRPr>
          </a:p>
          <a:p>
            <a:endParaRPr lang="en-US" sz="1200" dirty="0" smtClean="0">
              <a:solidFill>
                <a:srgbClr val="00264A"/>
              </a:solidFill>
            </a:endParaRPr>
          </a:p>
        </p:txBody>
      </p:sp>
      <p:pic>
        <p:nvPicPr>
          <p:cNvPr id="4" name="Picture 3" descr="blue popout.png"/>
          <p:cNvPicPr>
            <a:picLocks noChangeAspect="1"/>
          </p:cNvPicPr>
          <p:nvPr/>
        </p:nvPicPr>
        <p:blipFill>
          <a:blip r:embed="rId2" cstate="email"/>
          <a:stretch>
            <a:fillRect/>
          </a:stretch>
        </p:blipFill>
        <p:spPr>
          <a:xfrm>
            <a:off x="4409246" y="4449575"/>
            <a:ext cx="4293411" cy="553068"/>
          </a:xfrm>
          <a:prstGeom prst="rect">
            <a:avLst/>
          </a:prstGeom>
        </p:spPr>
      </p:pic>
      <p:sp>
        <p:nvSpPr>
          <p:cNvPr id="5" name="TextBox 4"/>
          <p:cNvSpPr txBox="1"/>
          <p:nvPr/>
        </p:nvSpPr>
        <p:spPr>
          <a:xfrm>
            <a:off x="5621932" y="4556832"/>
            <a:ext cx="1834849" cy="338554"/>
          </a:xfrm>
          <a:prstGeom prst="rect">
            <a:avLst/>
          </a:prstGeom>
          <a:noFill/>
        </p:spPr>
        <p:txBody>
          <a:bodyPr wrap="square" rtlCol="0">
            <a:spAutoFit/>
          </a:bodyPr>
          <a:lstStyle/>
          <a:p>
            <a:pPr algn="ctr"/>
            <a:r>
              <a:rPr lang="en-US" sz="1600" b="1" dirty="0" smtClean="0">
                <a:solidFill>
                  <a:prstClr val="white"/>
                </a:solidFill>
                <a:latin typeface="Candara" panose="020E0502030303020204" pitchFamily="34" charset="0"/>
              </a:rPr>
              <a:t>Inferences</a:t>
            </a:r>
            <a:endParaRPr lang="en-US" sz="1600" b="1" dirty="0">
              <a:solidFill>
                <a:prstClr val="white"/>
              </a:solidFill>
              <a:latin typeface="Candara" panose="020E0502030303020204" pitchFamily="34" charset="0"/>
            </a:endParaRPr>
          </a:p>
        </p:txBody>
      </p:sp>
      <p:graphicFrame>
        <p:nvGraphicFramePr>
          <p:cNvPr id="6" name="Chart 5"/>
          <p:cNvGraphicFramePr>
            <a:graphicFrameLocks/>
          </p:cNvGraphicFramePr>
          <p:nvPr>
            <p:extLst>
              <p:ext uri="{D42A27DB-BD31-4B8C-83A1-F6EECF244321}">
                <p14:modId xmlns:p14="http://schemas.microsoft.com/office/powerpoint/2010/main" val="921475194"/>
              </p:ext>
            </p:extLst>
          </p:nvPr>
        </p:nvGraphicFramePr>
        <p:xfrm>
          <a:off x="1033153" y="1368631"/>
          <a:ext cx="6673933"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Chart 9"/>
          <p:cNvGraphicFramePr>
            <a:graphicFrameLocks/>
          </p:cNvGraphicFramePr>
          <p:nvPr>
            <p:extLst>
              <p:ext uri="{D42A27DB-BD31-4B8C-83A1-F6EECF244321}">
                <p14:modId xmlns:p14="http://schemas.microsoft.com/office/powerpoint/2010/main" val="1941889472"/>
              </p:ext>
            </p:extLst>
          </p:nvPr>
        </p:nvGraphicFramePr>
        <p:xfrm>
          <a:off x="341947" y="4049486"/>
          <a:ext cx="4067299" cy="2306781"/>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3130539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Incident Tickets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190343755"/>
              </p:ext>
            </p:extLst>
          </p:nvPr>
        </p:nvGraphicFramePr>
        <p:xfrm>
          <a:off x="522513" y="1365662"/>
          <a:ext cx="7956468" cy="4825897"/>
        </p:xfrm>
        <a:graphic>
          <a:graphicData uri="http://schemas.openxmlformats.org/drawingml/2006/table">
            <a:tbl>
              <a:tblPr/>
              <a:tblGrid>
                <a:gridCol w="1049343"/>
                <a:gridCol w="1504481"/>
                <a:gridCol w="2090259"/>
                <a:gridCol w="2263042"/>
                <a:gridCol w="1049343"/>
              </a:tblGrid>
              <a:tr h="229543">
                <a:tc gridSpan="5">
                  <a:txBody>
                    <a:bodyPr/>
                    <a:lstStyle/>
                    <a:p>
                      <a:pPr algn="ctr" fontAlgn="b"/>
                      <a:r>
                        <a:rPr lang="en-US" sz="1000" b="1" i="0" u="none" strike="noStrike" dirty="0">
                          <a:solidFill>
                            <a:srgbClr val="FFFFFF"/>
                          </a:solidFill>
                          <a:effectLst/>
                          <a:latin typeface="Arial"/>
                        </a:rPr>
                        <a:t>Incident Management</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solidFill>
                      <a:srgbClr val="000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16791">
                <a:tc>
                  <a:txBody>
                    <a:bodyPr/>
                    <a:lstStyle/>
                    <a:p>
                      <a:pPr algn="ctr" fontAlgn="ctr"/>
                      <a:r>
                        <a:rPr lang="en-US" sz="1000" b="1" i="0" u="none" strike="noStrike">
                          <a:solidFill>
                            <a:srgbClr val="FFFFFF"/>
                          </a:solidFill>
                          <a:effectLst/>
                          <a:latin typeface="Arial"/>
                        </a:rPr>
                        <a:t>Incident #</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fontAlgn="ctr"/>
                      <a:r>
                        <a:rPr lang="en-US" sz="1000" b="1" i="0" u="none" strike="noStrike">
                          <a:solidFill>
                            <a:srgbClr val="FFFFFF"/>
                          </a:solidFill>
                          <a:effectLst/>
                          <a:latin typeface="Arial"/>
                        </a:rPr>
                        <a:t>Module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fontAlgn="ctr"/>
                      <a:r>
                        <a:rPr lang="en-US" sz="1000" b="1" i="0" u="none" strike="noStrike">
                          <a:solidFill>
                            <a:srgbClr val="FFFFFF"/>
                          </a:solidFill>
                          <a:effectLst/>
                          <a:latin typeface="Arial"/>
                        </a:rPr>
                        <a:t>Key Words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fontAlgn="ctr"/>
                      <a:r>
                        <a:rPr lang="en-US" sz="1000" b="1" i="0" u="none" strike="noStrike">
                          <a:solidFill>
                            <a:srgbClr val="FFFFFF"/>
                          </a:solidFill>
                          <a:effectLst/>
                          <a:latin typeface="Arial"/>
                        </a:rPr>
                        <a:t>Status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fontAlgn="ctr"/>
                      <a:r>
                        <a:rPr lang="en-US" sz="1000" b="1" i="0" u="none" strike="noStrike">
                          <a:solidFill>
                            <a:srgbClr val="FFFFFF"/>
                          </a:solidFill>
                          <a:effectLst/>
                          <a:latin typeface="Arial"/>
                        </a:rPr>
                        <a:t>Problem #</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r>
              <a:tr h="220191">
                <a:tc>
                  <a:txBody>
                    <a:bodyPr/>
                    <a:lstStyle/>
                    <a:p>
                      <a:pPr algn="ctr" fontAlgn="ctr"/>
                      <a:r>
                        <a:rPr lang="en-US" sz="1000" b="0" i="0" u="none" strike="noStrike">
                          <a:effectLst/>
                          <a:latin typeface="Arial"/>
                        </a:rPr>
                        <a:t>INC1370193</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1000" b="0" i="0" u="none" strike="noStrike">
                          <a:effectLst/>
                          <a:latin typeface="Arial"/>
                        </a:rPr>
                        <a:t>SDT Mobile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1000" b="0" i="0" u="none" strike="noStrike">
                          <a:effectLst/>
                          <a:latin typeface="Arial"/>
                        </a:rPr>
                        <a:t>Mobile sync Issue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1000" b="0" i="0" u="none" strike="noStrike">
                          <a:effectLst/>
                          <a:latin typeface="Arial"/>
                        </a:rPr>
                        <a:t>Awaiting 3rd Party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1000" b="0" i="0" u="none" strike="noStrike">
                          <a:effectLst/>
                          <a:latin typeface="Arial"/>
                        </a:rPr>
                        <a:t>NA</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r>
              <a:tr h="220191">
                <a:tc>
                  <a:txBody>
                    <a:bodyPr/>
                    <a:lstStyle/>
                    <a:p>
                      <a:pPr algn="ctr" fontAlgn="ctr"/>
                      <a:r>
                        <a:rPr lang="en-US" sz="1000" b="0" i="0" u="none" strike="noStrike">
                          <a:effectLst/>
                          <a:latin typeface="Arial"/>
                        </a:rPr>
                        <a:t>INC1420698</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1000" b="0" i="0" u="none" strike="noStrike">
                          <a:effectLst/>
                          <a:latin typeface="Arial"/>
                        </a:rPr>
                        <a:t>SDT Schedule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1000" b="0" i="0" u="none" strike="noStrike">
                          <a:effectLst/>
                          <a:latin typeface="Arial"/>
                        </a:rPr>
                        <a:t>Scheduled - Known Error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1000" b="0" i="0" u="none" strike="noStrike">
                          <a:effectLst/>
                          <a:latin typeface="Arial"/>
                        </a:rPr>
                        <a:t>Awaiting 3rd Party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1000" b="0" i="0" u="none" strike="noStrike">
                          <a:effectLst/>
                          <a:latin typeface="Arial"/>
                        </a:rPr>
                        <a:t>NA</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r>
              <a:tr h="220191">
                <a:tc>
                  <a:txBody>
                    <a:bodyPr/>
                    <a:lstStyle/>
                    <a:p>
                      <a:pPr algn="ctr" fontAlgn="ctr"/>
                      <a:r>
                        <a:rPr lang="en-US" sz="1000" b="0" i="0" u="none" strike="noStrike">
                          <a:effectLst/>
                          <a:latin typeface="Arial"/>
                        </a:rPr>
                        <a:t>INC1285226</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1000" b="0" i="0" u="none" strike="noStrike">
                          <a:effectLst/>
                          <a:latin typeface="Arial"/>
                        </a:rPr>
                        <a:t>SDT Booking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1000" b="0" i="0" u="none" strike="noStrike">
                          <a:effectLst/>
                          <a:latin typeface="Arial"/>
                        </a:rPr>
                        <a:t>Email Activity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1000" b="0" i="0" u="none" strike="noStrike">
                          <a:effectLst/>
                          <a:latin typeface="Arial"/>
                        </a:rPr>
                        <a:t>Resolved – Awaiting Problem</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1000" b="0" i="0" u="none" strike="noStrike">
                          <a:effectLst/>
                          <a:latin typeface="Arial"/>
                        </a:rPr>
                        <a:t>PRB0045895</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r>
              <a:tr h="220191">
                <a:tc>
                  <a:txBody>
                    <a:bodyPr/>
                    <a:lstStyle/>
                    <a:p>
                      <a:pPr algn="ctr" fontAlgn="ctr"/>
                      <a:r>
                        <a:rPr lang="en-US" sz="1000" b="0" i="0" u="none" strike="noStrike">
                          <a:effectLst/>
                          <a:latin typeface="Arial"/>
                        </a:rPr>
                        <a:t>INC1310582</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1000" b="0" i="0" u="none" strike="noStrike">
                          <a:effectLst/>
                          <a:latin typeface="Arial"/>
                        </a:rPr>
                        <a:t>SDT Booking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1000" b="0" i="0" u="none" strike="noStrike">
                          <a:effectLst/>
                          <a:latin typeface="Arial"/>
                        </a:rPr>
                        <a:t>Performance - Connectivity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1000" b="0" i="0" u="none" strike="noStrike">
                          <a:effectLst/>
                          <a:latin typeface="Arial"/>
                        </a:rPr>
                        <a:t>Resolved – Awaiting Problem</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1000" b="0" i="0" u="none" strike="noStrike">
                          <a:effectLst/>
                          <a:latin typeface="Arial"/>
                        </a:rPr>
                        <a:t>PRB0045475</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r>
              <a:tr h="220191">
                <a:tc>
                  <a:txBody>
                    <a:bodyPr/>
                    <a:lstStyle/>
                    <a:p>
                      <a:pPr algn="ctr" fontAlgn="ctr"/>
                      <a:r>
                        <a:rPr lang="en-US" sz="1000" b="0" i="0" u="none" strike="noStrike">
                          <a:effectLst/>
                          <a:latin typeface="Arial"/>
                        </a:rPr>
                        <a:t>INC1435230</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1000" b="0" i="0" u="none" strike="noStrike">
                          <a:effectLst/>
                          <a:latin typeface="Arial"/>
                        </a:rPr>
                        <a:t>SDT Mobile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1000" b="0" i="0" u="none" strike="noStrike">
                          <a:effectLst/>
                          <a:latin typeface="Arial"/>
                        </a:rPr>
                        <a:t>Mobile sync Issue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1000" b="0" i="0" u="none" strike="noStrike">
                          <a:effectLst/>
                          <a:latin typeface="Arial"/>
                        </a:rPr>
                        <a:t>Awaiting 3rd Party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1000" b="0" i="0" u="none" strike="noStrike">
                          <a:effectLst/>
                          <a:latin typeface="Arial"/>
                        </a:rPr>
                        <a:t>NA</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r>
              <a:tr h="220191">
                <a:tc>
                  <a:txBody>
                    <a:bodyPr/>
                    <a:lstStyle/>
                    <a:p>
                      <a:pPr algn="ctr" fontAlgn="ctr"/>
                      <a:r>
                        <a:rPr lang="en-US" sz="1000" b="0" i="0" u="none" strike="noStrike">
                          <a:effectLst/>
                          <a:latin typeface="Arial"/>
                        </a:rPr>
                        <a:t>INC1435245</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1000" b="0" i="0" u="none" strike="noStrike">
                          <a:effectLst/>
                          <a:latin typeface="Arial"/>
                        </a:rPr>
                        <a:t>SDT Mobile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1000" b="0" i="0" u="none" strike="noStrike">
                          <a:effectLst/>
                          <a:latin typeface="Arial"/>
                        </a:rPr>
                        <a:t>Mobile sync Issue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1000" b="0" i="0" u="none" strike="noStrike">
                          <a:effectLst/>
                          <a:latin typeface="Arial"/>
                        </a:rPr>
                        <a:t>Awaiting 3rd Party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1000" b="0" i="0" u="none" strike="noStrike">
                          <a:effectLst/>
                          <a:latin typeface="Arial"/>
                        </a:rPr>
                        <a:t>NA</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r>
              <a:tr h="220191">
                <a:tc>
                  <a:txBody>
                    <a:bodyPr/>
                    <a:lstStyle/>
                    <a:p>
                      <a:pPr algn="ctr" fontAlgn="ctr"/>
                      <a:r>
                        <a:rPr lang="en-US" sz="1000" b="0" i="0" u="none" strike="noStrike">
                          <a:effectLst/>
                          <a:latin typeface="Arial"/>
                        </a:rPr>
                        <a:t>INC1435289</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1000" b="0" i="0" u="none" strike="noStrike">
                          <a:effectLst/>
                          <a:latin typeface="Arial"/>
                        </a:rPr>
                        <a:t>SDT Mobile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1000" b="0" i="0" u="none" strike="noStrike">
                          <a:effectLst/>
                          <a:latin typeface="Arial"/>
                        </a:rPr>
                        <a:t>Mobile sync Issue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1000" b="0" i="0" u="none" strike="noStrike">
                          <a:effectLst/>
                          <a:latin typeface="Arial"/>
                        </a:rPr>
                        <a:t>Awaiting 3rd Party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1000" b="0" i="0" u="none" strike="noStrike">
                          <a:effectLst/>
                          <a:latin typeface="Arial"/>
                        </a:rPr>
                        <a:t>NA</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r>
              <a:tr h="220191">
                <a:tc>
                  <a:txBody>
                    <a:bodyPr/>
                    <a:lstStyle/>
                    <a:p>
                      <a:pPr algn="ctr" fontAlgn="ctr"/>
                      <a:r>
                        <a:rPr lang="en-US" sz="1000" b="0" i="0" u="none" strike="noStrike">
                          <a:effectLst/>
                          <a:latin typeface="Arial"/>
                        </a:rPr>
                        <a:t>INC1435961</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1000" b="0" i="0" u="none" strike="noStrike">
                          <a:effectLst/>
                          <a:latin typeface="Arial"/>
                        </a:rPr>
                        <a:t>SDT Mobile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1000" b="0" i="0" u="none" strike="noStrike">
                          <a:effectLst/>
                          <a:latin typeface="Arial"/>
                        </a:rPr>
                        <a:t>Mobile sync Issue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1000" b="0" i="0" u="none" strike="noStrike">
                          <a:effectLst/>
                          <a:latin typeface="Arial"/>
                        </a:rPr>
                        <a:t>Awaiting 3rd Party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1000" b="0" i="0" u="none" strike="noStrike">
                          <a:effectLst/>
                          <a:latin typeface="Arial"/>
                        </a:rPr>
                        <a:t>NA</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r>
              <a:tr h="220191">
                <a:tc>
                  <a:txBody>
                    <a:bodyPr/>
                    <a:lstStyle/>
                    <a:p>
                      <a:pPr algn="ctr" fontAlgn="ctr"/>
                      <a:r>
                        <a:rPr lang="en-US" sz="1000" b="0" i="0" u="none" strike="noStrike">
                          <a:effectLst/>
                          <a:latin typeface="Arial"/>
                        </a:rPr>
                        <a:t>INC1447060</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1000" b="0" i="0" u="none" strike="noStrike">
                          <a:effectLst/>
                          <a:latin typeface="Arial"/>
                        </a:rPr>
                        <a:t>SDT Mobile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1000" b="0" i="0" u="none" strike="noStrike">
                          <a:effectLst/>
                          <a:latin typeface="Arial"/>
                        </a:rPr>
                        <a:t>Mobile sync Issue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1000" b="0" i="0" u="none" strike="noStrike">
                          <a:effectLst/>
                          <a:latin typeface="Arial"/>
                        </a:rPr>
                        <a:t>Awaiting 3rd Party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1000" b="0" i="0" u="none" strike="noStrike">
                          <a:effectLst/>
                          <a:latin typeface="Arial"/>
                        </a:rPr>
                        <a:t>NA</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r>
              <a:tr h="220191">
                <a:tc>
                  <a:txBody>
                    <a:bodyPr/>
                    <a:lstStyle/>
                    <a:p>
                      <a:pPr algn="ctr" fontAlgn="ctr"/>
                      <a:r>
                        <a:rPr lang="en-US" sz="1000" b="0" i="0" u="none" strike="noStrike">
                          <a:effectLst/>
                          <a:latin typeface="Arial"/>
                        </a:rPr>
                        <a:t>INC1447037</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1000" b="0" i="0" u="none" strike="noStrike">
                          <a:effectLst/>
                          <a:latin typeface="Arial"/>
                        </a:rPr>
                        <a:t>SDT Mobile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1000" b="0" i="0" u="none" strike="noStrike">
                          <a:effectLst/>
                          <a:latin typeface="Arial"/>
                        </a:rPr>
                        <a:t>Mobile sync Issue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1000" b="0" i="0" u="none" strike="noStrike">
                          <a:effectLst/>
                          <a:latin typeface="Arial"/>
                        </a:rPr>
                        <a:t>Awaiting 3rd Party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1000" b="0" i="0" u="none" strike="noStrike">
                          <a:effectLst/>
                          <a:latin typeface="Arial"/>
                        </a:rPr>
                        <a:t>NA</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r>
              <a:tr h="220191">
                <a:tc>
                  <a:txBody>
                    <a:bodyPr/>
                    <a:lstStyle/>
                    <a:p>
                      <a:pPr algn="ctr" fontAlgn="ctr"/>
                      <a:r>
                        <a:rPr lang="en-US" sz="1000" b="0" i="0" u="none" strike="noStrike">
                          <a:effectLst/>
                          <a:latin typeface="Arial"/>
                        </a:rPr>
                        <a:t>INC1447031</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1000" b="0" i="0" u="none" strike="noStrike">
                          <a:effectLst/>
                          <a:latin typeface="Arial"/>
                        </a:rPr>
                        <a:t>SDT Mobile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1000" b="0" i="0" u="none" strike="noStrike">
                          <a:effectLst/>
                          <a:latin typeface="Arial"/>
                        </a:rPr>
                        <a:t>Mobile sync Issue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1000" b="0" i="0" u="none" strike="noStrike">
                          <a:effectLst/>
                          <a:latin typeface="Arial"/>
                        </a:rPr>
                        <a:t>Awaiting 3rd Party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1000" b="0" i="0" u="none" strike="noStrike">
                          <a:effectLst/>
                          <a:latin typeface="Arial"/>
                        </a:rPr>
                        <a:t>NA</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r>
              <a:tr h="220191">
                <a:tc>
                  <a:txBody>
                    <a:bodyPr/>
                    <a:lstStyle/>
                    <a:p>
                      <a:pPr algn="ctr" fontAlgn="ctr"/>
                      <a:r>
                        <a:rPr lang="en-US" sz="1000" b="0" i="0" u="none" strike="noStrike">
                          <a:effectLst/>
                          <a:latin typeface="Arial"/>
                        </a:rPr>
                        <a:t>INC1446914</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1000" b="0" i="0" u="none" strike="noStrike">
                          <a:effectLst/>
                          <a:latin typeface="Arial"/>
                        </a:rPr>
                        <a:t>SDT Mobile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1000" b="0" i="0" u="none" strike="noStrike">
                          <a:effectLst/>
                          <a:latin typeface="Arial"/>
                        </a:rPr>
                        <a:t>Mobile sync Issue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1000" b="0" i="0" u="none" strike="noStrike">
                          <a:effectLst/>
                          <a:latin typeface="Arial"/>
                        </a:rPr>
                        <a:t>Awaiting 3rd Party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1000" b="0" i="0" u="none" strike="noStrike">
                          <a:effectLst/>
                          <a:latin typeface="Arial"/>
                        </a:rPr>
                        <a:t>NA</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r>
              <a:tr h="220191">
                <a:tc>
                  <a:txBody>
                    <a:bodyPr/>
                    <a:lstStyle/>
                    <a:p>
                      <a:pPr algn="ctr" fontAlgn="ctr"/>
                      <a:r>
                        <a:rPr lang="en-US" sz="1000" b="0" i="0" u="none" strike="noStrike">
                          <a:effectLst/>
                          <a:latin typeface="Arial"/>
                        </a:rPr>
                        <a:t>INC1447042</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1000" b="0" i="0" u="none" strike="noStrike">
                          <a:effectLst/>
                          <a:latin typeface="Arial"/>
                        </a:rPr>
                        <a:t>SDT Mobile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1000" b="0" i="0" u="none" strike="noStrike">
                          <a:effectLst/>
                          <a:latin typeface="Arial"/>
                        </a:rPr>
                        <a:t>Mobile sync Issue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1000" b="0" i="0" u="none" strike="noStrike">
                          <a:effectLst/>
                          <a:latin typeface="Arial"/>
                        </a:rPr>
                        <a:t>Awaiting 3rd Party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1000" b="0" i="0" u="none" strike="noStrike">
                          <a:effectLst/>
                          <a:latin typeface="Arial"/>
                        </a:rPr>
                        <a:t>NA</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r>
              <a:tr h="220191">
                <a:tc>
                  <a:txBody>
                    <a:bodyPr/>
                    <a:lstStyle/>
                    <a:p>
                      <a:pPr algn="ctr" fontAlgn="ctr"/>
                      <a:r>
                        <a:rPr lang="en-US" sz="1000" b="0" i="0" u="none" strike="noStrike">
                          <a:effectLst/>
                          <a:latin typeface="Arial"/>
                        </a:rPr>
                        <a:t>INC1447028</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1000" b="0" i="0" u="none" strike="noStrike">
                          <a:effectLst/>
                          <a:latin typeface="Arial"/>
                        </a:rPr>
                        <a:t>SDT Mobile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1000" b="0" i="0" u="none" strike="noStrike">
                          <a:effectLst/>
                          <a:latin typeface="Arial"/>
                        </a:rPr>
                        <a:t>Mobile sync Issue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1000" b="0" i="0" u="none" strike="noStrike">
                          <a:effectLst/>
                          <a:latin typeface="Arial"/>
                        </a:rPr>
                        <a:t>Awaiting 3rd Party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1000" b="0" i="0" u="none" strike="noStrike">
                          <a:effectLst/>
                          <a:latin typeface="Arial"/>
                        </a:rPr>
                        <a:t>NA</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r>
              <a:tr h="0">
                <a:tc gridSpan="5">
                  <a:txBody>
                    <a:bodyPr/>
                    <a:lstStyle/>
                    <a:p>
                      <a:pPr algn="ctr" fontAlgn="b"/>
                      <a:r>
                        <a:rPr lang="en-US" sz="1000" b="0" i="0" u="none" strike="noStrike" dirty="0">
                          <a:effectLst/>
                          <a:latin typeface="Arial"/>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55048">
                <a:tc gridSpan="5">
                  <a:txBody>
                    <a:bodyPr/>
                    <a:lstStyle/>
                    <a:p>
                      <a:pPr algn="ctr" fontAlgn="b"/>
                      <a:r>
                        <a:rPr lang="en-US" sz="1000" b="1" i="0" u="none" strike="noStrike">
                          <a:solidFill>
                            <a:srgbClr val="FFFFFF"/>
                          </a:solidFill>
                          <a:effectLst/>
                          <a:latin typeface="Arial"/>
                        </a:rPr>
                        <a:t>Problem Management</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16791">
                <a:tc>
                  <a:txBody>
                    <a:bodyPr/>
                    <a:lstStyle/>
                    <a:p>
                      <a:pPr algn="ctr" fontAlgn="ctr"/>
                      <a:r>
                        <a:rPr lang="en-US" sz="1000" b="1" i="0" u="none" strike="noStrike">
                          <a:solidFill>
                            <a:srgbClr val="FFFFFF"/>
                          </a:solidFill>
                          <a:effectLst/>
                          <a:latin typeface="Arial"/>
                        </a:rPr>
                        <a:t>Problem #</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fontAlgn="ctr"/>
                      <a:r>
                        <a:rPr lang="en-US" sz="1000" b="1" i="0" u="none" strike="noStrike">
                          <a:solidFill>
                            <a:srgbClr val="FFFFFF"/>
                          </a:solidFill>
                          <a:effectLst/>
                          <a:latin typeface="Arial"/>
                        </a:rPr>
                        <a:t>Module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fontAlgn="ctr"/>
                      <a:r>
                        <a:rPr lang="en-US" sz="1000" b="1" i="0" u="none" strike="noStrike">
                          <a:solidFill>
                            <a:srgbClr val="FFFFFF"/>
                          </a:solidFill>
                          <a:effectLst/>
                          <a:latin typeface="Arial"/>
                        </a:rPr>
                        <a:t>Keyword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gridSpan="2">
                  <a:txBody>
                    <a:bodyPr/>
                    <a:lstStyle/>
                    <a:p>
                      <a:pPr algn="ctr" fontAlgn="ctr"/>
                      <a:r>
                        <a:rPr lang="en-US" sz="1000" b="1" i="0" u="none" strike="noStrike">
                          <a:solidFill>
                            <a:srgbClr val="FFFFFF"/>
                          </a:solidFill>
                          <a:effectLst/>
                          <a:latin typeface="Arial"/>
                        </a:rPr>
                        <a:t>Status</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hMerge="1">
                  <a:txBody>
                    <a:bodyPr/>
                    <a:lstStyle/>
                    <a:p>
                      <a:endParaRPr lang="en-US"/>
                    </a:p>
                  </a:txBody>
                  <a:tcPr/>
                </a:tc>
              </a:tr>
              <a:tr h="216791">
                <a:tc>
                  <a:txBody>
                    <a:bodyPr/>
                    <a:lstStyle/>
                    <a:p>
                      <a:pPr algn="ctr" fontAlgn="ctr"/>
                      <a:r>
                        <a:rPr lang="en-US" sz="1000" b="0" i="0" u="none" strike="noStrike" dirty="0">
                          <a:effectLst/>
                          <a:latin typeface="Arial"/>
                        </a:rPr>
                        <a:t>PRB0045855</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1000" b="0" i="0" u="none" strike="noStrike">
                          <a:effectLst/>
                          <a:latin typeface="Arial"/>
                        </a:rPr>
                        <a:t>SDT Booking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1000" b="0" i="0" u="none" strike="noStrike">
                          <a:effectLst/>
                          <a:latin typeface="Arial"/>
                        </a:rPr>
                        <a:t>Google API</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gridSpan="2">
                  <a:txBody>
                    <a:bodyPr/>
                    <a:lstStyle/>
                    <a:p>
                      <a:pPr algn="ctr" fontAlgn="ctr"/>
                      <a:r>
                        <a:rPr lang="en-US" sz="1000" b="0" i="0" u="none" strike="noStrike" dirty="0">
                          <a:effectLst/>
                          <a:latin typeface="Arial"/>
                        </a:rPr>
                        <a:t>Open</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hMerge="1">
                  <a:txBody>
                    <a:bodyPr/>
                    <a:lstStyle/>
                    <a:p>
                      <a:endParaRPr lang="en-US"/>
                    </a:p>
                  </a:txBody>
                  <a:tcPr/>
                </a:tc>
              </a:tr>
              <a:tr h="216791">
                <a:tc>
                  <a:txBody>
                    <a:bodyPr/>
                    <a:lstStyle/>
                    <a:p>
                      <a:pPr algn="ctr" fontAlgn="ctr"/>
                      <a:r>
                        <a:rPr lang="en-US" sz="1000" b="0" i="0" u="none" strike="noStrike">
                          <a:effectLst/>
                          <a:latin typeface="Arial"/>
                        </a:rPr>
                        <a:t>PRB0045895</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1000" b="0" i="0" u="none" strike="noStrike">
                          <a:effectLst/>
                          <a:latin typeface="Arial"/>
                        </a:rPr>
                        <a:t>SDT Booking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1000" b="0" i="0" u="none" strike="noStrike">
                          <a:effectLst/>
                          <a:latin typeface="Arial"/>
                        </a:rPr>
                        <a:t>Email Activity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gridSpan="2">
                  <a:txBody>
                    <a:bodyPr/>
                    <a:lstStyle/>
                    <a:p>
                      <a:pPr algn="ctr" fontAlgn="ctr"/>
                      <a:r>
                        <a:rPr lang="en-US" sz="1000" b="0" i="0" u="none" strike="noStrike">
                          <a:effectLst/>
                          <a:latin typeface="Arial"/>
                        </a:rPr>
                        <a:t>Open</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hMerge="1">
                  <a:txBody>
                    <a:bodyPr/>
                    <a:lstStyle/>
                    <a:p>
                      <a:endParaRPr lang="en-US"/>
                    </a:p>
                  </a:txBody>
                  <a:tcPr/>
                </a:tc>
              </a:tr>
              <a:tr h="229543">
                <a:tc>
                  <a:txBody>
                    <a:bodyPr/>
                    <a:lstStyle/>
                    <a:p>
                      <a:pPr algn="ctr" fontAlgn="ctr"/>
                      <a:r>
                        <a:rPr lang="en-US" sz="1000" b="0" i="0" u="none" strike="noStrike">
                          <a:effectLst/>
                          <a:latin typeface="Arial"/>
                        </a:rPr>
                        <a:t>PRB0045475</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1000" b="0" i="0" u="none" strike="noStrike">
                          <a:effectLst/>
                          <a:latin typeface="Arial"/>
                        </a:rPr>
                        <a:t>SDT Booking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1000" b="0" i="0" u="none" strike="noStrike">
                          <a:effectLst/>
                          <a:latin typeface="Arial"/>
                        </a:rPr>
                        <a:t>Performance - Connectivity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gridSpan="2">
                  <a:txBody>
                    <a:bodyPr/>
                    <a:lstStyle/>
                    <a:p>
                      <a:pPr algn="ctr" fontAlgn="ctr"/>
                      <a:r>
                        <a:rPr lang="en-US" sz="1000" b="0" i="0" u="none" strike="noStrike" dirty="0">
                          <a:solidFill>
                            <a:srgbClr val="000000"/>
                          </a:solidFill>
                          <a:effectLst/>
                          <a:latin typeface="GE inspira pitch"/>
                        </a:rPr>
                        <a:t>Known Error / Pending CA</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hMerge="1">
                  <a:txBody>
                    <a:bodyPr/>
                    <a:lstStyle/>
                    <a:p>
                      <a:endParaRPr lang="en-US"/>
                    </a:p>
                  </a:txBody>
                  <a:tcPr/>
                </a:tc>
              </a:tr>
            </a:tbl>
          </a:graphicData>
        </a:graphic>
      </p:graphicFrame>
    </p:spTree>
    <p:extLst>
      <p:ext uri="{BB962C8B-B14F-4D97-AF65-F5344CB8AC3E}">
        <p14:creationId xmlns:p14="http://schemas.microsoft.com/office/powerpoint/2010/main" val="39573908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Team</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96079183"/>
              </p:ext>
            </p:extLst>
          </p:nvPr>
        </p:nvGraphicFramePr>
        <p:xfrm>
          <a:off x="381330" y="1805790"/>
          <a:ext cx="8394536" cy="3716236"/>
        </p:xfrm>
        <a:graphic>
          <a:graphicData uri="http://schemas.openxmlformats.org/drawingml/2006/table">
            <a:tbl>
              <a:tblPr/>
              <a:tblGrid>
                <a:gridCol w="1610203"/>
                <a:gridCol w="3672335"/>
                <a:gridCol w="3111998"/>
              </a:tblGrid>
              <a:tr h="231885">
                <a:tc rowSpan="6">
                  <a:txBody>
                    <a:bodyPr/>
                    <a:lstStyle/>
                    <a:p>
                      <a:pPr algn="ctr"/>
                      <a:r>
                        <a:rPr lang="en-US" sz="1400" b="1" dirty="0">
                          <a:effectLst/>
                          <a:latin typeface="Candara,sans-serif"/>
                        </a:rPr>
                        <a:t> </a:t>
                      </a:r>
                      <a:endParaRPr lang="en-US" sz="1400" b="1" dirty="0">
                        <a:effectLst/>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1" dirty="0" smtClean="0">
                          <a:effectLst/>
                          <a:latin typeface="Candara,sans-serif"/>
                        </a:rPr>
                        <a:t>Program</a:t>
                      </a:r>
                      <a:r>
                        <a:rPr lang="en-US" sz="1400" b="1" baseline="0" dirty="0" smtClean="0">
                          <a:effectLst/>
                          <a:latin typeface="Candara,sans-serif"/>
                        </a:rPr>
                        <a:t> Manager</a:t>
                      </a:r>
                      <a:endParaRPr lang="en-US" sz="1400" b="1" dirty="0">
                        <a:effectLst/>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1" dirty="0" smtClean="0">
                          <a:effectLst/>
                        </a:rPr>
                        <a:t>Priya Patra</a:t>
                      </a:r>
                      <a:endParaRPr lang="en-US" sz="1400" b="1" dirty="0">
                        <a:effectLst/>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1885">
                <a:tc vMerge="1">
                  <a:txBody>
                    <a:bodyPr/>
                    <a:lstStyle/>
                    <a:p>
                      <a:pPr algn="ctr"/>
                      <a:endParaRPr lang="en-US" sz="1400" b="1" dirty="0">
                        <a:effectLst/>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1" dirty="0" smtClean="0">
                          <a:effectLst/>
                          <a:latin typeface="Candara,sans-serif"/>
                        </a:rPr>
                        <a:t>Solution Architect</a:t>
                      </a:r>
                      <a:r>
                        <a:rPr lang="en-US" sz="1400" b="1" dirty="0">
                          <a:effectLst/>
                          <a:latin typeface="Candara,sans-serif"/>
                        </a:rPr>
                        <a:t> </a:t>
                      </a:r>
                      <a:endParaRPr lang="en-US" sz="1400" b="1" dirty="0">
                        <a:effectLst/>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1" dirty="0" smtClean="0">
                          <a:effectLst/>
                        </a:rPr>
                        <a:t>Andrey Reiner</a:t>
                      </a:r>
                      <a:endParaRPr lang="en-US" sz="1400" b="1" dirty="0">
                        <a:effectLst/>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1885">
                <a:tc vMerge="1">
                  <a:txBody>
                    <a:bodyPr/>
                    <a:lstStyle/>
                    <a:p>
                      <a:pPr algn="ctr"/>
                      <a:endParaRPr lang="en-US" sz="1400" b="1" dirty="0">
                        <a:effectLst/>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1" dirty="0" smtClean="0">
                          <a:effectLst/>
                          <a:latin typeface="Candara,sans-serif"/>
                        </a:rPr>
                        <a:t>Project</a:t>
                      </a:r>
                      <a:r>
                        <a:rPr lang="en-US" sz="1400" b="1" baseline="0" dirty="0" smtClean="0">
                          <a:effectLst/>
                          <a:latin typeface="Candara,sans-serif"/>
                        </a:rPr>
                        <a:t> Manager</a:t>
                      </a:r>
                      <a:endParaRPr lang="en-US" sz="1400" b="1" dirty="0">
                        <a:effectLst/>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1" dirty="0" smtClean="0">
                          <a:effectLst/>
                        </a:rPr>
                        <a:t>Saraswathi Nagaraj</a:t>
                      </a:r>
                      <a:endParaRPr lang="en-US" sz="1400" b="1" dirty="0">
                        <a:effectLst/>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7703">
                <a:tc vMerge="1">
                  <a:txBody>
                    <a:bodyPr/>
                    <a:lstStyle/>
                    <a:p>
                      <a:pPr algn="ctr"/>
                      <a:endParaRPr lang="en-US" sz="1400" b="1" dirty="0">
                        <a:effectLst/>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1" dirty="0" smtClean="0">
                          <a:effectLst/>
                          <a:latin typeface="Candara,sans-serif"/>
                        </a:rPr>
                        <a:t>Business Analyst/Incident Manager</a:t>
                      </a:r>
                      <a:endParaRPr lang="en-US" sz="1400" b="1" dirty="0">
                        <a:effectLst/>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1" dirty="0" smtClean="0">
                          <a:effectLst/>
                        </a:rPr>
                        <a:t>Sathyaraj Rajasekar</a:t>
                      </a:r>
                      <a:endParaRPr lang="en-US" sz="1400" b="1" dirty="0">
                        <a:effectLst/>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8577">
                <a:tc vMerge="1">
                  <a:txBody>
                    <a:bodyPr/>
                    <a:lstStyle/>
                    <a:p>
                      <a:pPr algn="ctr"/>
                      <a:endParaRPr lang="en-US" b="1" dirty="0">
                        <a:effectLst/>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1" dirty="0">
                          <a:effectLst/>
                          <a:latin typeface="Candara,sans-serif"/>
                        </a:rPr>
                        <a:t>Scrum Master</a:t>
                      </a:r>
                      <a:endParaRPr lang="en-US" sz="1400" b="1" dirty="0">
                        <a:effectLst/>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1" dirty="0" smtClean="0">
                          <a:effectLst/>
                        </a:rPr>
                        <a:t>Suvarna Dmello</a:t>
                      </a:r>
                      <a:endParaRPr lang="en-US" sz="1400" b="1" dirty="0">
                        <a:effectLst/>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4233">
                <a:tc vMerge="1">
                  <a:txBody>
                    <a:bodyPr/>
                    <a:lstStyle/>
                    <a:p>
                      <a:pPr algn="ctr"/>
                      <a:endParaRPr lang="en-US" b="1" dirty="0">
                        <a:effectLst/>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US" sz="300" b="1" dirty="0">
                        <a:effectLst/>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US" sz="300" b="1" dirty="0">
                        <a:effectLst/>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3966">
                <a:tc rowSpan="3">
                  <a:txBody>
                    <a:bodyPr/>
                    <a:lstStyle/>
                    <a:p>
                      <a:pPr algn="ctr"/>
                      <a:r>
                        <a:rPr lang="en-US" sz="1400" b="1" dirty="0">
                          <a:effectLst/>
                          <a:latin typeface="Candara,sans-serif"/>
                        </a:rPr>
                        <a:t> </a:t>
                      </a:r>
                      <a:r>
                        <a:rPr lang="en-US" sz="1400" b="1" kern="1200" dirty="0" smtClean="0">
                          <a:solidFill>
                            <a:schemeClr val="tx1"/>
                          </a:solidFill>
                          <a:effectLst/>
                          <a:latin typeface="Candara,sans-serif"/>
                          <a:ea typeface="+mn-ea"/>
                          <a:cs typeface="+mn-cs"/>
                        </a:rPr>
                        <a:t>CLICK</a:t>
                      </a:r>
                      <a:endParaRPr lang="en-US" sz="1400" b="1" dirty="0">
                        <a:effectLst/>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1" kern="1200" dirty="0" smtClean="0">
                          <a:solidFill>
                            <a:schemeClr val="tx1"/>
                          </a:solidFill>
                          <a:effectLst/>
                          <a:latin typeface="Candara,sans-serif"/>
                          <a:ea typeface="+mn-ea"/>
                          <a:cs typeface="+mn-cs"/>
                        </a:rPr>
                        <a:t>CLICK SME</a:t>
                      </a:r>
                      <a:endParaRPr lang="en-US" sz="1400" b="1" kern="1200" dirty="0">
                        <a:solidFill>
                          <a:schemeClr val="tx1"/>
                        </a:solidFill>
                        <a:effectLst/>
                        <a:latin typeface="Candara,sans-serif"/>
                        <a:ea typeface="+mn-ea"/>
                        <a:cs typeface="+mn-c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1" dirty="0" smtClean="0">
                          <a:effectLst/>
                        </a:rPr>
                        <a:t>Gopi M</a:t>
                      </a:r>
                      <a:endParaRPr lang="en-US" sz="1400" b="1" dirty="0">
                        <a:effectLst/>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3966">
                <a:tc vMerge="1">
                  <a:txBody>
                    <a:bodyPr/>
                    <a:lstStyle/>
                    <a:p>
                      <a:pPr algn="ctr"/>
                      <a:endParaRPr lang="en-US" sz="1400" b="1" dirty="0">
                        <a:effectLst/>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1" dirty="0" smtClean="0">
                          <a:effectLst/>
                          <a:latin typeface="Candara,sans-serif"/>
                        </a:rPr>
                        <a:t>CLICK SME</a:t>
                      </a:r>
                      <a:endParaRPr lang="en-US" sz="1400" b="1" dirty="0">
                        <a:effectLst/>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1" dirty="0" smtClean="0">
                          <a:effectLst/>
                        </a:rPr>
                        <a:t>Preeti Sagar</a:t>
                      </a:r>
                      <a:endParaRPr lang="en-US" sz="1400" b="1" dirty="0">
                        <a:effectLst/>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7487">
                <a:tc vMerge="1">
                  <a:txBody>
                    <a:bodyPr/>
                    <a:lstStyle/>
                    <a:p>
                      <a:pPr algn="ctr"/>
                      <a:endParaRPr lang="en-US" sz="1400" b="1" dirty="0">
                        <a:effectLst/>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US" sz="300" b="1" dirty="0">
                        <a:effectLst/>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US" sz="300" b="1" dirty="0">
                        <a:effectLst/>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7703">
                <a:tc rowSpan="8">
                  <a:txBody>
                    <a:bodyPr/>
                    <a:lstStyle/>
                    <a:p>
                      <a:pPr algn="ctr"/>
                      <a:r>
                        <a:rPr lang="en-US" sz="1400" b="1" dirty="0" smtClean="0">
                          <a:effectLst/>
                          <a:latin typeface="Candara,sans-serif"/>
                        </a:rPr>
                        <a:t>DevOps</a:t>
                      </a:r>
                      <a:r>
                        <a:rPr lang="en-US" sz="1400" b="1" baseline="0" dirty="0" smtClean="0">
                          <a:effectLst/>
                          <a:latin typeface="Candara,sans-serif"/>
                        </a:rPr>
                        <a:t> Team</a:t>
                      </a:r>
                      <a:endParaRPr lang="en-US" sz="1400" b="1" dirty="0">
                        <a:effectLst/>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1" dirty="0" smtClean="0">
                          <a:effectLst/>
                          <a:latin typeface="Candara,sans-serif"/>
                        </a:rPr>
                        <a:t>Technical</a:t>
                      </a:r>
                      <a:r>
                        <a:rPr lang="en-US" sz="1400" b="1" baseline="0" dirty="0" smtClean="0">
                          <a:effectLst/>
                          <a:latin typeface="Candara,sans-serif"/>
                        </a:rPr>
                        <a:t> Lead</a:t>
                      </a:r>
                      <a:endParaRPr lang="en-US" sz="1400" b="1" dirty="0">
                        <a:effectLst/>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1" dirty="0" smtClean="0">
                          <a:effectLst/>
                        </a:rPr>
                        <a:t>Hita Soni</a:t>
                      </a:r>
                      <a:endParaRPr lang="en-US" sz="1400" b="1" dirty="0">
                        <a:effectLst/>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8458">
                <a:tc vMerge="1">
                  <a:txBody>
                    <a:bodyPr/>
                    <a:lstStyle/>
                    <a:p>
                      <a:pPr algn="ctr"/>
                      <a:endParaRPr lang="en-US" sz="1400" b="1" dirty="0">
                        <a:effectLst/>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1" dirty="0" smtClean="0">
                          <a:effectLst/>
                        </a:rPr>
                        <a:t>SDT Architecture </a:t>
                      </a:r>
                      <a:endParaRPr lang="en-US" sz="1400" b="1" dirty="0">
                        <a:effectLst/>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1" dirty="0" smtClean="0">
                          <a:effectLst/>
                        </a:rPr>
                        <a:t>Farhan</a:t>
                      </a:r>
                      <a:r>
                        <a:rPr lang="en-US" sz="1400" b="1" baseline="0" dirty="0" smtClean="0">
                          <a:effectLst/>
                        </a:rPr>
                        <a:t> Husain Syed</a:t>
                      </a:r>
                      <a:endParaRPr lang="en-US" sz="1400" b="1" dirty="0">
                        <a:effectLst/>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3966">
                <a:tc vMerge="1">
                  <a:txBody>
                    <a:bodyPr/>
                    <a:lstStyle/>
                    <a:p>
                      <a:pPr algn="ctr"/>
                      <a:endParaRPr lang="en-US" b="1" dirty="0">
                        <a:effectLst/>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1" dirty="0" smtClean="0">
                          <a:effectLst/>
                        </a:rPr>
                        <a:t>Configuration Manager</a:t>
                      </a:r>
                      <a:endParaRPr lang="en-US" sz="1400" b="1" dirty="0">
                        <a:effectLst/>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1" dirty="0" smtClean="0">
                          <a:effectLst/>
                        </a:rPr>
                        <a:t>Tejashree Bhagat</a:t>
                      </a:r>
                      <a:endParaRPr lang="en-US" sz="1400" b="1" dirty="0">
                        <a:effectLst/>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3966">
                <a:tc vMerge="1">
                  <a:txBody>
                    <a:bodyPr/>
                    <a:lstStyle/>
                    <a:p>
                      <a:pPr algn="ctr"/>
                      <a:endParaRPr lang="en-US" b="1" dirty="0">
                        <a:effectLst/>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1" kern="1200" dirty="0" smtClean="0">
                          <a:solidFill>
                            <a:schemeClr val="tx1"/>
                          </a:solidFill>
                          <a:effectLst/>
                          <a:latin typeface="Candara,sans-serif"/>
                          <a:ea typeface="+mn-ea"/>
                          <a:cs typeface="+mn-cs"/>
                        </a:rPr>
                        <a:t>Release</a:t>
                      </a:r>
                      <a:r>
                        <a:rPr lang="en-US" sz="1400" b="1" kern="1200" baseline="0" dirty="0" smtClean="0">
                          <a:solidFill>
                            <a:schemeClr val="tx1"/>
                          </a:solidFill>
                          <a:effectLst/>
                          <a:latin typeface="Candara,sans-serif"/>
                          <a:ea typeface="+mn-ea"/>
                          <a:cs typeface="+mn-cs"/>
                        </a:rPr>
                        <a:t> manager</a:t>
                      </a:r>
                      <a:endParaRPr lang="en-US" sz="1400" b="1" kern="1200" dirty="0">
                        <a:solidFill>
                          <a:schemeClr val="tx1"/>
                        </a:solidFill>
                        <a:effectLst/>
                        <a:latin typeface="Candara,sans-serif"/>
                        <a:ea typeface="+mn-ea"/>
                        <a:cs typeface="+mn-c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1" dirty="0" smtClean="0">
                          <a:effectLst/>
                        </a:rPr>
                        <a:t>Jayesh</a:t>
                      </a:r>
                      <a:r>
                        <a:rPr lang="en-US" sz="1400" b="1" baseline="0" dirty="0" smtClean="0">
                          <a:effectLst/>
                        </a:rPr>
                        <a:t> Soni</a:t>
                      </a:r>
                      <a:endParaRPr lang="en-US" sz="1400" b="1" dirty="0">
                        <a:effectLst/>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5175">
                <a:tc vMerge="1">
                  <a:txBody>
                    <a:bodyPr/>
                    <a:lstStyle/>
                    <a:p>
                      <a:pPr algn="ctr"/>
                      <a:endParaRPr lang="en-US" sz="1400" b="1" dirty="0">
                        <a:effectLst/>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844029" rtl="0" eaLnBrk="1" latinLnBrk="0" hangingPunct="1"/>
                      <a:r>
                        <a:rPr lang="en-US" sz="1400" b="1" kern="1200" dirty="0" smtClean="0">
                          <a:solidFill>
                            <a:schemeClr val="tx1"/>
                          </a:solidFill>
                          <a:effectLst/>
                          <a:latin typeface="+mn-lt"/>
                          <a:ea typeface="+mn-ea"/>
                          <a:cs typeface="+mn-cs"/>
                        </a:rPr>
                        <a:t> Senior .NET  Developer</a:t>
                      </a:r>
                      <a:endParaRPr lang="en-US" sz="1400" b="1" kern="1200" dirty="0">
                        <a:solidFill>
                          <a:schemeClr val="tx1"/>
                        </a:solidFill>
                        <a:effectLst/>
                        <a:latin typeface="+mn-lt"/>
                        <a:ea typeface="+mn-ea"/>
                        <a:cs typeface="+mn-c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844029" rtl="0" eaLnBrk="1" fontAlgn="auto" latinLnBrk="0" hangingPunct="1">
                        <a:lnSpc>
                          <a:spcPct val="100000"/>
                        </a:lnSpc>
                        <a:spcBef>
                          <a:spcPts val="0"/>
                        </a:spcBef>
                        <a:spcAft>
                          <a:spcPts val="0"/>
                        </a:spcAft>
                        <a:buClrTx/>
                        <a:buSzTx/>
                        <a:buFontTx/>
                        <a:buNone/>
                        <a:tabLst/>
                        <a:defRPr/>
                      </a:pPr>
                      <a:r>
                        <a:rPr lang="en-US" sz="1400" b="1" kern="1200" dirty="0" smtClean="0">
                          <a:solidFill>
                            <a:schemeClr val="tx1"/>
                          </a:solidFill>
                          <a:effectLst/>
                          <a:latin typeface="+mn-lt"/>
                          <a:ea typeface="+mn-ea"/>
                          <a:cs typeface="+mn-cs"/>
                        </a:rPr>
                        <a:t>Prajna Monappa</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9904">
                <a:tc vMerge="1">
                  <a:txBody>
                    <a:bodyPr/>
                    <a:lstStyle/>
                    <a:p>
                      <a:pPr algn="ctr"/>
                      <a:endParaRPr lang="en-US" sz="1400" b="1" dirty="0">
                        <a:effectLst/>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1" dirty="0">
                          <a:effectLst/>
                          <a:latin typeface="Candara,sans-serif"/>
                        </a:rPr>
                        <a:t>.</a:t>
                      </a:r>
                      <a:r>
                        <a:rPr lang="en-US" sz="1400" b="1" dirty="0" smtClean="0">
                          <a:effectLst/>
                          <a:latin typeface="Candara,sans-serif"/>
                        </a:rPr>
                        <a:t>NET Developer </a:t>
                      </a:r>
                      <a:r>
                        <a:rPr lang="en-US" sz="1400" b="1" baseline="0" dirty="0" smtClean="0">
                          <a:effectLst/>
                          <a:latin typeface="Candara,sans-serif"/>
                        </a:rPr>
                        <a:t>/Testing </a:t>
                      </a:r>
                      <a:r>
                        <a:rPr lang="en-US" sz="1400" b="1" baseline="0" dirty="0" err="1" smtClean="0">
                          <a:effectLst/>
                          <a:latin typeface="Candara,sans-serif"/>
                        </a:rPr>
                        <a:t>Spoc</a:t>
                      </a:r>
                      <a:endParaRPr lang="en-US" sz="1400" b="1" dirty="0">
                        <a:effectLst/>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1" dirty="0" smtClean="0">
                          <a:effectLst/>
                        </a:rPr>
                        <a:t>Ebaad Chowdhry</a:t>
                      </a:r>
                      <a:endParaRPr lang="en-US" sz="1400" b="1" dirty="0">
                        <a:effectLst/>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9474">
                <a:tc vMerge="1">
                  <a:txBody>
                    <a:bodyPr/>
                    <a:lstStyle/>
                    <a:p>
                      <a:pPr algn="ctr"/>
                      <a:endParaRPr lang="en-US" b="1">
                        <a:effectLst/>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844029" rtl="0" eaLnBrk="1" latinLnBrk="0" hangingPunct="1"/>
                      <a:r>
                        <a:rPr lang="en-US" sz="1400" b="1" kern="1200" dirty="0" smtClean="0">
                          <a:solidFill>
                            <a:schemeClr val="tx1"/>
                          </a:solidFill>
                          <a:effectLst/>
                          <a:latin typeface="+mn-lt"/>
                          <a:ea typeface="+mn-ea"/>
                          <a:cs typeface="+mn-cs"/>
                        </a:rPr>
                        <a:t>.NET Developer</a:t>
                      </a:r>
                      <a:endParaRPr lang="en-US" sz="1400" b="1" kern="1200" dirty="0">
                        <a:solidFill>
                          <a:schemeClr val="tx1"/>
                        </a:solidFill>
                        <a:effectLst/>
                        <a:latin typeface="+mn-lt"/>
                        <a:ea typeface="+mn-ea"/>
                        <a:cs typeface="+mn-c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844029" rtl="0" eaLnBrk="1" fontAlgn="auto" latinLnBrk="0" hangingPunct="1">
                        <a:lnSpc>
                          <a:spcPct val="100000"/>
                        </a:lnSpc>
                        <a:spcBef>
                          <a:spcPts val="0"/>
                        </a:spcBef>
                        <a:spcAft>
                          <a:spcPts val="0"/>
                        </a:spcAft>
                        <a:buClrTx/>
                        <a:buSzTx/>
                        <a:buFontTx/>
                        <a:buNone/>
                        <a:tabLst/>
                        <a:defRPr/>
                      </a:pPr>
                      <a:r>
                        <a:rPr lang="en-US" sz="1400" b="1" kern="1200" dirty="0" smtClean="0">
                          <a:solidFill>
                            <a:schemeClr val="tx1"/>
                          </a:solidFill>
                          <a:effectLst/>
                          <a:latin typeface="+mn-lt"/>
                          <a:ea typeface="+mn-ea"/>
                          <a:cs typeface="+mn-cs"/>
                        </a:rPr>
                        <a:t>Deepak Vishwakarma</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6003">
                <a:tc vMerge="1">
                  <a:txBody>
                    <a:bodyPr/>
                    <a:lstStyle/>
                    <a:p>
                      <a:pPr algn="ctr"/>
                      <a:endParaRPr lang="en-US" sz="1400" b="1" dirty="0">
                        <a:effectLst/>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300" dirty="0"/>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300" dirty="0"/>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6467863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THANK YOU</a:t>
            </a:r>
            <a:endParaRPr lang="en-US" dirty="0"/>
          </a:p>
        </p:txBody>
      </p:sp>
    </p:spTree>
    <p:extLst>
      <p:ext uri="{BB962C8B-B14F-4D97-AF65-F5344CB8AC3E}">
        <p14:creationId xmlns:p14="http://schemas.microsoft.com/office/powerpoint/2010/main" val="2801739354"/>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i7vUGXTBfkqiTxbV6Ty_sw"/>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Wk8PWFUdk0KvXkyaGZ3bkw"/>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7.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1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20.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jqZTlbzwhkOEBq_f4HJ0Ww"/>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Kgz3YXo3l0OkLMYAWunuiw"/>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ppjQt7HR0uEmHGOBxH6tjbg"/>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pIUq26z0rEkWiApiWfpkFXQ"/>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pnRCdww2x_kWXwqqw_did_Q"/>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pTzZ9AyfU70.O66e.c9FkVw"/>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ppjQt7HR0uEmHGOBxH6tjbg"/>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pIUq26z0rEkWiApiWfpkFXQ"/>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pi7vUGXTBfkqiTxbV6Ty_sw"/>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pWk8PWFUdk0KvXkyaGZ3bkw"/>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pjqZTlbzwhkOEBq_f4HJ0Ww"/>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pKgz3YXo3l0OkLMYAWunuiw"/>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GE Corporate_072016">
  <a:themeElements>
    <a:clrScheme name="Capgemini Palette">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Closing slides">
  <a:themeElements>
    <a:clrScheme name="Capgemini Palette">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ection break">
  <a:themeElements>
    <a:clrScheme name="Capgemini Palette">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CG PPT Template_2015">
  <a:themeElements>
    <a:clrScheme name="Capgemini Palette">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GE Corporate_072016</Template>
  <TotalTime>13988</TotalTime>
  <Words>733</Words>
  <Application>Microsoft Office PowerPoint</Application>
  <PresentationFormat>On-screen Show (4:3)</PresentationFormat>
  <Paragraphs>267</Paragraphs>
  <Slides>8</Slides>
  <Notes>1</Notes>
  <HiddenSlides>0</HiddenSlides>
  <MMClips>0</MMClips>
  <ScaleCrop>false</ScaleCrop>
  <HeadingPairs>
    <vt:vector size="6" baseType="variant">
      <vt:variant>
        <vt:lpstr>Theme</vt:lpstr>
      </vt:variant>
      <vt:variant>
        <vt:i4>4</vt:i4>
      </vt:variant>
      <vt:variant>
        <vt:lpstr>Embedded OLE Servers</vt:lpstr>
      </vt:variant>
      <vt:variant>
        <vt:i4>1</vt:i4>
      </vt:variant>
      <vt:variant>
        <vt:lpstr>Slide Titles</vt:lpstr>
      </vt:variant>
      <vt:variant>
        <vt:i4>8</vt:i4>
      </vt:variant>
    </vt:vector>
  </HeadingPairs>
  <TitlesOfParts>
    <vt:vector size="13" baseType="lpstr">
      <vt:lpstr>GE Corporate_072016</vt:lpstr>
      <vt:lpstr>Closing slides</vt:lpstr>
      <vt:lpstr>Section break</vt:lpstr>
      <vt:lpstr>CG PPT Template_2015</vt:lpstr>
      <vt:lpstr>think-cell Slide</vt:lpstr>
      <vt:lpstr>GEHC SDT Weekly Status Report </vt:lpstr>
      <vt:lpstr>Open Actions</vt:lpstr>
      <vt:lpstr>PowerPoint Presentation</vt:lpstr>
      <vt:lpstr>Focus Area Updates</vt:lpstr>
      <vt:lpstr>Incident Update</vt:lpstr>
      <vt:lpstr>Incident Tickets</vt:lpstr>
      <vt:lpstr>The Team</vt:lpstr>
      <vt:lpstr>THANK YOU</vt:lpstr>
    </vt:vector>
  </TitlesOfParts>
  <Company>Capgemini GCC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rikale</dc:creator>
  <cp:lastModifiedBy>Saraswathi Nagaraj</cp:lastModifiedBy>
  <cp:revision>533</cp:revision>
  <dcterms:created xsi:type="dcterms:W3CDTF">2016-09-12T09:10:56Z</dcterms:created>
  <dcterms:modified xsi:type="dcterms:W3CDTF">2017-02-13T09:23:48Z</dcterms:modified>
</cp:coreProperties>
</file>