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4.xml" ContentType="application/vnd.openxmlformats-officedocument.theme+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5" r:id="rId2"/>
    <p:sldMasterId id="2147483679" r:id="rId3"/>
    <p:sldMasterId id="2147483683" r:id="rId4"/>
  </p:sldMasterIdLst>
  <p:notesMasterIdLst>
    <p:notesMasterId r:id="rId12"/>
  </p:notesMasterIdLst>
  <p:sldIdLst>
    <p:sldId id="259" r:id="rId5"/>
    <p:sldId id="305" r:id="rId6"/>
    <p:sldId id="312" r:id="rId7"/>
    <p:sldId id="315" r:id="rId8"/>
    <p:sldId id="316" r:id="rId9"/>
    <p:sldId id="317" r:id="rId10"/>
    <p:sldId id="289"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851">
          <p15:clr>
            <a:srgbClr val="A4A3A4"/>
          </p15:clr>
        </p15:guide>
        <p15:guide id="2" pos="192">
          <p15:clr>
            <a:srgbClr val="A4A3A4"/>
          </p15:clr>
        </p15:guide>
        <p15:guide id="3" pos="55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56" autoAdjust="0"/>
    <p:restoredTop sz="93957" autoAdjust="0"/>
  </p:normalViewPr>
  <p:slideViewPr>
    <p:cSldViewPr snapToGrid="0">
      <p:cViewPr>
        <p:scale>
          <a:sx n="93" d="100"/>
          <a:sy n="93" d="100"/>
        </p:scale>
        <p:origin x="-1014" y="186"/>
      </p:cViewPr>
      <p:guideLst>
        <p:guide orient="horz" pos="3851"/>
        <p:guide pos="192"/>
        <p:guide pos="55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D404BC-2A01-440C-9139-186AF6945BD5}" type="datetimeFigureOut">
              <a:rPr lang="en-US" smtClean="0"/>
              <a:t>2/13/2017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078C2A-391C-4315-98C7-FAA60D7DFAAB}" type="slidenum">
              <a:rPr lang="en-US" smtClean="0"/>
              <a:t>‹#›</a:t>
            </a:fld>
            <a:endParaRPr lang="en-US"/>
          </a:p>
        </p:txBody>
      </p:sp>
    </p:spTree>
    <p:extLst>
      <p:ext uri="{BB962C8B-B14F-4D97-AF65-F5344CB8AC3E}">
        <p14:creationId xmlns:p14="http://schemas.microsoft.com/office/powerpoint/2010/main" val="207132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2D078C2A-391C-4315-98C7-FAA60D7DFAAB}" type="slidenum">
              <a:rPr lang="en-US" smtClean="0"/>
              <a:t>1</a:t>
            </a:fld>
            <a:endParaRPr lang="en-US"/>
          </a:p>
        </p:txBody>
      </p:sp>
    </p:spTree>
    <p:extLst>
      <p:ext uri="{BB962C8B-B14F-4D97-AF65-F5344CB8AC3E}">
        <p14:creationId xmlns:p14="http://schemas.microsoft.com/office/powerpoint/2010/main" val="2630561111"/>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slideMaster" Target="../slideMasters/slideMaster1.xml"/><Relationship Id="rId13" Type="http://schemas.openxmlformats.org/officeDocument/2006/relationships/image" Target="../media/image6.emf"/><Relationship Id="rId3" Type="http://schemas.openxmlformats.org/officeDocument/2006/relationships/tags" Target="../tags/tag10.xml"/><Relationship Id="rId7" Type="http://schemas.openxmlformats.org/officeDocument/2006/relationships/tags" Target="../tags/tag14.xml"/><Relationship Id="rId12" Type="http://schemas.openxmlformats.org/officeDocument/2006/relationships/image" Target="../media/image5.jpeg"/><Relationship Id="rId2" Type="http://schemas.openxmlformats.org/officeDocument/2006/relationships/tags" Target="../tags/tag9.xml"/><Relationship Id="rId1" Type="http://schemas.openxmlformats.org/officeDocument/2006/relationships/vmlDrawing" Target="../drawings/vmlDrawing2.vml"/><Relationship Id="rId6" Type="http://schemas.openxmlformats.org/officeDocument/2006/relationships/tags" Target="../tags/tag13.xml"/><Relationship Id="rId11" Type="http://schemas.openxmlformats.org/officeDocument/2006/relationships/image" Target="../media/image1.emf"/><Relationship Id="rId5" Type="http://schemas.openxmlformats.org/officeDocument/2006/relationships/tags" Target="../tags/tag12.xml"/><Relationship Id="rId10" Type="http://schemas.openxmlformats.org/officeDocument/2006/relationships/oleObject" Target="../embeddings/oleObject2.bin"/><Relationship Id="rId4" Type="http://schemas.openxmlformats.org/officeDocument/2006/relationships/tags" Target="../tags/tag11.xml"/><Relationship Id="rId9"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4.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46.xml"/><Relationship Id="rId7" Type="http://schemas.openxmlformats.org/officeDocument/2006/relationships/image" Target="../media/image1.emf"/><Relationship Id="rId2" Type="http://schemas.openxmlformats.org/officeDocument/2006/relationships/tags" Target="../tags/tag45.xml"/><Relationship Id="rId1" Type="http://schemas.openxmlformats.org/officeDocument/2006/relationships/vmlDrawing" Target="../drawings/vmlDrawing11.vml"/><Relationship Id="rId6" Type="http://schemas.openxmlformats.org/officeDocument/2006/relationships/oleObject" Target="../embeddings/oleObject11.bin"/><Relationship Id="rId5" Type="http://schemas.openxmlformats.org/officeDocument/2006/relationships/slideMaster" Target="../slideMasters/slideMaster1.xml"/><Relationship Id="rId4" Type="http://schemas.openxmlformats.org/officeDocument/2006/relationships/tags" Target="../tags/tag4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tags" Target="../tags/tag58.xml"/><Relationship Id="rId7" Type="http://schemas.openxmlformats.org/officeDocument/2006/relationships/image" Target="../media/image1.emf"/><Relationship Id="rId12" Type="http://schemas.openxmlformats.org/officeDocument/2006/relationships/image" Target="../media/image15.png"/><Relationship Id="rId2" Type="http://schemas.openxmlformats.org/officeDocument/2006/relationships/tags" Target="../tags/tag57.xml"/><Relationship Id="rId1" Type="http://schemas.openxmlformats.org/officeDocument/2006/relationships/vmlDrawing" Target="../drawings/vmlDrawing13.vml"/><Relationship Id="rId6" Type="http://schemas.openxmlformats.org/officeDocument/2006/relationships/oleObject" Target="../embeddings/oleObject13.bin"/><Relationship Id="rId11" Type="http://schemas.openxmlformats.org/officeDocument/2006/relationships/hyperlink" Target="http://www.capgemini.com/" TargetMode="External"/><Relationship Id="rId5" Type="http://schemas.openxmlformats.org/officeDocument/2006/relationships/slideMaster" Target="../slideMasters/slideMaster2.xml"/><Relationship Id="rId10" Type="http://schemas.openxmlformats.org/officeDocument/2006/relationships/hyperlink" Target="http://www.capgemini.com/about/how-we-work/rightshorer" TargetMode="External"/><Relationship Id="rId4" Type="http://schemas.openxmlformats.org/officeDocument/2006/relationships/tags" Target="../tags/tag59.xml"/><Relationship Id="rId9" Type="http://schemas.openxmlformats.org/officeDocument/2006/relationships/hyperlink" Target="http://www.capgemini.com/about/how-we-work/the-collaborative-business-experiencetm" TargetMode="External"/></Relationships>
</file>

<file path=ppt/slideLayouts/_rels/slideLayout15.xml.rels><?xml version="1.0" encoding="UTF-8" standalone="yes"?>
<Relationships xmlns="http://schemas.openxmlformats.org/package/2006/relationships"><Relationship Id="rId8" Type="http://schemas.openxmlformats.org/officeDocument/2006/relationships/hyperlink" Target="http://www.capgemini.com/about/how-we-work/the-collaborative-business-experiencetm" TargetMode="External"/><Relationship Id="rId3" Type="http://schemas.openxmlformats.org/officeDocument/2006/relationships/tags" Target="../tags/tag61.xml"/><Relationship Id="rId7" Type="http://schemas.openxmlformats.org/officeDocument/2006/relationships/image" Target="../media/image1.emf"/><Relationship Id="rId2" Type="http://schemas.openxmlformats.org/officeDocument/2006/relationships/tags" Target="../tags/tag60.xml"/><Relationship Id="rId1" Type="http://schemas.openxmlformats.org/officeDocument/2006/relationships/vmlDrawing" Target="../drawings/vmlDrawing14.vml"/><Relationship Id="rId6" Type="http://schemas.openxmlformats.org/officeDocument/2006/relationships/oleObject" Target="../embeddings/oleObject14.bin"/><Relationship Id="rId11" Type="http://schemas.openxmlformats.org/officeDocument/2006/relationships/image" Target="../media/image15.png"/><Relationship Id="rId5" Type="http://schemas.openxmlformats.org/officeDocument/2006/relationships/slideMaster" Target="../slideMasters/slideMaster2.xml"/><Relationship Id="rId10" Type="http://schemas.openxmlformats.org/officeDocument/2006/relationships/hyperlink" Target="http://www.capgemini.com/" TargetMode="External"/><Relationship Id="rId4" Type="http://schemas.openxmlformats.org/officeDocument/2006/relationships/tags" Target="../tags/tag62.xml"/><Relationship Id="rId9" Type="http://schemas.openxmlformats.org/officeDocument/2006/relationships/hyperlink" Target="http://www.capgemini.com/about/how-we-work/rightshorer" TargetMode="Externa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vmlDrawing" Target="../drawings/vmlDrawing15.vml"/><Relationship Id="rId6" Type="http://schemas.openxmlformats.org/officeDocument/2006/relationships/image" Target="../media/image1.emf"/><Relationship Id="rId5" Type="http://schemas.openxmlformats.org/officeDocument/2006/relationships/oleObject" Target="../embeddings/oleObject15.bin"/><Relationship Id="rId4"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67.xml"/><Relationship Id="rId7" Type="http://schemas.openxmlformats.org/officeDocument/2006/relationships/oleObject" Target="../embeddings/oleObject17.bin"/><Relationship Id="rId2" Type="http://schemas.openxmlformats.org/officeDocument/2006/relationships/tags" Target="../tags/tag66.xml"/><Relationship Id="rId1" Type="http://schemas.openxmlformats.org/officeDocument/2006/relationships/vmlDrawing" Target="../drawings/vmlDrawing17.vml"/><Relationship Id="rId6" Type="http://schemas.openxmlformats.org/officeDocument/2006/relationships/image" Target="../media/image16.jpeg"/><Relationship Id="rId5" Type="http://schemas.openxmlformats.org/officeDocument/2006/relationships/slideMaster" Target="../slideMasters/slideMaster3.xml"/><Relationship Id="rId4" Type="http://schemas.openxmlformats.org/officeDocument/2006/relationships/tags" Target="../tags/tag68.xml"/></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70.xml"/><Relationship Id="rId7" Type="http://schemas.openxmlformats.org/officeDocument/2006/relationships/oleObject" Target="../embeddings/oleObject18.bin"/><Relationship Id="rId2" Type="http://schemas.openxmlformats.org/officeDocument/2006/relationships/tags" Target="../tags/tag69.xml"/><Relationship Id="rId1" Type="http://schemas.openxmlformats.org/officeDocument/2006/relationships/vmlDrawing" Target="../drawings/vmlDrawing18.vml"/><Relationship Id="rId6" Type="http://schemas.openxmlformats.org/officeDocument/2006/relationships/image" Target="../media/image4.jpeg"/><Relationship Id="rId5" Type="http://schemas.openxmlformats.org/officeDocument/2006/relationships/slideMaster" Target="../slideMasters/slideMaster3.xml"/><Relationship Id="rId4" Type="http://schemas.openxmlformats.org/officeDocument/2006/relationships/tags" Target="../tags/tag71.xml"/></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73.xml"/><Relationship Id="rId7" Type="http://schemas.openxmlformats.org/officeDocument/2006/relationships/oleObject" Target="../embeddings/oleObject19.bin"/><Relationship Id="rId2" Type="http://schemas.openxmlformats.org/officeDocument/2006/relationships/tags" Target="../tags/tag72.xml"/><Relationship Id="rId1" Type="http://schemas.openxmlformats.org/officeDocument/2006/relationships/vmlDrawing" Target="../drawings/vmlDrawing19.vml"/><Relationship Id="rId6" Type="http://schemas.openxmlformats.org/officeDocument/2006/relationships/image" Target="../media/image7.jpeg"/><Relationship Id="rId5" Type="http://schemas.openxmlformats.org/officeDocument/2006/relationships/slideMaster" Target="../slideMasters/slideMaster3.xml"/><Relationship Id="rId4" Type="http://schemas.openxmlformats.org/officeDocument/2006/relationships/tags" Target="../tags/tag74.xml"/></Relationships>
</file>

<file path=ppt/slideLayouts/_rels/slideLayout2.xml.rels><?xml version="1.0" encoding="UTF-8" standalone="yes"?>
<Relationships xmlns="http://schemas.openxmlformats.org/package/2006/relationships"><Relationship Id="rId8" Type="http://schemas.openxmlformats.org/officeDocument/2006/relationships/slideMaster" Target="../slideMasters/slideMaster1.xml"/><Relationship Id="rId13" Type="http://schemas.openxmlformats.org/officeDocument/2006/relationships/image" Target="../media/image6.emf"/><Relationship Id="rId3" Type="http://schemas.openxmlformats.org/officeDocument/2006/relationships/tags" Target="../tags/tag16.xml"/><Relationship Id="rId7" Type="http://schemas.openxmlformats.org/officeDocument/2006/relationships/tags" Target="../tags/tag20.xml"/><Relationship Id="rId12" Type="http://schemas.openxmlformats.org/officeDocument/2006/relationships/image" Target="../media/image1.emf"/><Relationship Id="rId2" Type="http://schemas.openxmlformats.org/officeDocument/2006/relationships/tags" Target="../tags/tag15.xml"/><Relationship Id="rId1" Type="http://schemas.openxmlformats.org/officeDocument/2006/relationships/vmlDrawing" Target="../drawings/vmlDrawing3.vml"/><Relationship Id="rId6" Type="http://schemas.openxmlformats.org/officeDocument/2006/relationships/tags" Target="../tags/tag19.xml"/><Relationship Id="rId11" Type="http://schemas.openxmlformats.org/officeDocument/2006/relationships/oleObject" Target="../embeddings/oleObject3.bin"/><Relationship Id="rId5" Type="http://schemas.openxmlformats.org/officeDocument/2006/relationships/tags" Target="../tags/tag18.xml"/><Relationship Id="rId10" Type="http://schemas.openxmlformats.org/officeDocument/2006/relationships/image" Target="../media/image5.jpeg"/><Relationship Id="rId4" Type="http://schemas.openxmlformats.org/officeDocument/2006/relationships/tags" Target="../tags/tag17.xml"/><Relationship Id="rId9" Type="http://schemas.openxmlformats.org/officeDocument/2006/relationships/image" Target="../media/image7.jpeg"/></Relationships>
</file>

<file path=ppt/slideLayouts/_rels/slideLayout20.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image" Target="../media/image6.emf"/><Relationship Id="rId3" Type="http://schemas.openxmlformats.org/officeDocument/2006/relationships/tags" Target="../tags/tag84.xml"/><Relationship Id="rId7" Type="http://schemas.openxmlformats.org/officeDocument/2006/relationships/tags" Target="../tags/tag88.xml"/><Relationship Id="rId12" Type="http://schemas.openxmlformats.org/officeDocument/2006/relationships/image" Target="../media/image5.jpeg"/><Relationship Id="rId2" Type="http://schemas.openxmlformats.org/officeDocument/2006/relationships/tags" Target="../tags/tag83.xml"/><Relationship Id="rId1" Type="http://schemas.openxmlformats.org/officeDocument/2006/relationships/vmlDrawing" Target="../drawings/vmlDrawing21.vml"/><Relationship Id="rId6" Type="http://schemas.openxmlformats.org/officeDocument/2006/relationships/tags" Target="../tags/tag87.xml"/><Relationship Id="rId11" Type="http://schemas.openxmlformats.org/officeDocument/2006/relationships/image" Target="../media/image1.emf"/><Relationship Id="rId5" Type="http://schemas.openxmlformats.org/officeDocument/2006/relationships/tags" Target="../tags/tag86.xml"/><Relationship Id="rId10" Type="http://schemas.openxmlformats.org/officeDocument/2006/relationships/oleObject" Target="../embeddings/oleObject21.bin"/><Relationship Id="rId4" Type="http://schemas.openxmlformats.org/officeDocument/2006/relationships/tags" Target="../tags/tag85.xml"/><Relationship Id="rId9" Type="http://schemas.openxmlformats.org/officeDocument/2006/relationships/image" Target="../media/image4.jpeg"/></Relationships>
</file>

<file path=ppt/slideLayouts/_rels/slideLayout21.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image" Target="../media/image6.emf"/><Relationship Id="rId3" Type="http://schemas.openxmlformats.org/officeDocument/2006/relationships/tags" Target="../tags/tag90.xml"/><Relationship Id="rId7" Type="http://schemas.openxmlformats.org/officeDocument/2006/relationships/tags" Target="../tags/tag94.xml"/><Relationship Id="rId12" Type="http://schemas.openxmlformats.org/officeDocument/2006/relationships/image" Target="../media/image1.emf"/><Relationship Id="rId2" Type="http://schemas.openxmlformats.org/officeDocument/2006/relationships/tags" Target="../tags/tag89.xml"/><Relationship Id="rId1" Type="http://schemas.openxmlformats.org/officeDocument/2006/relationships/vmlDrawing" Target="../drawings/vmlDrawing22.vml"/><Relationship Id="rId6" Type="http://schemas.openxmlformats.org/officeDocument/2006/relationships/tags" Target="../tags/tag93.xml"/><Relationship Id="rId11" Type="http://schemas.openxmlformats.org/officeDocument/2006/relationships/oleObject" Target="../embeddings/oleObject22.bin"/><Relationship Id="rId5" Type="http://schemas.openxmlformats.org/officeDocument/2006/relationships/tags" Target="../tags/tag92.xml"/><Relationship Id="rId10" Type="http://schemas.openxmlformats.org/officeDocument/2006/relationships/image" Target="../media/image5.jpeg"/><Relationship Id="rId4" Type="http://schemas.openxmlformats.org/officeDocument/2006/relationships/tags" Target="../tags/tag91.xml"/><Relationship Id="rId9" Type="http://schemas.openxmlformats.org/officeDocument/2006/relationships/image" Target="../media/image7.jpeg"/></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96.xml"/><Relationship Id="rId7" Type="http://schemas.openxmlformats.org/officeDocument/2006/relationships/oleObject" Target="../embeddings/oleObject23.bin"/><Relationship Id="rId2" Type="http://schemas.openxmlformats.org/officeDocument/2006/relationships/tags" Target="../tags/tag95.xml"/><Relationship Id="rId1" Type="http://schemas.openxmlformats.org/officeDocument/2006/relationships/vmlDrawing" Target="../drawings/vmlDrawing23.vml"/><Relationship Id="rId6" Type="http://schemas.openxmlformats.org/officeDocument/2006/relationships/slideMaster" Target="../slideMasters/slideMaster4.xml"/><Relationship Id="rId5" Type="http://schemas.openxmlformats.org/officeDocument/2006/relationships/tags" Target="../tags/tag98.xml"/><Relationship Id="rId4" Type="http://schemas.openxmlformats.org/officeDocument/2006/relationships/tags" Target="../tags/tag97.xml"/><Relationship Id="rId9" Type="http://schemas.openxmlformats.org/officeDocument/2006/relationships/image" Target="../media/image8.png"/></Relationships>
</file>

<file path=ppt/slideLayouts/_rels/slideLayout23.xml.rels><?xml version="1.0" encoding="UTF-8" standalone="yes"?>
<Relationships xmlns="http://schemas.openxmlformats.org/package/2006/relationships"><Relationship Id="rId3" Type="http://schemas.openxmlformats.org/officeDocument/2006/relationships/tags" Target="../tags/tag100.xml"/><Relationship Id="rId7" Type="http://schemas.openxmlformats.org/officeDocument/2006/relationships/image" Target="../media/image1.emf"/><Relationship Id="rId2" Type="http://schemas.openxmlformats.org/officeDocument/2006/relationships/tags" Target="../tags/tag99.xml"/><Relationship Id="rId1" Type="http://schemas.openxmlformats.org/officeDocument/2006/relationships/vmlDrawing" Target="../drawings/vmlDrawing24.vml"/><Relationship Id="rId6" Type="http://schemas.openxmlformats.org/officeDocument/2006/relationships/oleObject" Target="../embeddings/oleObject24.bin"/><Relationship Id="rId5" Type="http://schemas.openxmlformats.org/officeDocument/2006/relationships/slideMaster" Target="../slideMasters/slideMaster4.xml"/><Relationship Id="rId4" Type="http://schemas.openxmlformats.org/officeDocument/2006/relationships/tags" Target="../tags/tag101.xml"/></Relationships>
</file>

<file path=ppt/slideLayouts/_rels/slideLayout24.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03.xml"/><Relationship Id="rId7" Type="http://schemas.openxmlformats.org/officeDocument/2006/relationships/oleObject" Target="../embeddings/oleObject25.bin"/><Relationship Id="rId2" Type="http://schemas.openxmlformats.org/officeDocument/2006/relationships/tags" Target="../tags/tag102.xml"/><Relationship Id="rId1" Type="http://schemas.openxmlformats.org/officeDocument/2006/relationships/vmlDrawing" Target="../drawings/vmlDrawing25.vml"/><Relationship Id="rId6" Type="http://schemas.openxmlformats.org/officeDocument/2006/relationships/slideMaster" Target="../slideMasters/slideMaster4.xml"/><Relationship Id="rId5" Type="http://schemas.openxmlformats.org/officeDocument/2006/relationships/tags" Target="../tags/tag105.xml"/><Relationship Id="rId4" Type="http://schemas.openxmlformats.org/officeDocument/2006/relationships/tags" Target="../tags/tag104.xml"/></Relationships>
</file>

<file path=ppt/slideLayouts/_rels/slideLayout25.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07.xml"/><Relationship Id="rId7" Type="http://schemas.openxmlformats.org/officeDocument/2006/relationships/oleObject" Target="../embeddings/oleObject26.bin"/><Relationship Id="rId2" Type="http://schemas.openxmlformats.org/officeDocument/2006/relationships/tags" Target="../tags/tag106.xml"/><Relationship Id="rId1" Type="http://schemas.openxmlformats.org/officeDocument/2006/relationships/vmlDrawing" Target="../drawings/vmlDrawing26.vml"/><Relationship Id="rId6" Type="http://schemas.openxmlformats.org/officeDocument/2006/relationships/slideMaster" Target="../slideMasters/slideMaster4.xml"/><Relationship Id="rId5" Type="http://schemas.openxmlformats.org/officeDocument/2006/relationships/tags" Target="../tags/tag109.xml"/><Relationship Id="rId4" Type="http://schemas.openxmlformats.org/officeDocument/2006/relationships/tags" Target="../tags/tag108.xml"/></Relationships>
</file>

<file path=ppt/slideLayouts/_rels/slideLayout26.xml.rels><?xml version="1.0" encoding="UTF-8" standalone="yes"?>
<Relationships xmlns="http://schemas.openxmlformats.org/package/2006/relationships"><Relationship Id="rId8" Type="http://schemas.openxmlformats.org/officeDocument/2006/relationships/slideMaster" Target="../slideMasters/slideMaster4.xml"/><Relationship Id="rId3" Type="http://schemas.openxmlformats.org/officeDocument/2006/relationships/tags" Target="../tags/tag111.xml"/><Relationship Id="rId7" Type="http://schemas.openxmlformats.org/officeDocument/2006/relationships/tags" Target="../tags/tag115.xml"/><Relationship Id="rId2" Type="http://schemas.openxmlformats.org/officeDocument/2006/relationships/tags" Target="../tags/tag110.xml"/><Relationship Id="rId1" Type="http://schemas.openxmlformats.org/officeDocument/2006/relationships/vmlDrawing" Target="../drawings/vmlDrawing27.vml"/><Relationship Id="rId6" Type="http://schemas.openxmlformats.org/officeDocument/2006/relationships/tags" Target="../tags/tag114.xml"/><Relationship Id="rId5" Type="http://schemas.openxmlformats.org/officeDocument/2006/relationships/tags" Target="../tags/tag113.xml"/><Relationship Id="rId10" Type="http://schemas.openxmlformats.org/officeDocument/2006/relationships/image" Target="../media/image1.emf"/><Relationship Id="rId4" Type="http://schemas.openxmlformats.org/officeDocument/2006/relationships/tags" Target="../tags/tag112.xml"/><Relationship Id="rId9" Type="http://schemas.openxmlformats.org/officeDocument/2006/relationships/oleObject" Target="../embeddings/oleObject27.bin"/></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3" Type="http://schemas.openxmlformats.org/officeDocument/2006/relationships/tags" Target="../tags/tag117.xml"/><Relationship Id="rId2" Type="http://schemas.openxmlformats.org/officeDocument/2006/relationships/tags" Target="../tags/tag116.xml"/><Relationship Id="rId1" Type="http://schemas.openxmlformats.org/officeDocument/2006/relationships/vmlDrawing" Target="../drawings/vmlDrawing28.vml"/><Relationship Id="rId6" Type="http://schemas.openxmlformats.org/officeDocument/2006/relationships/image" Target="../media/image1.emf"/><Relationship Id="rId5" Type="http://schemas.openxmlformats.org/officeDocument/2006/relationships/oleObject" Target="../embeddings/oleObject28.bin"/><Relationship Id="rId4"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18.xml"/><Relationship Id="rId1" Type="http://schemas.openxmlformats.org/officeDocument/2006/relationships/vmlDrawing" Target="../drawings/vmlDrawing29.vml"/><Relationship Id="rId5" Type="http://schemas.openxmlformats.org/officeDocument/2006/relationships/image" Target="../media/image1.emf"/><Relationship Id="rId4" Type="http://schemas.openxmlformats.org/officeDocument/2006/relationships/oleObject" Target="../embeddings/oleObject29.bin"/></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2.xml"/><Relationship Id="rId7" Type="http://schemas.openxmlformats.org/officeDocument/2006/relationships/oleObject" Target="../embeddings/oleObject4.bin"/><Relationship Id="rId2" Type="http://schemas.openxmlformats.org/officeDocument/2006/relationships/tags" Target="../tags/tag21.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4.xml"/><Relationship Id="rId4" Type="http://schemas.openxmlformats.org/officeDocument/2006/relationships/tags" Target="../tags/tag23.xml"/><Relationship Id="rId9" Type="http://schemas.openxmlformats.org/officeDocument/2006/relationships/image" Target="../media/image8.png"/></Relationships>
</file>

<file path=ppt/slideLayouts/_rels/slideLayout30.xml.rels><?xml version="1.0" encoding="UTF-8" standalone="yes"?>
<Relationships xmlns="http://schemas.openxmlformats.org/package/2006/relationships"><Relationship Id="rId3" Type="http://schemas.openxmlformats.org/officeDocument/2006/relationships/tags" Target="../tags/tag120.xml"/><Relationship Id="rId7" Type="http://schemas.openxmlformats.org/officeDocument/2006/relationships/image" Target="../media/image1.emf"/><Relationship Id="rId2" Type="http://schemas.openxmlformats.org/officeDocument/2006/relationships/tags" Target="../tags/tag119.xml"/><Relationship Id="rId1" Type="http://schemas.openxmlformats.org/officeDocument/2006/relationships/vmlDrawing" Target="../drawings/vmlDrawing30.vml"/><Relationship Id="rId6" Type="http://schemas.openxmlformats.org/officeDocument/2006/relationships/oleObject" Target="../embeddings/oleObject30.bin"/><Relationship Id="rId5" Type="http://schemas.openxmlformats.org/officeDocument/2006/relationships/slideMaster" Target="../slideMasters/slideMaster4.xml"/><Relationship Id="rId4" Type="http://schemas.openxmlformats.org/officeDocument/2006/relationships/tags" Target="../tags/tag12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6.xml"/><Relationship Id="rId7" Type="http://schemas.openxmlformats.org/officeDocument/2006/relationships/image" Target="../media/image1.emf"/><Relationship Id="rId2" Type="http://schemas.openxmlformats.org/officeDocument/2006/relationships/tags" Target="../tags/tag25.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slideMaster" Target="../slideMasters/slideMaster1.xml"/><Relationship Id="rId4" Type="http://schemas.openxmlformats.org/officeDocument/2006/relationships/tags" Target="../tags/tag27.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9.xml"/><Relationship Id="rId7" Type="http://schemas.openxmlformats.org/officeDocument/2006/relationships/oleObject" Target="../embeddings/oleObject6.bin"/><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slideMaster" Target="../slideMasters/slideMaster1.xml"/><Relationship Id="rId5" Type="http://schemas.openxmlformats.org/officeDocument/2006/relationships/tags" Target="../tags/tag31.xml"/><Relationship Id="rId4" Type="http://schemas.openxmlformats.org/officeDocument/2006/relationships/tags" Target="../tags/tag30.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33.xml"/><Relationship Id="rId7" Type="http://schemas.openxmlformats.org/officeDocument/2006/relationships/oleObject" Target="../embeddings/oleObject7.bin"/><Relationship Id="rId2" Type="http://schemas.openxmlformats.org/officeDocument/2006/relationships/tags" Target="../tags/tag32.xml"/><Relationship Id="rId1" Type="http://schemas.openxmlformats.org/officeDocument/2006/relationships/vmlDrawing" Target="../drawings/vmlDrawing7.vml"/><Relationship Id="rId6" Type="http://schemas.openxmlformats.org/officeDocument/2006/relationships/slideMaster" Target="../slideMasters/slideMaster1.xml"/><Relationship Id="rId5" Type="http://schemas.openxmlformats.org/officeDocument/2006/relationships/tags" Target="../tags/tag35.xml"/><Relationship Id="rId4" Type="http://schemas.openxmlformats.org/officeDocument/2006/relationships/tags" Target="../tags/tag34.xml"/></Relationships>
</file>

<file path=ppt/slideLayouts/_rels/slideLayout7.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37.xml"/><Relationship Id="rId7" Type="http://schemas.openxmlformats.org/officeDocument/2006/relationships/tags" Target="../tags/tag41.xml"/><Relationship Id="rId2" Type="http://schemas.openxmlformats.org/officeDocument/2006/relationships/tags" Target="../tags/tag36.xml"/><Relationship Id="rId1" Type="http://schemas.openxmlformats.org/officeDocument/2006/relationships/vmlDrawing" Target="../drawings/vmlDrawing8.vml"/><Relationship Id="rId6" Type="http://schemas.openxmlformats.org/officeDocument/2006/relationships/tags" Target="../tags/tag40.xml"/><Relationship Id="rId5" Type="http://schemas.openxmlformats.org/officeDocument/2006/relationships/tags" Target="../tags/tag39.xml"/><Relationship Id="rId10" Type="http://schemas.openxmlformats.org/officeDocument/2006/relationships/image" Target="../media/image1.emf"/><Relationship Id="rId4" Type="http://schemas.openxmlformats.org/officeDocument/2006/relationships/tags" Target="../tags/tag38.xml"/><Relationship Id="rId9" Type="http://schemas.openxmlformats.org/officeDocument/2006/relationships/oleObject" Target="../embeddings/oleObject8.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vmlDrawing" Target="../drawings/vmlDrawing9.vml"/><Relationship Id="rId6" Type="http://schemas.openxmlformats.org/officeDocument/2006/relationships/image" Target="../media/image1.emf"/><Relationship Id="rId5" Type="http://schemas.openxmlformats.org/officeDocument/2006/relationships/oleObject" Target="../embeddings/oleObject9.bin"/><Relationship Id="rId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2">
    <p:spTree>
      <p:nvGrpSpPr>
        <p:cNvPr id="1" name=""/>
        <p:cNvGrpSpPr/>
        <p:nvPr/>
      </p:nvGrpSpPr>
      <p:grpSpPr>
        <a:xfrm>
          <a:off x="0" y="0"/>
          <a:ext cx="0" cy="0"/>
          <a:chOff x="0" y="0"/>
          <a:chExt cx="0" cy="0"/>
        </a:xfrm>
      </p:grpSpPr>
      <p:pic>
        <p:nvPicPr>
          <p:cNvPr id="11" name="Image 10" descr="shutterstock_117698956.jpg"/>
          <p:cNvPicPr>
            <a:picLocks noChangeAspect="1"/>
          </p:cNvPicPr>
          <p:nvPr/>
        </p:nvPicPr>
        <p:blipFill>
          <a:blip r:embed="rId9" cstate="email">
            <a:lum bright="-31000" contrast="-40000"/>
          </a:blip>
          <a:srcRect r="15033" b="28591"/>
          <a:stretch>
            <a:fillRect/>
          </a:stretch>
        </p:blipFill>
        <p:spPr>
          <a:xfrm>
            <a:off x="0" y="1307812"/>
            <a:ext cx="9144000" cy="5550188"/>
          </a:xfrm>
          <a:prstGeom prst="rect">
            <a:avLst/>
          </a:prstGeom>
        </p:spPr>
      </p:pic>
      <p:graphicFrame>
        <p:nvGraphicFramePr>
          <p:cNvPr id="4" name="Object 3"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564" name="think-cell Slide" r:id="rId10" imgW="360" imgH="360" progId="">
                  <p:embed/>
                </p:oleObj>
              </mc:Choice>
              <mc:Fallback>
                <p:oleObj name="think-cell Slide" r:id="rId10" imgW="360" imgH="360" progId="">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Title 1"/>
          <p:cNvSpPr>
            <a:spLocks noGrp="1"/>
          </p:cNvSpPr>
          <p:nvPr>
            <p:ph type="title" hasCustomPrompt="1"/>
            <p:custDataLst>
              <p:tags r:id="rId3"/>
            </p:custDataLst>
          </p:nvPr>
        </p:nvSpPr>
        <p:spPr>
          <a:xfrm>
            <a:off x="0" y="3094065"/>
            <a:ext cx="9144000" cy="1031357"/>
          </a:xfrm>
        </p:spPr>
        <p:txBody>
          <a:bodyPr vert="horz" lIns="36000" tIns="36000" rIns="360000" bIns="36000" rtlCol="0" anchor="t">
            <a:noAutofit/>
          </a:bodyPr>
          <a:lstStyle>
            <a:lvl1pPr marL="361950" indent="0" algn="l" defTabSz="995690" rtl="0" eaLnBrk="1" latinLnBrk="0" hangingPunct="1">
              <a:spcBef>
                <a:spcPct val="0"/>
              </a:spcBef>
              <a:buNone/>
              <a:defRPr lang="en-US" sz="3600"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7" name="Text Placeholder 8"/>
          <p:cNvSpPr>
            <a:spLocks noGrp="1"/>
          </p:cNvSpPr>
          <p:nvPr>
            <p:ph type="body" sz="quarter" idx="10" hasCustomPrompt="1"/>
            <p:custDataLst>
              <p:tags r:id="rId4"/>
            </p:custDataLst>
          </p:nvPr>
        </p:nvSpPr>
        <p:spPr>
          <a:xfrm>
            <a:off x="0" y="4184563"/>
            <a:ext cx="9144000" cy="1004115"/>
          </a:xfrm>
        </p:spPr>
        <p:txBody>
          <a:bodyPr vert="horz" lIns="36000" tIns="36000" rIns="360000" bIns="36000" rtlCol="0">
            <a:noAutofit/>
          </a:bodyPr>
          <a:lstStyle>
            <a:lvl1pPr marL="361950" indent="0" algn="l" defTabSz="995690" rtl="0" eaLnBrk="1" latinLnBrk="0" hangingPunct="1">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21" name="Rectangle 7"/>
          <p:cNvSpPr/>
          <p:nvPr>
            <p:custDataLst>
              <p:tags r:id="rId5"/>
            </p:custDataLst>
          </p:nvPr>
        </p:nvSpPr>
        <p:spPr bwMode="auto">
          <a:xfrm>
            <a:off x="-1893" y="1"/>
            <a:ext cx="9145895"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3" name="Rectangle 22"/>
          <p:cNvSpPr/>
          <p:nvPr>
            <p:custDataLst>
              <p:tags r:id="rId6"/>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pic>
        <p:nvPicPr>
          <p:cNvPr id="10" name="Image 9" descr="Capgemini_logo.jpg"/>
          <p:cNvPicPr>
            <a:picLocks noChangeAspect="1"/>
          </p:cNvPicPr>
          <p:nvPr/>
        </p:nvPicPr>
        <p:blipFill>
          <a:blip r:embed="rId12" cstate="print"/>
          <a:stretch>
            <a:fillRect/>
          </a:stretch>
        </p:blipFill>
        <p:spPr>
          <a:xfrm>
            <a:off x="679098" y="658705"/>
            <a:ext cx="2658462" cy="686046"/>
          </a:xfrm>
          <a:prstGeom prst="rect">
            <a:avLst/>
          </a:prstGeom>
        </p:spPr>
      </p:pic>
      <p:pic>
        <p:nvPicPr>
          <p:cNvPr id="12" name="Picture 104" descr="C:\Users\UserSim\Desktop\Capgemini\moto.emf"/>
          <p:cNvPicPr>
            <a:picLocks noChangeAspect="1" noChangeArrowheads="1"/>
          </p:cNvPicPr>
          <p:nvPr>
            <p:custDataLst>
              <p:tags r:id="rId7"/>
            </p:custDataLst>
          </p:nvPr>
        </p:nvPicPr>
        <p:blipFill>
          <a:blip r:embed="rId13" cstate="email"/>
          <a:srcRect/>
          <a:stretch>
            <a:fillRect/>
          </a:stretch>
        </p:blipFill>
        <p:spPr bwMode="auto">
          <a:xfrm>
            <a:off x="6064419" y="6520701"/>
            <a:ext cx="2658462" cy="229351"/>
          </a:xfrm>
          <a:prstGeom prst="rect">
            <a:avLst/>
          </a:prstGeom>
          <a:noFill/>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2" y="2"/>
          <a:ext cx="135749" cy="143985"/>
        </p:xfrm>
        <a:graphic>
          <a:graphicData uri="http://schemas.openxmlformats.org/presentationml/2006/ole">
            <mc:AlternateContent xmlns:mc="http://schemas.openxmlformats.org/markup-compatibility/2006">
              <mc:Choice xmlns:v="urn:schemas-microsoft-com:vml" Requires="v">
                <p:oleObj spid="_x0000_s10756"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 y="2"/>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Slide Master 1">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8"/>
          <a:ext cx="135748" cy="143985"/>
        </p:xfrm>
        <a:graphic>
          <a:graphicData uri="http://schemas.openxmlformats.org/presentationml/2006/ole">
            <mc:AlternateContent xmlns:mc="http://schemas.openxmlformats.org/markup-compatibility/2006">
              <mc:Choice xmlns:v="urn:schemas-microsoft-com:vml" Requires="v">
                <p:oleObj spid="_x0000_s12804"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8"/>
                        <a:ext cx="13574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334222" y="1178871"/>
            <a:ext cx="8657294" cy="4643751"/>
          </a:xfrm>
        </p:spPr>
        <p:txBody>
          <a:bodyPr/>
          <a:lstStyle>
            <a:lvl1pPr>
              <a:defRPr sz="2500" b="0"/>
            </a:lvl1pPr>
            <a:lvl2pPr>
              <a:defRPr sz="2100"/>
            </a:lvl2pPr>
            <a:lvl3pPr>
              <a:defRPr sz="1800"/>
            </a:lvl3pPr>
            <a:lvl4pPr>
              <a:defRPr sz="1600"/>
            </a:lvl4pPr>
            <a:lvl5pPr>
              <a:buNone/>
              <a:defRPr/>
            </a:lvl5pPr>
          </a:lstStyle>
          <a:p>
            <a:pPr lvl="0"/>
            <a:r>
              <a:rPr lang="en-US" noProof="0" dirty="0" smtClean="0"/>
              <a:t>Click to edit Mater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72435998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e layout with sub heading">
    <p:spTree>
      <p:nvGrpSpPr>
        <p:cNvPr id="1" name=""/>
        <p:cNvGrpSpPr/>
        <p:nvPr/>
      </p:nvGrpSpPr>
      <p:grpSpPr>
        <a:xfrm>
          <a:off x="0" y="0"/>
          <a:ext cx="0" cy="0"/>
          <a:chOff x="0" y="0"/>
          <a:chExt cx="0" cy="0"/>
        </a:xfrm>
      </p:grpSpPr>
      <p:sp>
        <p:nvSpPr>
          <p:cNvPr id="5" name="Text Placeholder 4"/>
          <p:cNvSpPr>
            <a:spLocks noGrp="1"/>
          </p:cNvSpPr>
          <p:nvPr>
            <p:ph type="body" sz="quarter" idx="11" hasCustomPrompt="1"/>
          </p:nvPr>
        </p:nvSpPr>
        <p:spPr>
          <a:xfrm>
            <a:off x="357189" y="1557339"/>
            <a:ext cx="8418511" cy="4529138"/>
          </a:xfrm>
        </p:spPr>
        <p:txBody>
          <a:bodyPr/>
          <a:lstStyle>
            <a:lvl1pPr algn="l" rtl="0" eaLnBrk="1" fontAlgn="base" hangingPunct="1">
              <a:spcBef>
                <a:spcPct val="30000"/>
              </a:spcBef>
              <a:spcAft>
                <a:spcPct val="0"/>
              </a:spcAft>
              <a:buClr>
                <a:schemeClr val="accent2"/>
              </a:buClr>
              <a:defRPr lang="en-US" sz="1700" dirty="0" smtClean="0">
                <a:solidFill>
                  <a:schemeClr val="tx1"/>
                </a:solidFill>
                <a:latin typeface="+mn-lt"/>
                <a:ea typeface="+mn-ea"/>
                <a:cs typeface="+mn-cs"/>
              </a:defRPr>
            </a:lvl1pPr>
            <a:lvl2pPr algn="l" rtl="0" eaLnBrk="1" fontAlgn="base" hangingPunct="1">
              <a:spcBef>
                <a:spcPct val="30000"/>
              </a:spcBef>
              <a:spcAft>
                <a:spcPct val="0"/>
              </a:spcAft>
              <a:buClr>
                <a:schemeClr val="accent2"/>
              </a:buClr>
              <a:defRPr lang="en-US" sz="1500" b="0" baseline="0" dirty="0" smtClean="0">
                <a:solidFill>
                  <a:schemeClr val="tx1"/>
                </a:solidFill>
                <a:latin typeface="+mn-lt"/>
                <a:ea typeface="+mn-ea"/>
                <a:cs typeface="+mn-cs"/>
              </a:defRPr>
            </a:lvl2pPr>
            <a:lvl3pPr algn="l" rtl="0" eaLnBrk="1" fontAlgn="base" hangingPunct="1">
              <a:spcBef>
                <a:spcPct val="30000"/>
              </a:spcBef>
              <a:spcAft>
                <a:spcPct val="0"/>
              </a:spcAft>
              <a:buClr>
                <a:schemeClr val="accent2"/>
              </a:buClr>
              <a:defRPr lang="en-US" sz="1300" b="0" dirty="0" smtClean="0">
                <a:solidFill>
                  <a:schemeClr val="tx1"/>
                </a:solidFill>
                <a:latin typeface="+mn-lt"/>
                <a:ea typeface="+mn-ea"/>
                <a:cs typeface="+mn-cs"/>
              </a:defRPr>
            </a:lvl3pPr>
          </a:lstStyle>
          <a:p>
            <a:pPr lvl="0"/>
            <a:r>
              <a:rPr lang="en-US" noProof="0" dirty="0" smtClean="0"/>
              <a:t>Click to Modify Text Style</a:t>
            </a:r>
          </a:p>
          <a:p>
            <a:pPr lvl="1"/>
            <a:r>
              <a:rPr lang="en-US" noProof="0" dirty="0" smtClean="0"/>
              <a:t>Second Level</a:t>
            </a:r>
          </a:p>
          <a:p>
            <a:pPr lvl="2"/>
            <a:r>
              <a:rPr lang="en-US" noProof="0" dirty="0" smtClean="0"/>
              <a:t>Third Level</a:t>
            </a:r>
          </a:p>
        </p:txBody>
      </p:sp>
      <p:sp>
        <p:nvSpPr>
          <p:cNvPr id="7" name="Text Placeholder 6"/>
          <p:cNvSpPr>
            <a:spLocks noGrp="1"/>
          </p:cNvSpPr>
          <p:nvPr>
            <p:ph type="body" sz="quarter" idx="12" hasCustomPrompt="1"/>
          </p:nvPr>
        </p:nvSpPr>
        <p:spPr>
          <a:xfrm>
            <a:off x="357189" y="1212853"/>
            <a:ext cx="8418511" cy="344487"/>
          </a:xfrm>
        </p:spPr>
        <p:txBody>
          <a:bodyPr/>
          <a:lstStyle>
            <a:lvl1pPr algn="ctr">
              <a:buNone/>
              <a:defRPr b="1" i="1" baseline="0">
                <a:solidFill>
                  <a:schemeClr val="accent2"/>
                </a:solidFill>
              </a:defRPr>
            </a:lvl1pPr>
          </a:lstStyle>
          <a:p>
            <a:pPr lvl="0"/>
            <a:r>
              <a:rPr lang="en-US" noProof="0" dirty="0" smtClean="0"/>
              <a:t>Click to Modify Master Text Style</a:t>
            </a:r>
          </a:p>
        </p:txBody>
      </p:sp>
      <p:sp>
        <p:nvSpPr>
          <p:cNvPr id="6" name="Rectangle 2"/>
          <p:cNvSpPr>
            <a:spLocks noGrp="1" noChangeArrowheads="1"/>
          </p:cNvSpPr>
          <p:nvPr>
            <p:ph type="title" hasCustomPrompt="1"/>
          </p:nvPr>
        </p:nvSpPr>
        <p:spPr bwMode="auto">
          <a:xfrm>
            <a:off x="0" y="2"/>
            <a:ext cx="9144000" cy="969963"/>
          </a:xfrm>
          <a:prstGeom prst="rect">
            <a:avLst/>
          </a:prstGeom>
          <a:noFill/>
          <a:ln w="9525">
            <a:noFill/>
            <a:miter lim="800000"/>
            <a:headEnd/>
            <a:tailEnd/>
          </a:ln>
        </p:spPr>
        <p:txBody>
          <a:bodyPr vert="horz" wrap="square" lIns="263973" tIns="0" rIns="150842" bIns="0" numCol="1" anchor="b" anchorCtr="0" compatLnSpc="1">
            <a:prstTxWarp prst="textNoShape">
              <a:avLst/>
            </a:prstTxWarp>
          </a:bodyPr>
          <a:lstStyle>
            <a:lvl1pPr marL="0" indent="0">
              <a:defRPr baseline="0"/>
            </a:lvl1pPr>
          </a:lstStyle>
          <a:p>
            <a:pPr lvl="0"/>
            <a:r>
              <a:rPr lang="en-US" noProof="0" dirty="0" smtClean="0"/>
              <a:t>Click to Modify Title Style</a:t>
            </a:r>
          </a:p>
        </p:txBody>
      </p:sp>
    </p:spTree>
    <p:extLst>
      <p:ext uri="{BB962C8B-B14F-4D97-AF65-F5344CB8AC3E}">
        <p14:creationId xmlns:p14="http://schemas.microsoft.com/office/powerpoint/2010/main" val="3302686252"/>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with Lead Line &amp; Bulleted List">
    <p:spTree>
      <p:nvGrpSpPr>
        <p:cNvPr id="1" name=""/>
        <p:cNvGrpSpPr/>
        <p:nvPr/>
      </p:nvGrpSpPr>
      <p:grpSpPr>
        <a:xfrm>
          <a:off x="0" y="0"/>
          <a:ext cx="0" cy="0"/>
          <a:chOff x="0" y="0"/>
          <a:chExt cx="0" cy="0"/>
        </a:xfrm>
      </p:grpSpPr>
      <p:sp>
        <p:nvSpPr>
          <p:cNvPr id="2" name="Title 1"/>
          <p:cNvSpPr>
            <a:spLocks noGrp="1"/>
          </p:cNvSpPr>
          <p:nvPr>
            <p:ph type="title"/>
          </p:nvPr>
        </p:nvSpPr>
        <p:spPr>
          <a:xfrm>
            <a:off x="317501" y="25263"/>
            <a:ext cx="8526463" cy="822960"/>
          </a:xfrm>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317501" y="1005843"/>
            <a:ext cx="8526463" cy="1295739"/>
          </a:xfrm>
          <a:noFill/>
          <a:ln w="9525" algn="ctr">
            <a:noFill/>
            <a:miter lim="800000"/>
            <a:headEnd/>
            <a:tailEnd/>
          </a:ln>
          <a:effectLst/>
        </p:spPr>
        <p:txBody>
          <a:bodyPr vert="horz" wrap="square" lIns="0" tIns="0" rIns="0" bIns="0" numCol="1" anchor="t" anchorCtr="0" compatLnSpc="1">
            <a:prstTxWarp prst="textNoShape">
              <a:avLst/>
            </a:prstTxWarp>
            <a:spAutoFit/>
          </a:bodyPr>
          <a:lstStyle>
            <a:lvl1pPr marL="0" indent="0" algn="l" defTabSz="914400" rtl="0" eaLnBrk="0" fontAlgn="base" latinLnBrk="0" hangingPunct="0">
              <a:spcBef>
                <a:spcPct val="0"/>
              </a:spcBef>
              <a:spcAft>
                <a:spcPts val="600"/>
              </a:spcAft>
              <a:buClr>
                <a:schemeClr val="accent2"/>
              </a:buClr>
              <a:buNone/>
              <a:defRPr lang="en-US" sz="1600" b="1" kern="1200" dirty="0" smtClean="0">
                <a:solidFill>
                  <a:schemeClr val="tx1"/>
                </a:solidFill>
                <a:latin typeface="Arial" pitchFamily="34" charset="0"/>
                <a:ea typeface="+mn-ea"/>
                <a:cs typeface="Arial" pitchFamily="34" charset="0"/>
              </a:defRPr>
            </a:lvl1pPr>
            <a:lvl2pPr marL="233363" indent="-233363" algn="l" defTabSz="914400" rtl="0" eaLnBrk="0" fontAlgn="base" latinLnBrk="0" hangingPunct="0">
              <a:spcBef>
                <a:spcPct val="0"/>
              </a:spcBef>
              <a:spcAft>
                <a:spcPts val="600"/>
              </a:spcAft>
              <a:buClr>
                <a:schemeClr val="accent2"/>
              </a:buClr>
              <a:buFont typeface="Wingdings" pitchFamily="2" charset="2"/>
              <a:buChar char="§"/>
              <a:defRPr lang="en-US" sz="1600" b="0" kern="1200" dirty="0" smtClean="0">
                <a:solidFill>
                  <a:schemeClr val="tx1"/>
                </a:solidFill>
                <a:latin typeface="Arial" pitchFamily="34" charset="0"/>
                <a:ea typeface="+mn-ea"/>
                <a:cs typeface="Arial" pitchFamily="34" charset="0"/>
              </a:defRPr>
            </a:lvl2pPr>
            <a:lvl3pPr marL="457200" indent="-223838" algn="l" defTabSz="914400" rtl="0" eaLnBrk="0" fontAlgn="base" latinLnBrk="0" hangingPunct="0">
              <a:spcBef>
                <a:spcPct val="0"/>
              </a:spcBef>
              <a:spcAft>
                <a:spcPts val="600"/>
              </a:spcAft>
              <a:buClr>
                <a:schemeClr val="accent2"/>
              </a:buClr>
              <a:buFont typeface="Arial" pitchFamily="34" charset="0"/>
              <a:buChar char="–"/>
              <a:defRPr lang="en-US" sz="1400" b="0" kern="1200" dirty="0" smtClean="0">
                <a:solidFill>
                  <a:schemeClr val="tx1"/>
                </a:solidFill>
                <a:latin typeface="Arial" pitchFamily="34" charset="0"/>
                <a:ea typeface="+mn-ea"/>
                <a:cs typeface="Arial" pitchFamily="34" charset="0"/>
              </a:defRPr>
            </a:lvl3pPr>
            <a:lvl4pPr marL="690563" indent="-233363" algn="l" defTabSz="914400" rtl="0" eaLnBrk="0" fontAlgn="base" latinLnBrk="0" hangingPunct="0">
              <a:spcBef>
                <a:spcPct val="0"/>
              </a:spcBef>
              <a:spcAft>
                <a:spcPts val="600"/>
              </a:spcAft>
              <a:buClr>
                <a:schemeClr val="accent2"/>
              </a:buClr>
              <a:buFont typeface="Arial" pitchFamily="34" charset="0"/>
              <a:buChar char="•"/>
              <a:defRPr lang="en-US" sz="1200" b="0" kern="1200" dirty="0" smtClean="0">
                <a:solidFill>
                  <a:schemeClr val="tx1"/>
                </a:solidFill>
                <a:latin typeface="Arial" pitchFamily="34" charset="0"/>
                <a:ea typeface="+mn-ea"/>
                <a:cs typeface="Arial" pitchFamily="34" charset="0"/>
              </a:defRPr>
            </a:lvl4pPr>
            <a:lvl5pPr marL="914400" indent="-223838" algn="l" defTabSz="914400" rtl="0" eaLnBrk="0" fontAlgn="base" latinLnBrk="0" hangingPunct="0">
              <a:spcBef>
                <a:spcPct val="0"/>
              </a:spcBef>
              <a:spcAft>
                <a:spcPts val="600"/>
              </a:spcAft>
              <a:buClr>
                <a:schemeClr val="accent2"/>
              </a:buClr>
              <a:buFont typeface="Arial" pitchFamily="34" charset="0"/>
              <a:buChar char="–"/>
              <a:defRPr lang="en-US" sz="1200" b="0" kern="1200" dirty="0" smtClean="0">
                <a:solidFill>
                  <a:schemeClr val="tx1"/>
                </a:solidFill>
                <a:latin typeface="Arial" pitchFamily="34" charset="0"/>
                <a:ea typeface="+mn-ea"/>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450411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custDataLst>
              <p:tags r:id="rId2"/>
            </p:custDataLst>
          </p:nvPr>
        </p:nvGraphicFramePr>
        <p:xfrm>
          <a:off x="4" y="6"/>
          <a:ext cx="135749" cy="143985"/>
        </p:xfrm>
        <a:graphic>
          <a:graphicData uri="http://schemas.openxmlformats.org/presentationml/2006/ole">
            <mc:AlternateContent xmlns:mc="http://schemas.openxmlformats.org/markup-compatibility/2006">
              <mc:Choice xmlns:v="urn:schemas-microsoft-com:vml" Requires="v">
                <p:oleObj spid="_x0000_s14852"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 y="6"/>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5"/>
          <p:cNvSpPr/>
          <p:nvPr userDrawn="1">
            <p:custDataLst>
              <p:tags r:id="rId3"/>
            </p:custDataLst>
          </p:nvPr>
        </p:nvSpPr>
        <p:spPr>
          <a:xfrm>
            <a:off x="4527502" y="6410445"/>
            <a:ext cx="4045000"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a:t>
            </a:r>
            <a:r>
              <a:rPr lang="en-US" sz="600" b="0" dirty="0" smtClean="0">
                <a:solidFill>
                  <a:schemeClr val="bg1"/>
                </a:solidFill>
                <a:latin typeface="Arial" pitchFamily="34" charset="0"/>
                <a:cs typeface="Arial" pitchFamily="34" charset="0"/>
              </a:rPr>
              <a:t>proprietary.</a:t>
            </a:r>
          </a:p>
          <a:p>
            <a:pPr marL="0" marR="0" indent="0" algn="r" defTabSz="957756" rtl="0" eaLnBrk="1" fontAlgn="auto" latinLnBrk="0" hangingPunct="1">
              <a:lnSpc>
                <a:spcPct val="100000"/>
              </a:lnSpc>
              <a:spcBef>
                <a:spcPts val="0"/>
              </a:spcBef>
              <a:spcAft>
                <a:spcPts val="0"/>
              </a:spcAft>
              <a:buClrTx/>
              <a:buSzTx/>
              <a:buFontTx/>
              <a:buNone/>
              <a:tabLst/>
              <a:defRPr/>
            </a:pPr>
            <a:r>
              <a:rPr lang="en-US" sz="600" b="0" dirty="0" smtClean="0">
                <a:solidFill>
                  <a:schemeClr val="bg1"/>
                </a:solidFill>
                <a:latin typeface="Arial" pitchFamily="34" charset="0"/>
                <a:cs typeface="Arial" pitchFamily="34" charset="0"/>
              </a:rPr>
              <a:t>© 2016 </a:t>
            </a:r>
            <a:r>
              <a:rPr lang="en-US" sz="600" b="0" dirty="0">
                <a:solidFill>
                  <a:schemeClr val="bg1"/>
                </a:solidFill>
                <a:latin typeface="Arial" pitchFamily="34" charset="0"/>
                <a:cs typeface="Arial" pitchFamily="34" charset="0"/>
              </a:rPr>
              <a:t>Capgemini. All rights </a:t>
            </a:r>
            <a:r>
              <a:rPr lang="en-US" sz="600" b="0" dirty="0" smtClean="0">
                <a:solidFill>
                  <a:schemeClr val="bg1"/>
                </a:solidFill>
                <a:latin typeface="Arial" pitchFamily="34" charset="0"/>
                <a:cs typeface="Arial" pitchFamily="34" charset="0"/>
              </a:rPr>
              <a:t>reserved. Rightshore</a:t>
            </a:r>
            <a:r>
              <a:rPr lang="en-US" sz="600" b="0" baseline="30000" dirty="0" smtClean="0">
                <a:solidFill>
                  <a:schemeClr val="bg1"/>
                </a:solidFill>
                <a:latin typeface="Arial" pitchFamily="34" charset="0"/>
                <a:cs typeface="Arial" pitchFamily="34" charset="0"/>
              </a:rPr>
              <a:t>® </a:t>
            </a:r>
            <a:r>
              <a:rPr lang="en-US" sz="600" b="0" baseline="0" dirty="0" smtClean="0">
                <a:solidFill>
                  <a:schemeClr val="bg1"/>
                </a:solidFill>
                <a:latin typeface="Arial" pitchFamily="34" charset="0"/>
                <a:cs typeface="Arial" pitchFamily="34" charset="0"/>
              </a:rPr>
              <a:t>is a trademark belonging to Capgemini.</a:t>
            </a:r>
            <a:endParaRPr lang="en-US" sz="600" b="0" kern="0" noProof="1" smtClean="0">
              <a:solidFill>
                <a:schemeClr val="bg1"/>
              </a:solidFill>
              <a:latin typeface="Arial" pitchFamily="34" charset="0"/>
              <a:cs typeface="Arial" pitchFamily="34" charset="0"/>
            </a:endParaRPr>
          </a:p>
        </p:txBody>
      </p:sp>
      <p:pic>
        <p:nvPicPr>
          <p:cNvPr id="8" name="Image 8" descr="Locations_Map_2013.png"/>
          <p:cNvPicPr>
            <a:picLocks noChangeAspect="1"/>
          </p:cNvPicPr>
          <p:nvPr userDrawn="1"/>
        </p:nvPicPr>
        <p:blipFill>
          <a:blip r:embed="rId8" cstate="print"/>
          <a:stretch>
            <a:fillRect/>
          </a:stretch>
        </p:blipFill>
        <p:spPr>
          <a:xfrm>
            <a:off x="4991067" y="3467600"/>
            <a:ext cx="3596768" cy="1872735"/>
          </a:xfrm>
          <a:prstGeom prst="rect">
            <a:avLst/>
          </a:prstGeom>
        </p:spPr>
      </p:pic>
      <p:sp>
        <p:nvSpPr>
          <p:cNvPr id="11" name="Rectangle 9"/>
          <p:cNvSpPr>
            <a:spLocks noChangeArrowheads="1"/>
          </p:cNvSpPr>
          <p:nvPr userDrawn="1">
            <p:custDataLst>
              <p:tags r:id="rId4"/>
            </p:custDataLst>
          </p:nvPr>
        </p:nvSpPr>
        <p:spPr bwMode="gray">
          <a:xfrm>
            <a:off x="1021004" y="3693226"/>
            <a:ext cx="3932160" cy="2669474"/>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spcAft>
                <a:spcPts val="200"/>
              </a:spcAft>
            </a:pPr>
            <a:r>
              <a:rPr lang="en-US" sz="1000" dirty="0" smtClean="0">
                <a:solidFill>
                  <a:schemeClr val="bg1"/>
                </a:solidFill>
                <a:latin typeface="Arial" pitchFamily="34" charset="0"/>
                <a:cs typeface="Arial" pitchFamily="34" charset="0"/>
              </a:rPr>
              <a:t>Now with 180,000 people in over 40 countries, Capgemini is one of the world's foremost providers of consulting, technology and outsourcing services. The Group reported 2014 global revenues of EUR 10.573 billion.</a:t>
            </a:r>
          </a:p>
          <a:p>
            <a:pPr marL="0" indent="0" algn="just">
              <a:spcAft>
                <a:spcPts val="200"/>
              </a:spcAft>
            </a:pPr>
            <a:r>
              <a:rPr lang="en-US" sz="1000" dirty="0" smtClean="0">
                <a:solidFill>
                  <a:schemeClr val="bg1"/>
                </a:solidFill>
                <a:latin typeface="Arial" pitchFamily="34" charset="0"/>
                <a:cs typeface="Arial" pitchFamily="34" charset="0"/>
              </a:rPr>
              <a:t>Together with its clients, Capgemini creates and delivers business, technology and digital solutions that fit their needs, enabling them to achieve innovation and competitiveness. A deeply multicultural organization, Capgemini has developed its own way of working, the </a:t>
            </a:r>
            <a:r>
              <a:rPr lang="en-US" sz="1000" dirty="0" smtClean="0">
                <a:solidFill>
                  <a:schemeClr val="bg1"/>
                </a:solidFill>
                <a:latin typeface="Arial" pitchFamily="34" charset="0"/>
                <a:cs typeface="Arial" pitchFamily="34" charset="0"/>
                <a:hlinkClick r:id="rId9"/>
              </a:rPr>
              <a:t>Collaborative Business Experience</a:t>
            </a:r>
            <a:r>
              <a:rPr lang="en-US" sz="1000" baseline="30000" dirty="0" smtClean="0">
                <a:solidFill>
                  <a:schemeClr val="bg1"/>
                </a:solidFill>
                <a:latin typeface="Arial" pitchFamily="34" charset="0"/>
                <a:cs typeface="Arial" pitchFamily="34" charset="0"/>
                <a:hlinkClick r:id="rId9"/>
              </a:rPr>
              <a:t>TM</a:t>
            </a:r>
            <a:r>
              <a:rPr lang="en-US" sz="1000" dirty="0" smtClean="0">
                <a:solidFill>
                  <a:schemeClr val="bg1"/>
                </a:solidFill>
                <a:latin typeface="Arial" pitchFamily="34" charset="0"/>
                <a:cs typeface="Arial" pitchFamily="34" charset="0"/>
              </a:rPr>
              <a:t>, and draws on </a:t>
            </a:r>
            <a:r>
              <a:rPr lang="en-US" sz="1000" dirty="0" smtClean="0">
                <a:solidFill>
                  <a:schemeClr val="bg1"/>
                </a:solidFill>
                <a:latin typeface="Arial" pitchFamily="34" charset="0"/>
                <a:cs typeface="Arial" pitchFamily="34" charset="0"/>
                <a:hlinkClick r:id="rId10"/>
              </a:rPr>
              <a:t>Rightshore</a:t>
            </a:r>
            <a:r>
              <a:rPr lang="en-US" sz="1000" baseline="30000" dirty="0" smtClean="0">
                <a:solidFill>
                  <a:schemeClr val="bg1"/>
                </a:solidFill>
                <a:latin typeface="Arial" pitchFamily="34" charset="0"/>
                <a:cs typeface="Arial" pitchFamily="34" charset="0"/>
                <a:hlinkClick r:id="rId10"/>
              </a:rPr>
              <a:t>®</a:t>
            </a:r>
            <a:r>
              <a:rPr lang="en-US" sz="1000" dirty="0" smtClean="0">
                <a:solidFill>
                  <a:schemeClr val="bg1"/>
                </a:solidFill>
                <a:latin typeface="Arial" pitchFamily="34" charset="0"/>
                <a:cs typeface="Arial" pitchFamily="34" charset="0"/>
              </a:rPr>
              <a:t>, its worldwide delivery model.</a:t>
            </a:r>
          </a:p>
          <a:p>
            <a:pPr marL="0" indent="0" algn="just">
              <a:spcAft>
                <a:spcPts val="0"/>
              </a:spcAft>
            </a:pPr>
            <a:endParaRPr lang="en-US" sz="1000" dirty="0" smtClean="0">
              <a:solidFill>
                <a:schemeClr val="bg1"/>
              </a:solidFill>
              <a:latin typeface="Arial" pitchFamily="34" charset="0"/>
              <a:cs typeface="Arial" pitchFamily="34" charset="0"/>
            </a:endParaRPr>
          </a:p>
          <a:p>
            <a:pPr marL="0" indent="0" algn="just">
              <a:spcAft>
                <a:spcPts val="0"/>
              </a:spcAft>
            </a:pPr>
            <a:r>
              <a:rPr lang="en-US" sz="1000" dirty="0" smtClean="0">
                <a:solidFill>
                  <a:schemeClr val="bg1"/>
                </a:solidFill>
                <a:latin typeface="Arial" pitchFamily="34" charset="0"/>
                <a:cs typeface="Arial" pitchFamily="34" charset="0"/>
              </a:rPr>
              <a:t>Learn more about us at </a:t>
            </a:r>
            <a:r>
              <a:rPr lang="en-US" sz="1000" u="sng" dirty="0" smtClean="0">
                <a:solidFill>
                  <a:schemeClr val="bg1"/>
                </a:solidFill>
                <a:latin typeface="Arial" pitchFamily="34" charset="0"/>
                <a:cs typeface="Arial" pitchFamily="34" charset="0"/>
                <a:hlinkClick r:id="rId11"/>
              </a:rPr>
              <a:t>www.capgemini.com</a:t>
            </a:r>
            <a:r>
              <a:rPr lang="en-US" sz="1000" dirty="0" smtClean="0">
                <a:solidFill>
                  <a:schemeClr val="bg1"/>
                </a:solidFill>
                <a:latin typeface="Arial" pitchFamily="34" charset="0"/>
                <a:cs typeface="Arial" pitchFamily="34" charset="0"/>
              </a:rPr>
              <a:t> </a:t>
            </a:r>
          </a:p>
          <a:p>
            <a:pPr marL="0" indent="0" algn="just">
              <a:spcAft>
                <a:spcPts val="0"/>
              </a:spcAft>
            </a:pPr>
            <a:r>
              <a:rPr lang="en-US" sz="1000" dirty="0" smtClean="0">
                <a:solidFill>
                  <a:schemeClr val="bg1"/>
                </a:solidFill>
                <a:latin typeface="Arial" pitchFamily="34" charset="0"/>
                <a:cs typeface="Arial" pitchFamily="34" charset="0"/>
              </a:rPr>
              <a:t> </a:t>
            </a:r>
          </a:p>
          <a:p>
            <a:pPr marL="0" indent="0" algn="just">
              <a:spcAft>
                <a:spcPts val="200"/>
              </a:spcAft>
            </a:pPr>
            <a:r>
              <a:rPr lang="en-US" sz="1000" i="1" dirty="0" smtClean="0">
                <a:solidFill>
                  <a:schemeClr val="bg1"/>
                </a:solidFill>
                <a:latin typeface="Arial" pitchFamily="34" charset="0"/>
                <a:cs typeface="Arial" pitchFamily="34" charset="0"/>
              </a:rPr>
              <a:t>Rightshore</a:t>
            </a:r>
            <a:r>
              <a:rPr lang="en-US" sz="1000" i="1" baseline="30000" dirty="0" smtClean="0">
                <a:solidFill>
                  <a:schemeClr val="bg1"/>
                </a:solidFill>
                <a:latin typeface="Arial" pitchFamily="34" charset="0"/>
                <a:cs typeface="Arial" pitchFamily="34" charset="0"/>
              </a:rPr>
              <a:t>®</a:t>
            </a:r>
            <a:r>
              <a:rPr lang="en-US" sz="1000" i="1" dirty="0" smtClean="0">
                <a:solidFill>
                  <a:schemeClr val="bg1"/>
                </a:solidFill>
                <a:latin typeface="Arial" pitchFamily="34" charset="0"/>
                <a:cs typeface="Arial" pitchFamily="34" charset="0"/>
              </a:rPr>
              <a:t> is a trademark belonging to Capgemini</a:t>
            </a:r>
          </a:p>
        </p:txBody>
      </p:sp>
      <p:pic>
        <p:nvPicPr>
          <p:cNvPr id="12" name="Image 7" descr="ppt_Label_CBE.png"/>
          <p:cNvPicPr>
            <a:picLocks noChangeAspect="1"/>
          </p:cNvPicPr>
          <p:nvPr userDrawn="1"/>
        </p:nvPicPr>
        <p:blipFill>
          <a:blip r:embed="rId12" cstate="email"/>
          <a:stretch>
            <a:fillRect/>
          </a:stretch>
        </p:blipFill>
        <p:spPr>
          <a:xfrm>
            <a:off x="751798" y="3458687"/>
            <a:ext cx="531692" cy="576000"/>
          </a:xfrm>
          <a:prstGeom prst="rect">
            <a:avLst/>
          </a:prstGeom>
        </p:spPr>
      </p:pic>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losing 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4" y="6"/>
          <a:ext cx="135749" cy="143985"/>
        </p:xfrm>
        <a:graphic>
          <a:graphicData uri="http://schemas.openxmlformats.org/presentationml/2006/ole">
            <mc:AlternateContent xmlns:mc="http://schemas.openxmlformats.org/markup-compatibility/2006">
              <mc:Choice xmlns:v="urn:schemas-microsoft-com:vml" Requires="v">
                <p:oleObj spid="_x0000_s15876"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 y="6"/>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8"/>
          <p:cNvSpPr/>
          <p:nvPr userDrawn="1">
            <p:custDataLst>
              <p:tags r:id="rId3"/>
            </p:custDataLst>
          </p:nvPr>
        </p:nvSpPr>
        <p:spPr>
          <a:xfrm>
            <a:off x="4527502" y="6410445"/>
            <a:ext cx="4045000"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a:t>
            </a:r>
            <a:r>
              <a:rPr lang="en-US" sz="600" b="0" dirty="0" smtClean="0">
                <a:solidFill>
                  <a:schemeClr val="bg1"/>
                </a:solidFill>
                <a:latin typeface="Arial" pitchFamily="34" charset="0"/>
                <a:cs typeface="Arial" pitchFamily="34" charset="0"/>
              </a:rPr>
              <a:t>proprietary.</a:t>
            </a:r>
          </a:p>
          <a:p>
            <a:pPr marL="0" marR="0" indent="0" algn="r" defTabSz="957756" rtl="0" eaLnBrk="1" fontAlgn="auto" latinLnBrk="0" hangingPunct="1">
              <a:lnSpc>
                <a:spcPct val="100000"/>
              </a:lnSpc>
              <a:spcBef>
                <a:spcPts val="0"/>
              </a:spcBef>
              <a:spcAft>
                <a:spcPts val="0"/>
              </a:spcAft>
              <a:buClrTx/>
              <a:buSzTx/>
              <a:buFontTx/>
              <a:buNone/>
              <a:tabLst/>
              <a:defRPr/>
            </a:pPr>
            <a:r>
              <a:rPr lang="en-US" sz="600" b="0" dirty="0" smtClean="0">
                <a:solidFill>
                  <a:schemeClr val="bg1"/>
                </a:solidFill>
                <a:latin typeface="Arial" pitchFamily="34" charset="0"/>
                <a:cs typeface="Arial" pitchFamily="34" charset="0"/>
              </a:rPr>
              <a:t>© 2016 </a:t>
            </a:r>
            <a:r>
              <a:rPr lang="en-US" sz="600" b="0" dirty="0">
                <a:solidFill>
                  <a:schemeClr val="bg1"/>
                </a:solidFill>
                <a:latin typeface="Arial" pitchFamily="34" charset="0"/>
                <a:cs typeface="Arial" pitchFamily="34" charset="0"/>
              </a:rPr>
              <a:t>Capgemini. All rights </a:t>
            </a:r>
            <a:r>
              <a:rPr lang="en-US" sz="600" b="0" dirty="0" smtClean="0">
                <a:solidFill>
                  <a:schemeClr val="bg1"/>
                </a:solidFill>
                <a:latin typeface="Arial" pitchFamily="34" charset="0"/>
                <a:cs typeface="Arial" pitchFamily="34" charset="0"/>
              </a:rPr>
              <a:t>reserved. Rightshore</a:t>
            </a:r>
            <a:r>
              <a:rPr lang="en-US" sz="600" b="0" baseline="30000" dirty="0" smtClean="0">
                <a:solidFill>
                  <a:schemeClr val="bg1"/>
                </a:solidFill>
                <a:latin typeface="Arial" pitchFamily="34" charset="0"/>
                <a:cs typeface="Arial" pitchFamily="34" charset="0"/>
              </a:rPr>
              <a:t>® </a:t>
            </a:r>
            <a:r>
              <a:rPr lang="en-US" sz="600" b="0" baseline="0" dirty="0" smtClean="0">
                <a:solidFill>
                  <a:schemeClr val="bg1"/>
                </a:solidFill>
                <a:latin typeface="Arial" pitchFamily="34" charset="0"/>
                <a:cs typeface="Arial" pitchFamily="34" charset="0"/>
              </a:rPr>
              <a:t>is a trademark belonging to Capgemini.</a:t>
            </a:r>
            <a:endParaRPr lang="en-US" sz="600" b="0" kern="0" noProof="1" smtClean="0">
              <a:solidFill>
                <a:schemeClr val="bg1"/>
              </a:solidFill>
              <a:latin typeface="Arial" pitchFamily="34" charset="0"/>
              <a:cs typeface="Arial" pitchFamily="34" charset="0"/>
            </a:endParaRPr>
          </a:p>
        </p:txBody>
      </p:sp>
      <p:sp>
        <p:nvSpPr>
          <p:cNvPr id="12" name="Rectangle 9"/>
          <p:cNvSpPr>
            <a:spLocks noChangeArrowheads="1"/>
          </p:cNvSpPr>
          <p:nvPr userDrawn="1">
            <p:custDataLst>
              <p:tags r:id="rId4"/>
            </p:custDataLst>
          </p:nvPr>
        </p:nvSpPr>
        <p:spPr bwMode="gray">
          <a:xfrm>
            <a:off x="1021004" y="3693226"/>
            <a:ext cx="3932160" cy="2669474"/>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spcAft>
                <a:spcPts val="200"/>
              </a:spcAft>
            </a:pPr>
            <a:r>
              <a:rPr lang="en-US" sz="1000" dirty="0" smtClean="0">
                <a:solidFill>
                  <a:schemeClr val="bg1"/>
                </a:solidFill>
                <a:latin typeface="Arial" pitchFamily="34" charset="0"/>
                <a:cs typeface="Arial" pitchFamily="34" charset="0"/>
              </a:rPr>
              <a:t>Now with 180,000 people in over 40 countries, Capgemini is one of the world's foremost providers of consulting, technology and outsourcing services. The Group reported 2014 global revenues of EUR 10.573 billion.</a:t>
            </a:r>
          </a:p>
          <a:p>
            <a:pPr marL="0" indent="0" algn="just">
              <a:spcAft>
                <a:spcPts val="200"/>
              </a:spcAft>
            </a:pPr>
            <a:r>
              <a:rPr lang="en-US" sz="1000" dirty="0" smtClean="0">
                <a:solidFill>
                  <a:schemeClr val="bg1"/>
                </a:solidFill>
                <a:latin typeface="Arial" pitchFamily="34" charset="0"/>
                <a:cs typeface="Arial" pitchFamily="34" charset="0"/>
              </a:rPr>
              <a:t>Together with its clients, Capgemini creates and delivers business, technology and digital solutions that fit their needs, enabling them to achieve innovation and competitiveness. A deeply multicultural organization, Capgemini has developed its own way of working, the </a:t>
            </a:r>
            <a:r>
              <a:rPr lang="en-US" sz="1000" dirty="0" smtClean="0">
                <a:solidFill>
                  <a:schemeClr val="bg1"/>
                </a:solidFill>
                <a:latin typeface="Arial" pitchFamily="34" charset="0"/>
                <a:cs typeface="Arial" pitchFamily="34" charset="0"/>
                <a:hlinkClick r:id="rId8"/>
              </a:rPr>
              <a:t>Collaborative Business Experience</a:t>
            </a:r>
            <a:r>
              <a:rPr lang="en-US" sz="1000" baseline="30000" dirty="0" smtClean="0">
                <a:solidFill>
                  <a:schemeClr val="bg1"/>
                </a:solidFill>
                <a:latin typeface="Arial" pitchFamily="34" charset="0"/>
                <a:cs typeface="Arial" pitchFamily="34" charset="0"/>
                <a:hlinkClick r:id="rId8"/>
              </a:rPr>
              <a:t>TM</a:t>
            </a:r>
            <a:r>
              <a:rPr lang="en-US" sz="1000" dirty="0" smtClean="0">
                <a:solidFill>
                  <a:schemeClr val="bg1"/>
                </a:solidFill>
                <a:latin typeface="Arial" pitchFamily="34" charset="0"/>
                <a:cs typeface="Arial" pitchFamily="34" charset="0"/>
              </a:rPr>
              <a:t>, and draws on </a:t>
            </a:r>
            <a:r>
              <a:rPr lang="en-US" sz="1000" dirty="0" smtClean="0">
                <a:solidFill>
                  <a:schemeClr val="bg1"/>
                </a:solidFill>
                <a:latin typeface="Arial" pitchFamily="34" charset="0"/>
                <a:cs typeface="Arial" pitchFamily="34" charset="0"/>
                <a:hlinkClick r:id="rId9"/>
              </a:rPr>
              <a:t>Rightshore</a:t>
            </a:r>
            <a:r>
              <a:rPr lang="en-US" sz="1000" baseline="30000" dirty="0" smtClean="0">
                <a:solidFill>
                  <a:schemeClr val="bg1"/>
                </a:solidFill>
                <a:latin typeface="Arial" pitchFamily="34" charset="0"/>
                <a:cs typeface="Arial" pitchFamily="34" charset="0"/>
                <a:hlinkClick r:id="rId9"/>
              </a:rPr>
              <a:t>®</a:t>
            </a:r>
            <a:r>
              <a:rPr lang="en-US" sz="1000" dirty="0" smtClean="0">
                <a:solidFill>
                  <a:schemeClr val="bg1"/>
                </a:solidFill>
                <a:latin typeface="Arial" pitchFamily="34" charset="0"/>
                <a:cs typeface="Arial" pitchFamily="34" charset="0"/>
              </a:rPr>
              <a:t>, its worldwide delivery model.</a:t>
            </a:r>
          </a:p>
          <a:p>
            <a:pPr marL="0" indent="0" algn="just">
              <a:spcAft>
                <a:spcPts val="0"/>
              </a:spcAft>
            </a:pPr>
            <a:endParaRPr lang="en-US" sz="1000" dirty="0" smtClean="0">
              <a:solidFill>
                <a:schemeClr val="bg1"/>
              </a:solidFill>
              <a:latin typeface="Arial" pitchFamily="34" charset="0"/>
              <a:cs typeface="Arial" pitchFamily="34" charset="0"/>
            </a:endParaRPr>
          </a:p>
          <a:p>
            <a:pPr marL="0" indent="0" algn="just">
              <a:spcAft>
                <a:spcPts val="0"/>
              </a:spcAft>
            </a:pPr>
            <a:r>
              <a:rPr lang="en-US" sz="1000" dirty="0" smtClean="0">
                <a:solidFill>
                  <a:schemeClr val="bg1"/>
                </a:solidFill>
                <a:latin typeface="Arial" pitchFamily="34" charset="0"/>
                <a:cs typeface="Arial" pitchFamily="34" charset="0"/>
              </a:rPr>
              <a:t>Learn more about us at </a:t>
            </a:r>
            <a:r>
              <a:rPr lang="en-US" sz="1000" u="sng" dirty="0" smtClean="0">
                <a:solidFill>
                  <a:schemeClr val="bg1"/>
                </a:solidFill>
                <a:latin typeface="Arial" pitchFamily="34" charset="0"/>
                <a:cs typeface="Arial" pitchFamily="34" charset="0"/>
                <a:hlinkClick r:id="rId10"/>
              </a:rPr>
              <a:t>www.capgemini.com</a:t>
            </a:r>
            <a:r>
              <a:rPr lang="en-US" sz="1000" dirty="0" smtClean="0">
                <a:solidFill>
                  <a:schemeClr val="bg1"/>
                </a:solidFill>
                <a:latin typeface="Arial" pitchFamily="34" charset="0"/>
                <a:cs typeface="Arial" pitchFamily="34" charset="0"/>
              </a:rPr>
              <a:t> </a:t>
            </a:r>
          </a:p>
          <a:p>
            <a:pPr marL="0" indent="0" algn="just">
              <a:spcAft>
                <a:spcPts val="0"/>
              </a:spcAft>
            </a:pPr>
            <a:r>
              <a:rPr lang="en-US" sz="1000" dirty="0" smtClean="0">
                <a:solidFill>
                  <a:schemeClr val="bg1"/>
                </a:solidFill>
                <a:latin typeface="Arial" pitchFamily="34" charset="0"/>
                <a:cs typeface="Arial" pitchFamily="34" charset="0"/>
              </a:rPr>
              <a:t> </a:t>
            </a:r>
          </a:p>
          <a:p>
            <a:pPr marL="0" indent="0" algn="just">
              <a:spcAft>
                <a:spcPts val="200"/>
              </a:spcAft>
            </a:pPr>
            <a:r>
              <a:rPr lang="en-US" sz="1000" i="1" dirty="0" smtClean="0">
                <a:solidFill>
                  <a:schemeClr val="bg1"/>
                </a:solidFill>
                <a:latin typeface="Arial" pitchFamily="34" charset="0"/>
                <a:cs typeface="Arial" pitchFamily="34" charset="0"/>
              </a:rPr>
              <a:t>Rightshore</a:t>
            </a:r>
            <a:r>
              <a:rPr lang="en-US" sz="1000" i="1" baseline="30000" dirty="0" smtClean="0">
                <a:solidFill>
                  <a:schemeClr val="bg1"/>
                </a:solidFill>
                <a:latin typeface="Arial" pitchFamily="34" charset="0"/>
                <a:cs typeface="Arial" pitchFamily="34" charset="0"/>
              </a:rPr>
              <a:t>®</a:t>
            </a:r>
            <a:r>
              <a:rPr lang="en-US" sz="1000" i="1" dirty="0" smtClean="0">
                <a:solidFill>
                  <a:schemeClr val="bg1"/>
                </a:solidFill>
                <a:latin typeface="Arial" pitchFamily="34" charset="0"/>
                <a:cs typeface="Arial" pitchFamily="34" charset="0"/>
              </a:rPr>
              <a:t> is a trademark belonging to Capgemini</a:t>
            </a:r>
          </a:p>
        </p:txBody>
      </p:sp>
      <p:pic>
        <p:nvPicPr>
          <p:cNvPr id="13" name="Image 7" descr="ppt_Label_CBE.png"/>
          <p:cNvPicPr>
            <a:picLocks noChangeAspect="1"/>
          </p:cNvPicPr>
          <p:nvPr userDrawn="1"/>
        </p:nvPicPr>
        <p:blipFill>
          <a:blip r:embed="rId11" cstate="email"/>
          <a:stretch>
            <a:fillRect/>
          </a:stretch>
        </p:blipFill>
        <p:spPr>
          <a:xfrm>
            <a:off x="751798" y="3458687"/>
            <a:ext cx="531692" cy="576000"/>
          </a:xfrm>
          <a:prstGeom prst="rect">
            <a:avLst/>
          </a:prstGeom>
        </p:spPr>
      </p:pic>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6900"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4"/>
          <p:cNvSpPr/>
          <p:nvPr userDrawn="1">
            <p:custDataLst>
              <p:tags r:id="rId3"/>
            </p:custDataLst>
          </p:nvPr>
        </p:nvSpPr>
        <p:spPr>
          <a:xfrm>
            <a:off x="4527502" y="6410445"/>
            <a:ext cx="4045000"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a:t>
            </a:r>
            <a:r>
              <a:rPr lang="en-US" sz="600" b="0" dirty="0" smtClean="0">
                <a:solidFill>
                  <a:schemeClr val="bg1"/>
                </a:solidFill>
                <a:latin typeface="Arial" pitchFamily="34" charset="0"/>
                <a:cs typeface="Arial" pitchFamily="34" charset="0"/>
              </a:rPr>
              <a:t>proprietary.</a:t>
            </a:r>
          </a:p>
          <a:p>
            <a:pPr marL="0" marR="0" indent="0" algn="r" defTabSz="957756" rtl="0" eaLnBrk="1" fontAlgn="auto" latinLnBrk="0" hangingPunct="1">
              <a:lnSpc>
                <a:spcPct val="100000"/>
              </a:lnSpc>
              <a:spcBef>
                <a:spcPts val="0"/>
              </a:spcBef>
              <a:spcAft>
                <a:spcPts val="0"/>
              </a:spcAft>
              <a:buClrTx/>
              <a:buSzTx/>
              <a:buFontTx/>
              <a:buNone/>
              <a:tabLst/>
              <a:defRPr/>
            </a:pPr>
            <a:r>
              <a:rPr lang="en-US" sz="600" b="0" dirty="0" smtClean="0">
                <a:solidFill>
                  <a:schemeClr val="bg1"/>
                </a:solidFill>
                <a:latin typeface="Arial" pitchFamily="34" charset="0"/>
                <a:cs typeface="Arial" pitchFamily="34" charset="0"/>
              </a:rPr>
              <a:t>© 2016 </a:t>
            </a:r>
            <a:r>
              <a:rPr lang="en-US" sz="600" b="0" dirty="0">
                <a:solidFill>
                  <a:schemeClr val="bg1"/>
                </a:solidFill>
                <a:latin typeface="Arial" pitchFamily="34" charset="0"/>
                <a:cs typeface="Arial" pitchFamily="34" charset="0"/>
              </a:rPr>
              <a:t>Capgemini. All rights </a:t>
            </a:r>
            <a:r>
              <a:rPr lang="en-US" sz="600" b="0" dirty="0" smtClean="0">
                <a:solidFill>
                  <a:schemeClr val="bg1"/>
                </a:solidFill>
                <a:latin typeface="Arial" pitchFamily="34" charset="0"/>
                <a:cs typeface="Arial" pitchFamily="34" charset="0"/>
              </a:rPr>
              <a:t>reserved.</a:t>
            </a:r>
            <a:r>
              <a:rPr lang="en-US" sz="600" b="0" baseline="0" dirty="0" smtClean="0">
                <a:solidFill>
                  <a:schemeClr val="bg1"/>
                </a:solidFill>
                <a:latin typeface="Arial" pitchFamily="34" charset="0"/>
                <a:cs typeface="Arial" pitchFamily="34" charset="0"/>
              </a:rPr>
              <a:t>.</a:t>
            </a:r>
            <a:endParaRPr lang="en-US" sz="600" b="0" kern="0" noProof="1" smtClean="0">
              <a:solidFill>
                <a:schemeClr val="bg1"/>
              </a:solidFill>
              <a:latin typeface="Arial" pitchFamily="34" charset="0"/>
              <a:cs typeface="Arial" pitchFamily="34" charset="0"/>
            </a:endParaRPr>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pic>
        <p:nvPicPr>
          <p:cNvPr id="8" name="Image 7" descr="ppt_People_shutterstock_46801036.jpg"/>
          <p:cNvPicPr>
            <a:picLocks noChangeAspect="1"/>
          </p:cNvPicPr>
          <p:nvPr userDrawn="1"/>
        </p:nvPicPr>
        <p:blipFill>
          <a:blip r:embed="rId6" cstate="screen"/>
          <a:srcRect/>
          <a:stretch>
            <a:fillRect/>
          </a:stretch>
        </p:blipFill>
        <p:spPr>
          <a:xfrm>
            <a:off x="0" y="7"/>
            <a:ext cx="9144000" cy="4898571"/>
          </a:xfrm>
          <a:prstGeom prst="rect">
            <a:avLst/>
          </a:prstGeom>
        </p:spPr>
      </p:pic>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8948"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7"/>
          <p:cNvSpPr/>
          <p:nvPr userDrawn="1">
            <p:custDataLst>
              <p:tags r:id="rId3"/>
            </p:custDataLst>
          </p:nvPr>
        </p:nvSpPr>
        <p:spPr bwMode="auto">
          <a:xfrm flipV="1">
            <a:off x="-1085" y="3384922"/>
            <a:ext cx="9145086" cy="347308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4882399"/>
            <a:ext cx="9144000" cy="1362097"/>
          </a:xfrm>
          <a:prstGeom prst="rect">
            <a:avLst/>
          </a:prstGeom>
        </p:spPr>
        <p:txBody>
          <a:bodyPr vert="horz" lIns="826470" tIns="33059" rIns="66118" bIns="33059" rtlCol="0" anchor="t" anchorCtr="0">
            <a:noAutofit/>
          </a:bodyPr>
          <a:lstStyle>
            <a:lvl1pPr algn="l" defTabSz="914342" rtl="0" eaLnBrk="1" latinLnBrk="0" hangingPunct="1">
              <a:spcBef>
                <a:spcPct val="0"/>
              </a:spcBef>
              <a:buNone/>
              <a:defRPr lang="en-US" sz="4000" b="0" kern="1200" cap="none" baseline="0" dirty="0" smtClean="0">
                <a:solidFill>
                  <a:schemeClr val="tx1"/>
                </a:solidFill>
                <a:latin typeface="Arial" pitchFamily="34" charset="0"/>
                <a:ea typeface="+mj-ea"/>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Break 3">
    <p:spTree>
      <p:nvGrpSpPr>
        <p:cNvPr id="1" name=""/>
        <p:cNvGrpSpPr/>
        <p:nvPr/>
      </p:nvGrpSpPr>
      <p:grpSpPr>
        <a:xfrm>
          <a:off x="0" y="0"/>
          <a:ext cx="0" cy="0"/>
          <a:chOff x="0" y="0"/>
          <a:chExt cx="0" cy="0"/>
        </a:xfrm>
      </p:grpSpPr>
      <p:pic>
        <p:nvPicPr>
          <p:cNvPr id="6" name="Image 5" descr="shutterstock_117698956.jpg"/>
          <p:cNvPicPr>
            <a:picLocks noChangeAspect="1"/>
          </p:cNvPicPr>
          <p:nvPr userDrawn="1"/>
        </p:nvPicPr>
        <p:blipFill>
          <a:blip r:embed="rId6" cstate="email">
            <a:lum bright="-31000" contrast="-40000"/>
          </a:blip>
          <a:srcRect r="15033" b="28591"/>
          <a:stretch>
            <a:fillRect/>
          </a:stretch>
        </p:blipFill>
        <p:spPr>
          <a:xfrm>
            <a:off x="0" y="1307812"/>
            <a:ext cx="9144000" cy="5550188"/>
          </a:xfrm>
          <a:prstGeom prst="rect">
            <a:avLst/>
          </a:prstGeom>
        </p:spPr>
      </p:pic>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9972"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7"/>
          <p:cNvSpPr/>
          <p:nvPr userDrawn="1">
            <p:custDataLst>
              <p:tags r:id="rId3"/>
            </p:custDataLst>
          </p:nvPr>
        </p:nvSpPr>
        <p:spPr bwMode="auto">
          <a:xfrm>
            <a:off x="-1890" y="0"/>
            <a:ext cx="9146339"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832190"/>
            <a:ext cx="9144000" cy="1143240"/>
          </a:xfrm>
          <a:prstGeom prst="rect">
            <a:avLst/>
          </a:prstGeom>
        </p:spPr>
        <p:txBody>
          <a:bodyPr lIns="330588" tIns="33059" rIns="33059" bIns="33059" anchor="ctr" anchorCtr="0"/>
          <a:lstStyle>
            <a:lvl1pPr algn="l">
              <a:defRPr>
                <a:solidFill>
                  <a:schemeClr val="tx1"/>
                </a:solidFill>
                <a:latin typeface="Arial" pitchFamily="34" charset="0"/>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pic>
        <p:nvPicPr>
          <p:cNvPr id="6" name="Image 5" descr="ppt_Business_shutterstock_95102881.jpg"/>
          <p:cNvPicPr>
            <a:picLocks noChangeAspect="1"/>
          </p:cNvPicPr>
          <p:nvPr userDrawn="1"/>
        </p:nvPicPr>
        <p:blipFill>
          <a:blip r:embed="rId6" cstate="email"/>
          <a:stretch>
            <a:fillRect/>
          </a:stretch>
        </p:blipFill>
        <p:spPr>
          <a:xfrm>
            <a:off x="0" y="0"/>
            <a:ext cx="9144000" cy="6600998"/>
          </a:xfrm>
          <a:prstGeom prst="rect">
            <a:avLst/>
          </a:prstGeom>
        </p:spPr>
      </p:pic>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0996"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7"/>
          <p:cNvSpPr/>
          <p:nvPr userDrawn="1">
            <p:custDataLst>
              <p:tags r:id="rId3"/>
            </p:custDataLst>
          </p:nvPr>
        </p:nvSpPr>
        <p:spPr bwMode="auto">
          <a:xfrm flipV="1">
            <a:off x="-1085" y="3384922"/>
            <a:ext cx="9145086" cy="347308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4882399"/>
            <a:ext cx="9144000" cy="1362097"/>
          </a:xfrm>
          <a:prstGeom prst="rect">
            <a:avLst/>
          </a:prstGeom>
        </p:spPr>
        <p:txBody>
          <a:bodyPr vert="horz" lIns="826470" tIns="33059" rIns="66118" bIns="33059" rtlCol="0" anchor="t" anchorCtr="0">
            <a:noAutofit/>
          </a:bodyPr>
          <a:lstStyle>
            <a:lvl1pPr algn="l" defTabSz="914342" rtl="0" eaLnBrk="1" latinLnBrk="0" hangingPunct="1">
              <a:spcBef>
                <a:spcPct val="0"/>
              </a:spcBef>
              <a:buNone/>
              <a:defRPr lang="en-US" sz="4000" b="0" kern="1200" cap="none" baseline="0" dirty="0" smtClean="0">
                <a:solidFill>
                  <a:schemeClr val="tx1"/>
                </a:solidFill>
                <a:latin typeface="Arial" pitchFamily="34" charset="0"/>
                <a:ea typeface="+mj-ea"/>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20" name="Image 19" descr="ppt_Business_shutterstock_95102881.jpg"/>
          <p:cNvPicPr>
            <a:picLocks noChangeAspect="1"/>
          </p:cNvPicPr>
          <p:nvPr/>
        </p:nvPicPr>
        <p:blipFill>
          <a:blip r:embed="rId9" cstate="email"/>
          <a:stretch>
            <a:fillRect/>
          </a:stretch>
        </p:blipFill>
        <p:spPr>
          <a:xfrm>
            <a:off x="0" y="0"/>
            <a:ext cx="9144000" cy="6600998"/>
          </a:xfrm>
          <a:prstGeom prst="rect">
            <a:avLst/>
          </a:prstGeom>
        </p:spPr>
      </p:pic>
      <p:sp>
        <p:nvSpPr>
          <p:cNvPr id="18" name="Rectangle 17"/>
          <p:cNvSpPr/>
          <p:nvPr>
            <p:custDataLst>
              <p:tags r:id="rId2"/>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17" name="Rectangle 7"/>
          <p:cNvSpPr/>
          <p:nvPr>
            <p:custDataLst>
              <p:tags r:id="rId3"/>
            </p:custDataLst>
          </p:nvPr>
        </p:nvSpPr>
        <p:spPr bwMode="auto">
          <a:xfrm>
            <a:off x="3" y="1"/>
            <a:ext cx="914429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0 w 10560222"/>
              <a:gd name="connsiteY0" fmla="*/ 0 h 2958168"/>
              <a:gd name="connsiteX1" fmla="*/ 10559466 w 10560222"/>
              <a:gd name="connsiteY1" fmla="*/ 0 h 2958168"/>
              <a:gd name="connsiteX2" fmla="*/ 10558968 w 10560222"/>
              <a:gd name="connsiteY2" fmla="*/ 1476338 h 2958168"/>
              <a:gd name="connsiteX3" fmla="*/ 9286405 w 10560222"/>
              <a:gd name="connsiteY3" fmla="*/ 2153103 h 2958168"/>
              <a:gd name="connsiteX4" fmla="*/ 2315369 w 10560222"/>
              <a:gd name="connsiteY4" fmla="*/ 2159512 h 2958168"/>
              <a:gd name="connsiteX5" fmla="*/ 1178700 w 10560222"/>
              <a:gd name="connsiteY5" fmla="*/ 2958168 h 2958168"/>
              <a:gd name="connsiteX6" fmla="*/ 0 w 10560222"/>
              <a:gd name="connsiteY6" fmla="*/ 2174065 h 2958168"/>
              <a:gd name="connsiteX7" fmla="*/ 0 w 10560222"/>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0222" h="2958168">
                <a:moveTo>
                  <a:pt x="0" y="0"/>
                </a:moveTo>
                <a:lnTo>
                  <a:pt x="10559466" y="0"/>
                </a:lnTo>
                <a:cubicBezTo>
                  <a:pt x="10559979" y="67600"/>
                  <a:pt x="10560222" y="1432923"/>
                  <a:pt x="10558968" y="1476338"/>
                </a:cubicBezTo>
                <a:cubicBezTo>
                  <a:pt x="10081572" y="2148347"/>
                  <a:pt x="9702991" y="2158423"/>
                  <a:pt x="9286405" y="2153103"/>
                </a:cubicBezTo>
                <a:lnTo>
                  <a:pt x="2315369" y="2159512"/>
                </a:lnTo>
                <a:cubicBezTo>
                  <a:pt x="1738155" y="2192654"/>
                  <a:pt x="1370309" y="2495346"/>
                  <a:pt x="1178700" y="2958168"/>
                </a:cubicBezTo>
                <a:cubicBezTo>
                  <a:pt x="880346" y="2254391"/>
                  <a:pt x="278640" y="2173187"/>
                  <a:pt x="0" y="2174065"/>
                </a:cubicBezTo>
                <a:cubicBezTo>
                  <a:pt x="2067" y="2138552"/>
                  <a:pt x="1272" y="95582"/>
                  <a:pt x="0"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11" name="Image 10" descr="Capgemini_logo.jpg"/>
          <p:cNvPicPr>
            <a:picLocks noChangeAspect="1"/>
          </p:cNvPicPr>
          <p:nvPr/>
        </p:nvPicPr>
        <p:blipFill>
          <a:blip r:embed="rId10" cstate="print"/>
          <a:stretch>
            <a:fillRect/>
          </a:stretch>
        </p:blipFill>
        <p:spPr>
          <a:xfrm>
            <a:off x="679098" y="658705"/>
            <a:ext cx="2658462" cy="686046"/>
          </a:xfrm>
          <a:prstGeom prst="rect">
            <a:avLst/>
          </a:prstGeom>
        </p:spPr>
      </p:pic>
      <p:graphicFrame>
        <p:nvGraphicFramePr>
          <p:cNvPr id="5" name="Object 4" hidden="1"/>
          <p:cNvGraphicFramePr>
            <a:graphicFrameLocks noChangeAspect="1"/>
          </p:cNvGraphicFramePr>
          <p:nvPr>
            <p:custDataLst>
              <p:tags r:id="rId4"/>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3588"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p:custDataLst>
              <p:tags r:id="rId5"/>
            </p:custDataLst>
          </p:nvPr>
        </p:nvPicPr>
        <p:blipFill>
          <a:blip r:embed="rId13" cstate="email"/>
          <a:srcRect/>
          <a:stretch>
            <a:fillRect/>
          </a:stretch>
        </p:blipFill>
        <p:spPr bwMode="auto">
          <a:xfrm>
            <a:off x="6064419" y="6520701"/>
            <a:ext cx="2658462" cy="229351"/>
          </a:xfrm>
          <a:prstGeom prst="rect">
            <a:avLst/>
          </a:prstGeom>
          <a:noFill/>
        </p:spPr>
      </p:pic>
      <p:sp>
        <p:nvSpPr>
          <p:cNvPr id="2" name="Title 1"/>
          <p:cNvSpPr>
            <a:spLocks noGrp="1"/>
          </p:cNvSpPr>
          <p:nvPr>
            <p:ph type="ctrTitle" hasCustomPrompt="1"/>
            <p:custDataLst>
              <p:tags r:id="rId6"/>
            </p:custDataLst>
          </p:nvPr>
        </p:nvSpPr>
        <p:spPr>
          <a:xfrm>
            <a:off x="-1" y="4037612"/>
            <a:ext cx="9142536" cy="1098157"/>
          </a:xfrm>
        </p:spPr>
        <p:txBody>
          <a:bodyPr lIns="720000" tIns="33059" rIns="33059" bIns="33059" anchor="t"/>
          <a:lstStyle>
            <a:lvl1pPr marL="0" indent="0" algn="l">
              <a:defRPr sz="33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7"/>
            </p:custDataLst>
          </p:nvPr>
        </p:nvSpPr>
        <p:spPr>
          <a:xfrm>
            <a:off x="3" y="5145571"/>
            <a:ext cx="4553635" cy="947750"/>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p:timing>
    <p:tnLst>
      <p:par>
        <p:cTn id="1" dur="indefinite" restart="never" nodeType="tmRoot"/>
      </p:par>
    </p:tnLst>
  </p:timing>
  <p:hf sldNum="0" hdr="0" dt="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11" name="Image 10" descr="shutterstock_117698956.jpg"/>
          <p:cNvPicPr>
            <a:picLocks noChangeAspect="1"/>
          </p:cNvPicPr>
          <p:nvPr userDrawn="1"/>
        </p:nvPicPr>
        <p:blipFill>
          <a:blip r:embed="rId9" cstate="email">
            <a:lum bright="-31000" contrast="-40000"/>
          </a:blip>
          <a:srcRect r="15033" b="28591"/>
          <a:stretch>
            <a:fillRect/>
          </a:stretch>
        </p:blipFill>
        <p:spPr>
          <a:xfrm>
            <a:off x="0" y="1307812"/>
            <a:ext cx="9144000" cy="5550188"/>
          </a:xfrm>
          <a:prstGeom prst="rect">
            <a:avLst/>
          </a:prstGeom>
        </p:spPr>
      </p:pic>
      <p:graphicFrame>
        <p:nvGraphicFramePr>
          <p:cNvPr id="4" name="Object 3"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2633" name="think-cell Slide" r:id="rId10" imgW="360" imgH="360" progId="">
                  <p:embed/>
                </p:oleObj>
              </mc:Choice>
              <mc:Fallback>
                <p:oleObj name="think-cell Slide" r:id="rId10" imgW="360" imgH="360" progId="">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Title 1"/>
          <p:cNvSpPr>
            <a:spLocks noGrp="1"/>
          </p:cNvSpPr>
          <p:nvPr>
            <p:ph type="title" hasCustomPrompt="1"/>
            <p:custDataLst>
              <p:tags r:id="rId3"/>
            </p:custDataLst>
          </p:nvPr>
        </p:nvSpPr>
        <p:spPr>
          <a:xfrm>
            <a:off x="0" y="3094065"/>
            <a:ext cx="9144000" cy="1031357"/>
          </a:xfrm>
        </p:spPr>
        <p:txBody>
          <a:bodyPr vert="horz" lIns="36000" tIns="36000" rIns="360000" bIns="36000" rtlCol="0" anchor="t">
            <a:noAutofit/>
          </a:bodyPr>
          <a:lstStyle>
            <a:lvl1pPr marL="334116" indent="0" algn="l" defTabSz="919121" rtl="0" eaLnBrk="1" latinLnBrk="0" hangingPunct="1">
              <a:spcBef>
                <a:spcPct val="0"/>
              </a:spcBef>
              <a:buNone/>
              <a:defRPr lang="en-US" sz="3323"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7" name="Text Placeholder 8"/>
          <p:cNvSpPr>
            <a:spLocks noGrp="1"/>
          </p:cNvSpPr>
          <p:nvPr>
            <p:ph type="body" sz="quarter" idx="10" hasCustomPrompt="1"/>
            <p:custDataLst>
              <p:tags r:id="rId4"/>
            </p:custDataLst>
          </p:nvPr>
        </p:nvSpPr>
        <p:spPr>
          <a:xfrm>
            <a:off x="0" y="4184563"/>
            <a:ext cx="9144000" cy="1004115"/>
          </a:xfrm>
        </p:spPr>
        <p:txBody>
          <a:bodyPr vert="horz" lIns="36000" tIns="36000" rIns="360000" bIns="36000" rtlCol="0">
            <a:noAutofit/>
          </a:bodyPr>
          <a:lstStyle>
            <a:lvl1pPr marL="334116" indent="0" algn="l" defTabSz="919121" rtl="0" eaLnBrk="1" latinLnBrk="0" hangingPunct="1">
              <a:spcBef>
                <a:spcPts val="0"/>
              </a:spcBef>
              <a:buFontTx/>
              <a:buNone/>
              <a:defRPr lang="fr-FR" sz="2215"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21" name="Rectangle 7"/>
          <p:cNvSpPr/>
          <p:nvPr userDrawn="1">
            <p:custDataLst>
              <p:tags r:id="rId5"/>
            </p:custDataLst>
          </p:nvPr>
        </p:nvSpPr>
        <p:spPr bwMode="auto">
          <a:xfrm>
            <a:off x="-1893" y="1"/>
            <a:ext cx="9145895"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0516" tIns="39670" rIns="30516" bIns="39670" rtlCol="0" anchor="ctr"/>
          <a:lstStyle/>
          <a:p>
            <a:pPr algn="ctr" defTabSz="884105"/>
            <a:endParaRPr lang="en-US" sz="923" dirty="0" smtClean="0">
              <a:solidFill>
                <a:prstClr val="white"/>
              </a:solidFill>
              <a:cs typeface="Arial"/>
            </a:endParaRPr>
          </a:p>
        </p:txBody>
      </p:sp>
      <p:sp>
        <p:nvSpPr>
          <p:cNvPr id="23" name="Rectangle 22"/>
          <p:cNvSpPr/>
          <p:nvPr userDrawn="1">
            <p:custDataLst>
              <p:tags r:id="rId6"/>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7510" tIns="38755" rIns="77510" bIns="38755" rtlCol="0" anchor="ctr"/>
          <a:lstStyle/>
          <a:p>
            <a:pPr algn="ctr" defTabSz="884105"/>
            <a:endParaRPr lang="en-US" sz="1200" dirty="0" smtClean="0">
              <a:solidFill>
                <a:prstClr val="white"/>
              </a:solidFill>
            </a:endParaRPr>
          </a:p>
        </p:txBody>
      </p:sp>
      <p:pic>
        <p:nvPicPr>
          <p:cNvPr id="10" name="Image 9" descr="Capgemini_logo.jpg"/>
          <p:cNvPicPr>
            <a:picLocks noChangeAspect="1"/>
          </p:cNvPicPr>
          <p:nvPr userDrawn="1"/>
        </p:nvPicPr>
        <p:blipFill>
          <a:blip r:embed="rId12" cstate="print"/>
          <a:stretch>
            <a:fillRect/>
          </a:stretch>
        </p:blipFill>
        <p:spPr>
          <a:xfrm>
            <a:off x="679098" y="658705"/>
            <a:ext cx="2658462" cy="686046"/>
          </a:xfrm>
          <a:prstGeom prst="rect">
            <a:avLst/>
          </a:prstGeom>
        </p:spPr>
      </p:pic>
      <p:pic>
        <p:nvPicPr>
          <p:cNvPr id="12" name="Picture 104" descr="C:\Users\UserSim\Desktop\Capgemini\moto.emf"/>
          <p:cNvPicPr>
            <a:picLocks noChangeAspect="1" noChangeArrowheads="1"/>
          </p:cNvPicPr>
          <p:nvPr userDrawn="1">
            <p:custDataLst>
              <p:tags r:id="rId7"/>
            </p:custDataLst>
          </p:nvPr>
        </p:nvPicPr>
        <p:blipFill>
          <a:blip r:embed="rId13" cstate="email"/>
          <a:srcRect/>
          <a:stretch>
            <a:fillRect/>
          </a:stretch>
        </p:blipFill>
        <p:spPr bwMode="auto">
          <a:xfrm>
            <a:off x="6064419" y="6520701"/>
            <a:ext cx="2658462" cy="229351"/>
          </a:xfrm>
          <a:prstGeom prst="rect">
            <a:avLst/>
          </a:prstGeom>
          <a:noFill/>
        </p:spPr>
      </p:pic>
    </p:spTree>
    <p:extLst>
      <p:ext uri="{BB962C8B-B14F-4D97-AF65-F5344CB8AC3E}">
        <p14:creationId xmlns:p14="http://schemas.microsoft.com/office/powerpoint/2010/main" val="2174603550"/>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20" name="Image 19" descr="ppt_Business_shutterstock_95102881.jpg"/>
          <p:cNvPicPr>
            <a:picLocks noChangeAspect="1"/>
          </p:cNvPicPr>
          <p:nvPr userDrawn="1"/>
        </p:nvPicPr>
        <p:blipFill>
          <a:blip r:embed="rId9" cstate="email"/>
          <a:stretch>
            <a:fillRect/>
          </a:stretch>
        </p:blipFill>
        <p:spPr>
          <a:xfrm>
            <a:off x="0" y="0"/>
            <a:ext cx="9144000" cy="6600998"/>
          </a:xfrm>
          <a:prstGeom prst="rect">
            <a:avLst/>
          </a:prstGeom>
        </p:spPr>
      </p:pic>
      <p:sp>
        <p:nvSpPr>
          <p:cNvPr id="18" name="Rectangle 17"/>
          <p:cNvSpPr/>
          <p:nvPr userDrawn="1">
            <p:custDataLst>
              <p:tags r:id="rId2"/>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7510" tIns="38755" rIns="77510" bIns="38755" rtlCol="0" anchor="ctr"/>
          <a:lstStyle/>
          <a:p>
            <a:pPr algn="ctr" defTabSz="884105"/>
            <a:endParaRPr lang="en-US" sz="1200" dirty="0" smtClean="0">
              <a:solidFill>
                <a:prstClr val="white"/>
              </a:solidFill>
            </a:endParaRPr>
          </a:p>
        </p:txBody>
      </p:sp>
      <p:sp>
        <p:nvSpPr>
          <p:cNvPr id="17" name="Rectangle 7"/>
          <p:cNvSpPr/>
          <p:nvPr userDrawn="1">
            <p:custDataLst>
              <p:tags r:id="rId3"/>
            </p:custDataLst>
          </p:nvPr>
        </p:nvSpPr>
        <p:spPr bwMode="auto">
          <a:xfrm>
            <a:off x="3" y="1"/>
            <a:ext cx="914429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0 w 10560222"/>
              <a:gd name="connsiteY0" fmla="*/ 0 h 2958168"/>
              <a:gd name="connsiteX1" fmla="*/ 10559466 w 10560222"/>
              <a:gd name="connsiteY1" fmla="*/ 0 h 2958168"/>
              <a:gd name="connsiteX2" fmla="*/ 10558968 w 10560222"/>
              <a:gd name="connsiteY2" fmla="*/ 1476338 h 2958168"/>
              <a:gd name="connsiteX3" fmla="*/ 9286405 w 10560222"/>
              <a:gd name="connsiteY3" fmla="*/ 2153103 h 2958168"/>
              <a:gd name="connsiteX4" fmla="*/ 2315369 w 10560222"/>
              <a:gd name="connsiteY4" fmla="*/ 2159512 h 2958168"/>
              <a:gd name="connsiteX5" fmla="*/ 1178700 w 10560222"/>
              <a:gd name="connsiteY5" fmla="*/ 2958168 h 2958168"/>
              <a:gd name="connsiteX6" fmla="*/ 0 w 10560222"/>
              <a:gd name="connsiteY6" fmla="*/ 2174065 h 2958168"/>
              <a:gd name="connsiteX7" fmla="*/ 0 w 10560222"/>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0222" h="2958168">
                <a:moveTo>
                  <a:pt x="0" y="0"/>
                </a:moveTo>
                <a:lnTo>
                  <a:pt x="10559466" y="0"/>
                </a:lnTo>
                <a:cubicBezTo>
                  <a:pt x="10559979" y="67600"/>
                  <a:pt x="10560222" y="1432923"/>
                  <a:pt x="10558968" y="1476338"/>
                </a:cubicBezTo>
                <a:cubicBezTo>
                  <a:pt x="10081572" y="2148347"/>
                  <a:pt x="9702991" y="2158423"/>
                  <a:pt x="9286405" y="2153103"/>
                </a:cubicBezTo>
                <a:lnTo>
                  <a:pt x="2315369" y="2159512"/>
                </a:lnTo>
                <a:cubicBezTo>
                  <a:pt x="1738155" y="2192654"/>
                  <a:pt x="1370309" y="2495346"/>
                  <a:pt x="1178700" y="2958168"/>
                </a:cubicBezTo>
                <a:cubicBezTo>
                  <a:pt x="880346" y="2254391"/>
                  <a:pt x="278640" y="2173187"/>
                  <a:pt x="0" y="2174065"/>
                </a:cubicBezTo>
                <a:cubicBezTo>
                  <a:pt x="2067" y="2138552"/>
                  <a:pt x="1272" y="95582"/>
                  <a:pt x="0"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0516" tIns="39670" rIns="30516" bIns="39670" rtlCol="0" anchor="ctr"/>
          <a:lstStyle/>
          <a:p>
            <a:pPr algn="ctr" defTabSz="884105"/>
            <a:endParaRPr lang="en-US" sz="923" dirty="0" smtClean="0">
              <a:solidFill>
                <a:prstClr val="white"/>
              </a:solidFill>
              <a:cs typeface="Arial"/>
            </a:endParaRPr>
          </a:p>
        </p:txBody>
      </p:sp>
      <p:pic>
        <p:nvPicPr>
          <p:cNvPr id="11" name="Image 10" descr="Capgemini_logo.jpg"/>
          <p:cNvPicPr>
            <a:picLocks noChangeAspect="1"/>
          </p:cNvPicPr>
          <p:nvPr userDrawn="1"/>
        </p:nvPicPr>
        <p:blipFill>
          <a:blip r:embed="rId10" cstate="print"/>
          <a:stretch>
            <a:fillRect/>
          </a:stretch>
        </p:blipFill>
        <p:spPr>
          <a:xfrm>
            <a:off x="679098" y="658705"/>
            <a:ext cx="2658462" cy="686046"/>
          </a:xfrm>
          <a:prstGeom prst="rect">
            <a:avLst/>
          </a:prstGeom>
        </p:spPr>
      </p:pic>
      <p:graphicFrame>
        <p:nvGraphicFramePr>
          <p:cNvPr id="5" name="Object 4" hidden="1"/>
          <p:cNvGraphicFramePr>
            <a:graphicFrameLocks noChangeAspect="1"/>
          </p:cNvGraphicFramePr>
          <p:nvPr>
            <p:custDataLst>
              <p:tags r:id="rId4"/>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3657"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userDrawn="1">
            <p:custDataLst>
              <p:tags r:id="rId5"/>
            </p:custDataLst>
          </p:nvPr>
        </p:nvPicPr>
        <p:blipFill>
          <a:blip r:embed="rId13" cstate="email"/>
          <a:srcRect/>
          <a:stretch>
            <a:fillRect/>
          </a:stretch>
        </p:blipFill>
        <p:spPr bwMode="auto">
          <a:xfrm>
            <a:off x="6064419" y="6520701"/>
            <a:ext cx="2658462" cy="229351"/>
          </a:xfrm>
          <a:prstGeom prst="rect">
            <a:avLst/>
          </a:prstGeom>
          <a:noFill/>
        </p:spPr>
      </p:pic>
      <p:sp>
        <p:nvSpPr>
          <p:cNvPr id="2" name="Title 1"/>
          <p:cNvSpPr>
            <a:spLocks noGrp="1"/>
          </p:cNvSpPr>
          <p:nvPr>
            <p:ph type="ctrTitle" hasCustomPrompt="1"/>
            <p:custDataLst>
              <p:tags r:id="rId6"/>
            </p:custDataLst>
          </p:nvPr>
        </p:nvSpPr>
        <p:spPr>
          <a:xfrm>
            <a:off x="-1" y="4037612"/>
            <a:ext cx="9142536" cy="1098157"/>
          </a:xfrm>
        </p:spPr>
        <p:txBody>
          <a:bodyPr lIns="720000" tIns="33059" rIns="33059" bIns="33059" anchor="t"/>
          <a:lstStyle>
            <a:lvl1pPr marL="0" indent="0" algn="l">
              <a:defRPr sz="3046"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7"/>
            </p:custDataLst>
          </p:nvPr>
        </p:nvSpPr>
        <p:spPr>
          <a:xfrm>
            <a:off x="3" y="5145571"/>
            <a:ext cx="4553635" cy="947750"/>
          </a:xfrm>
        </p:spPr>
        <p:txBody>
          <a:bodyPr lIns="720000" tIns="33059" rIns="33059" bIns="33059"/>
          <a:lstStyle>
            <a:lvl1pPr marL="0" indent="0" algn="l">
              <a:buNone/>
              <a:defRPr sz="2031" b="0">
                <a:solidFill>
                  <a:schemeClr val="tx1"/>
                </a:solidFill>
              </a:defRPr>
            </a:lvl1pPr>
            <a:lvl2pPr marL="422015" indent="0" algn="ctr">
              <a:buNone/>
              <a:defRPr>
                <a:solidFill>
                  <a:schemeClr val="tx1">
                    <a:tint val="75000"/>
                  </a:schemeClr>
                </a:solidFill>
              </a:defRPr>
            </a:lvl2pPr>
            <a:lvl3pPr marL="844029" indent="0" algn="ctr">
              <a:buNone/>
              <a:defRPr>
                <a:solidFill>
                  <a:schemeClr val="tx1">
                    <a:tint val="75000"/>
                  </a:schemeClr>
                </a:solidFill>
              </a:defRPr>
            </a:lvl3pPr>
            <a:lvl4pPr marL="1266044" indent="0" algn="ctr">
              <a:buNone/>
              <a:defRPr>
                <a:solidFill>
                  <a:schemeClr val="tx1">
                    <a:tint val="75000"/>
                  </a:schemeClr>
                </a:solidFill>
              </a:defRPr>
            </a:lvl4pPr>
            <a:lvl5pPr marL="1688058" indent="0" algn="ctr">
              <a:buNone/>
              <a:defRPr>
                <a:solidFill>
                  <a:schemeClr val="tx1">
                    <a:tint val="75000"/>
                  </a:schemeClr>
                </a:solidFill>
              </a:defRPr>
            </a:lvl5pPr>
            <a:lvl6pPr marL="2110073" indent="0" algn="ctr">
              <a:buNone/>
              <a:defRPr>
                <a:solidFill>
                  <a:schemeClr val="tx1">
                    <a:tint val="75000"/>
                  </a:schemeClr>
                </a:solidFill>
              </a:defRPr>
            </a:lvl6pPr>
            <a:lvl7pPr marL="2532087" indent="0" algn="ctr">
              <a:buNone/>
              <a:defRPr>
                <a:solidFill>
                  <a:schemeClr val="tx1">
                    <a:tint val="75000"/>
                  </a:schemeClr>
                </a:solidFill>
              </a:defRPr>
            </a:lvl7pPr>
            <a:lvl8pPr marL="2954103" indent="0" algn="ctr">
              <a:buNone/>
              <a:defRPr>
                <a:solidFill>
                  <a:schemeClr val="tx1">
                    <a:tint val="75000"/>
                  </a:schemeClr>
                </a:solidFill>
              </a:defRPr>
            </a:lvl8pPr>
            <a:lvl9pPr marL="3376117"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2866332997"/>
      </p:ext>
    </p:extLst>
  </p:cSld>
  <p:clrMapOvr>
    <a:masterClrMapping/>
  </p:clrMapOvr>
  <p:timing>
    <p:tnLst>
      <p:par>
        <p:cTn id="1" dur="indefinite" restart="never" nodeType="tmRoot"/>
      </p:par>
    </p:tnLst>
  </p:timing>
  <p:hf sldNum="0" hd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able of Content-Agenda">
    <p:spTree>
      <p:nvGrpSpPr>
        <p:cNvPr id="1" name=""/>
        <p:cNvGrpSpPr/>
        <p:nvPr/>
      </p:nvGrpSpPr>
      <p:grpSpPr>
        <a:xfrm>
          <a:off x="0" y="0"/>
          <a:ext cx="0" cy="0"/>
          <a:chOff x="0" y="0"/>
          <a:chExt cx="0" cy="0"/>
        </a:xfrm>
      </p:grpSpPr>
      <p:sp>
        <p:nvSpPr>
          <p:cNvPr id="13" name="Rectangle 12"/>
          <p:cNvSpPr/>
          <p:nvPr userDrawn="1"/>
        </p:nvSpPr>
        <p:spPr>
          <a:xfrm>
            <a:off x="0" y="1"/>
            <a:ext cx="9144000" cy="637704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2215" dirty="0" smtClean="0">
              <a:solidFill>
                <a:srgbClr val="9F958F">
                  <a:lumMod val="50000"/>
                </a:srgbClr>
              </a:solidFill>
            </a:endParaRPr>
          </a:p>
        </p:txBody>
      </p:sp>
      <p:graphicFrame>
        <p:nvGraphicFramePr>
          <p:cNvPr id="7" name="Object 6"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4681"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p>
            <a:r>
              <a:rPr lang="en-US" dirty="0" smtClean="0"/>
              <a:t>Click to edit Master title style</a:t>
            </a:r>
            <a:endParaRPr lang="en-US" dirty="0"/>
          </a:p>
        </p:txBody>
      </p:sp>
      <p:sp>
        <p:nvSpPr>
          <p:cNvPr id="4" name="Freeform 4"/>
          <p:cNvSpPr>
            <a:spLocks/>
          </p:cNvSpPr>
          <p:nvPr userDrawn="1">
            <p:custDataLst>
              <p:tags r:id="rId4"/>
            </p:custDataLst>
          </p:nvPr>
        </p:nvSpPr>
        <p:spPr bwMode="auto">
          <a:xfrm>
            <a:off x="4"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1904" tIns="45953" rIns="91904" bIns="45953" numCol="1" anchor="t" anchorCtr="0" compatLnSpc="1">
            <a:prstTxWarp prst="textNoShape">
              <a:avLst/>
            </a:prstTxWarp>
          </a:bodyPr>
          <a:lstStyle/>
          <a:p>
            <a:pPr defTabSz="884105"/>
            <a:endParaRPr lang="fr-FR" sz="1754" dirty="0">
              <a:solidFill>
                <a:srgbClr val="00264A"/>
              </a:solidFill>
            </a:endParaRPr>
          </a:p>
        </p:txBody>
      </p:sp>
      <p:pic>
        <p:nvPicPr>
          <p:cNvPr id="12" name="Image 11" descr="HandsPanel_shutterstock_72073621.png"/>
          <p:cNvPicPr>
            <a:picLocks noChangeAspect="1"/>
          </p:cNvPicPr>
          <p:nvPr userDrawn="1"/>
        </p:nvPicPr>
        <p:blipFill>
          <a:blip r:embed="rId9" cstate="email"/>
          <a:srcRect b="8012"/>
          <a:stretch>
            <a:fillRect/>
          </a:stretch>
        </p:blipFill>
        <p:spPr>
          <a:xfrm>
            <a:off x="1" y="855023"/>
            <a:ext cx="9142535" cy="5522026"/>
          </a:xfrm>
          <a:prstGeom prst="rect">
            <a:avLst/>
          </a:prstGeom>
        </p:spPr>
      </p:pic>
      <p:sp>
        <p:nvSpPr>
          <p:cNvPr id="6" name="Espace réservé du contenu 5"/>
          <p:cNvSpPr>
            <a:spLocks noGrp="1"/>
          </p:cNvSpPr>
          <p:nvPr>
            <p:ph sz="quarter" idx="10" hasCustomPrompt="1"/>
            <p:custDataLst>
              <p:tags r:id="rId5"/>
            </p:custDataLst>
          </p:nvPr>
        </p:nvSpPr>
        <p:spPr>
          <a:xfrm>
            <a:off x="2641803" y="1442607"/>
            <a:ext cx="4099728" cy="3533155"/>
          </a:xfrm>
        </p:spPr>
        <p:txBody>
          <a:bodyPr/>
          <a:lstStyle>
            <a:lvl1pPr>
              <a:defRPr/>
            </a:lvl1pPr>
            <a:lvl2pPr>
              <a:buFont typeface="Arial" pitchFamily="34" charset="0"/>
              <a:buChar char="•"/>
              <a:defRPr/>
            </a:lvl2pPr>
          </a:lstStyle>
          <a:p>
            <a:pPr lvl="0"/>
            <a:r>
              <a:rPr lang="en-US" noProof="0" dirty="0" smtClean="0"/>
              <a:t>Click to edit Master text style</a:t>
            </a:r>
          </a:p>
        </p:txBody>
      </p:sp>
    </p:spTree>
    <p:extLst>
      <p:ext uri="{BB962C8B-B14F-4D97-AF65-F5344CB8AC3E}">
        <p14:creationId xmlns:p14="http://schemas.microsoft.com/office/powerpoint/2010/main" val="4384864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2"/>
          <a:ext cx="135749" cy="143985"/>
        </p:xfrm>
        <a:graphic>
          <a:graphicData uri="http://schemas.openxmlformats.org/presentationml/2006/ole">
            <mc:AlternateContent xmlns:mc="http://schemas.openxmlformats.org/markup-compatibility/2006">
              <mc:Choice xmlns:v="urn:schemas-microsoft-com:vml" Requires="v">
                <p:oleObj spid="_x0000_s25705"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 y="2"/>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70"/>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945237614"/>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2"/>
          <a:ext cx="135749" cy="143985"/>
        </p:xfrm>
        <a:graphic>
          <a:graphicData uri="http://schemas.openxmlformats.org/presentationml/2006/ole">
            <mc:AlternateContent xmlns:mc="http://schemas.openxmlformats.org/markup-compatibility/2006">
              <mc:Choice xmlns:v="urn:schemas-microsoft-com:vml" Requires="v">
                <p:oleObj spid="_x0000_s26729"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 y="2"/>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6"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613252890"/>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7753"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1846"/>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1846"/>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233598798"/>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8777"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662"/>
            </a:lvl1pPr>
            <a:lvl2pPr>
              <a:defRPr sz="1477"/>
            </a:lvl2pPr>
            <a:lvl3pPr>
              <a:defRPr sz="1292"/>
            </a:lvl3pPr>
            <a:lvl4pPr>
              <a:defRPr sz="1108"/>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662"/>
            </a:lvl1pPr>
            <a:lvl2pPr>
              <a:defRPr sz="1477"/>
            </a:lvl2pPr>
            <a:lvl3pPr>
              <a:defRPr sz="1292"/>
            </a:lvl3pPr>
            <a:lvl4pPr>
              <a:defRPr sz="1108"/>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031"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031"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352015468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219261"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219261" y="1902611"/>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108" baseline="0"/>
            </a:lvl5pPr>
            <a:lvl6pPr>
              <a:defRPr sz="1477"/>
            </a:lvl6pPr>
            <a:lvl7pPr>
              <a:defRPr sz="1477"/>
            </a:lvl7pPr>
            <a:lvl8pPr>
              <a:defRPr sz="1477"/>
            </a:lvl8pPr>
            <a:lvl9pPr>
              <a:defRPr sz="1477"/>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662790"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662790" y="1902611"/>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219261"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219261"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662790"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662790"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5121642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9801"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1820706020"/>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2" y="2"/>
          <a:ext cx="135749" cy="143985"/>
        </p:xfrm>
        <a:graphic>
          <a:graphicData uri="http://schemas.openxmlformats.org/presentationml/2006/ole">
            <mc:AlternateContent xmlns:mc="http://schemas.openxmlformats.org/markup-compatibility/2006">
              <mc:Choice xmlns:v="urn:schemas-microsoft-com:vml" Requires="v">
                <p:oleObj spid="_x0000_s30825"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 y="2"/>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49197703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able of Content-Agenda">
    <p:spTree>
      <p:nvGrpSpPr>
        <p:cNvPr id="1" name=""/>
        <p:cNvGrpSpPr/>
        <p:nvPr/>
      </p:nvGrpSpPr>
      <p:grpSpPr>
        <a:xfrm>
          <a:off x="0" y="0"/>
          <a:ext cx="0" cy="0"/>
          <a:chOff x="0" y="0"/>
          <a:chExt cx="0" cy="0"/>
        </a:xfrm>
      </p:grpSpPr>
      <p:sp>
        <p:nvSpPr>
          <p:cNvPr id="13" name="Rectangle 12"/>
          <p:cNvSpPr/>
          <p:nvPr/>
        </p:nvSpPr>
        <p:spPr>
          <a:xfrm>
            <a:off x="0" y="1"/>
            <a:ext cx="9144000" cy="637704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2">
                  <a:lumMod val="50000"/>
                </a:schemeClr>
              </a:solidFill>
            </a:endParaRPr>
          </a:p>
        </p:txBody>
      </p:sp>
      <p:graphicFrame>
        <p:nvGraphicFramePr>
          <p:cNvPr id="7" name="Object 6"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4612"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p>
            <a:r>
              <a:rPr lang="en-US" dirty="0" smtClean="0"/>
              <a:t>Click to edit Master title style</a:t>
            </a:r>
            <a:endParaRPr lang="en-US" dirty="0"/>
          </a:p>
        </p:txBody>
      </p:sp>
      <p:sp>
        <p:nvSpPr>
          <p:cNvPr id="4" name="Freeform 4"/>
          <p:cNvSpPr>
            <a:spLocks/>
          </p:cNvSpPr>
          <p:nvPr>
            <p:custDataLst>
              <p:tags r:id="rId4"/>
            </p:custDataLst>
          </p:nvPr>
        </p:nvSpPr>
        <p:spPr bwMode="auto">
          <a:xfrm>
            <a:off x="4"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pic>
        <p:nvPicPr>
          <p:cNvPr id="12" name="Image 11" descr="HandsPanel_shutterstock_72073621.png"/>
          <p:cNvPicPr>
            <a:picLocks noChangeAspect="1"/>
          </p:cNvPicPr>
          <p:nvPr/>
        </p:nvPicPr>
        <p:blipFill>
          <a:blip r:embed="rId9" cstate="email"/>
          <a:srcRect b="8012"/>
          <a:stretch>
            <a:fillRect/>
          </a:stretch>
        </p:blipFill>
        <p:spPr>
          <a:xfrm>
            <a:off x="1" y="855023"/>
            <a:ext cx="9142535" cy="5522026"/>
          </a:xfrm>
          <a:prstGeom prst="rect">
            <a:avLst/>
          </a:prstGeom>
        </p:spPr>
      </p:pic>
      <p:sp>
        <p:nvSpPr>
          <p:cNvPr id="6" name="Espace réservé du contenu 5"/>
          <p:cNvSpPr>
            <a:spLocks noGrp="1"/>
          </p:cNvSpPr>
          <p:nvPr>
            <p:ph sz="quarter" idx="10" hasCustomPrompt="1"/>
            <p:custDataLst>
              <p:tags r:id="rId5"/>
            </p:custDataLst>
          </p:nvPr>
        </p:nvSpPr>
        <p:spPr>
          <a:xfrm>
            <a:off x="2641803" y="1442607"/>
            <a:ext cx="4099728" cy="3533155"/>
          </a:xfrm>
        </p:spPr>
        <p:txBody>
          <a:bodyPr/>
          <a:lstStyle>
            <a:lvl1pPr>
              <a:defRPr/>
            </a:lvl1pPr>
            <a:lvl2pPr>
              <a:buFont typeface="Arial" pitchFamily="34" charset="0"/>
              <a:buChar char="•"/>
              <a:defRPr/>
            </a:lvl2pPr>
          </a:lstStyle>
          <a:p>
            <a:pPr lvl="0"/>
            <a:r>
              <a:rPr lang="en-US" noProof="0" dirty="0" smtClean="0"/>
              <a:t>Click to edit Master text style</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Slide Master 1">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8"/>
          <a:ext cx="135748" cy="143985"/>
        </p:xfrm>
        <a:graphic>
          <a:graphicData uri="http://schemas.openxmlformats.org/presentationml/2006/ole">
            <mc:AlternateContent xmlns:mc="http://schemas.openxmlformats.org/markup-compatibility/2006">
              <mc:Choice xmlns:v="urn:schemas-microsoft-com:vml" Requires="v">
                <p:oleObj spid="_x0000_s31849"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8"/>
                        <a:ext cx="13574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334222" y="1178871"/>
            <a:ext cx="8657294" cy="4643751"/>
          </a:xfrm>
        </p:spPr>
        <p:txBody>
          <a:bodyPr/>
          <a:lstStyle>
            <a:lvl1pPr>
              <a:defRPr sz="2308" b="0"/>
            </a:lvl1pPr>
            <a:lvl2pPr>
              <a:defRPr sz="1939"/>
            </a:lvl2pPr>
            <a:lvl3pPr>
              <a:defRPr sz="1662"/>
            </a:lvl3pPr>
            <a:lvl4pPr>
              <a:defRPr sz="1477"/>
            </a:lvl4pPr>
            <a:lvl5pPr>
              <a:buNone/>
              <a:defRPr/>
            </a:lvl5pPr>
          </a:lstStyle>
          <a:p>
            <a:pPr lvl="0"/>
            <a:r>
              <a:rPr lang="en-US" noProof="0" dirty="0" smtClean="0"/>
              <a:t>Click to edit Mater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38255185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2"/>
          <a:ext cx="135749" cy="143985"/>
        </p:xfrm>
        <a:graphic>
          <a:graphicData uri="http://schemas.openxmlformats.org/presentationml/2006/ole">
            <mc:AlternateContent xmlns:mc="http://schemas.openxmlformats.org/markup-compatibility/2006">
              <mc:Choice xmlns:v="urn:schemas-microsoft-com:vml" Requires="v">
                <p:oleObj spid="_x0000_s5636"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 y="2"/>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70"/>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2"/>
          <a:ext cx="135749" cy="143985"/>
        </p:xfrm>
        <a:graphic>
          <a:graphicData uri="http://schemas.openxmlformats.org/presentationml/2006/ole">
            <mc:AlternateContent xmlns:mc="http://schemas.openxmlformats.org/markup-compatibility/2006">
              <mc:Choice xmlns:v="urn:schemas-microsoft-com:vml" Requires="v">
                <p:oleObj spid="_x0000_s6660"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 y="2"/>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6"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684"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8708"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219261"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219261" y="1902611"/>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662790"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662790" y="1902611"/>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219261"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219261"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662790"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662790"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9732"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3.xml"/><Relationship Id="rId26" Type="http://schemas.openxmlformats.org/officeDocument/2006/relationships/image" Target="../media/image2.jpeg"/><Relationship Id="rId3" Type="http://schemas.openxmlformats.org/officeDocument/2006/relationships/slideLayout" Target="../slideLayouts/slideLayout3.xml"/><Relationship Id="rId21" Type="http://schemas.openxmlformats.org/officeDocument/2006/relationships/tags" Target="../tags/tag6.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2.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ags" Target="../tags/tag1.xml"/><Relationship Id="rId20" Type="http://schemas.openxmlformats.org/officeDocument/2006/relationships/tags" Target="../tags/tag5.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vmlDrawing" Target="../drawings/vmlDrawing1.vml"/><Relationship Id="rId23" Type="http://schemas.openxmlformats.org/officeDocument/2006/relationships/tags" Target="../tags/tag8.xml"/><Relationship Id="rId10" Type="http://schemas.openxmlformats.org/officeDocument/2006/relationships/slideLayout" Target="../slideLayouts/slideLayout10.xml"/><Relationship Id="rId19" Type="http://schemas.openxmlformats.org/officeDocument/2006/relationships/tags" Target="../tags/tag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22" Type="http://schemas.openxmlformats.org/officeDocument/2006/relationships/tags" Target="../tags/tag7.xml"/><Relationship Id="rId27" Type="http://schemas.openxmlformats.org/officeDocument/2006/relationships/image" Target="../media/image3.jpeg"/></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50.xml"/><Relationship Id="rId13" Type="http://schemas.openxmlformats.org/officeDocument/2006/relationships/tags" Target="../tags/tag55.xml"/><Relationship Id="rId18" Type="http://schemas.openxmlformats.org/officeDocument/2006/relationships/hyperlink" Target="http://www.facebook.com/Capgemini" TargetMode="External"/><Relationship Id="rId26" Type="http://schemas.openxmlformats.org/officeDocument/2006/relationships/hyperlink" Target="http://www.slideshare.net/capgemini" TargetMode="External"/><Relationship Id="rId3" Type="http://schemas.openxmlformats.org/officeDocument/2006/relationships/slideLayout" Target="../slideLayouts/slideLayout16.xml"/><Relationship Id="rId21" Type="http://schemas.openxmlformats.org/officeDocument/2006/relationships/image" Target="../media/image10.png"/><Relationship Id="rId7" Type="http://schemas.openxmlformats.org/officeDocument/2006/relationships/tags" Target="../tags/tag49.xml"/><Relationship Id="rId12" Type="http://schemas.openxmlformats.org/officeDocument/2006/relationships/tags" Target="../tags/tag54.xml"/><Relationship Id="rId17" Type="http://schemas.openxmlformats.org/officeDocument/2006/relationships/image" Target="../media/image6.emf"/><Relationship Id="rId25" Type="http://schemas.openxmlformats.org/officeDocument/2006/relationships/image" Target="../media/image12.png"/><Relationship Id="rId2" Type="http://schemas.openxmlformats.org/officeDocument/2006/relationships/slideLayout" Target="../slideLayouts/slideLayout15.xml"/><Relationship Id="rId16" Type="http://schemas.openxmlformats.org/officeDocument/2006/relationships/image" Target="../media/image1.emf"/><Relationship Id="rId20" Type="http://schemas.openxmlformats.org/officeDocument/2006/relationships/hyperlink" Target="http://www.linkedin.com/company/capgemini" TargetMode="External"/><Relationship Id="rId1" Type="http://schemas.openxmlformats.org/officeDocument/2006/relationships/slideLayout" Target="../slideLayouts/slideLayout14.xml"/><Relationship Id="rId6" Type="http://schemas.openxmlformats.org/officeDocument/2006/relationships/tags" Target="../tags/tag48.xml"/><Relationship Id="rId11" Type="http://schemas.openxmlformats.org/officeDocument/2006/relationships/tags" Target="../tags/tag53.xml"/><Relationship Id="rId24" Type="http://schemas.openxmlformats.org/officeDocument/2006/relationships/hyperlink" Target="http://www.youtube.com/capgemini" TargetMode="External"/><Relationship Id="rId5" Type="http://schemas.openxmlformats.org/officeDocument/2006/relationships/vmlDrawing" Target="../drawings/vmlDrawing12.vml"/><Relationship Id="rId15" Type="http://schemas.openxmlformats.org/officeDocument/2006/relationships/oleObject" Target="../embeddings/oleObject12.bin"/><Relationship Id="rId23" Type="http://schemas.openxmlformats.org/officeDocument/2006/relationships/image" Target="../media/image11.png"/><Relationship Id="rId28" Type="http://schemas.openxmlformats.org/officeDocument/2006/relationships/image" Target="../media/image5.jpeg"/><Relationship Id="rId10" Type="http://schemas.openxmlformats.org/officeDocument/2006/relationships/tags" Target="../tags/tag52.xml"/><Relationship Id="rId19" Type="http://schemas.openxmlformats.org/officeDocument/2006/relationships/image" Target="../media/image9.png"/><Relationship Id="rId4" Type="http://schemas.openxmlformats.org/officeDocument/2006/relationships/theme" Target="../theme/theme2.xml"/><Relationship Id="rId9" Type="http://schemas.openxmlformats.org/officeDocument/2006/relationships/tags" Target="../tags/tag51.xml"/><Relationship Id="rId14" Type="http://schemas.openxmlformats.org/officeDocument/2006/relationships/tags" Target="../tags/tag56.xml"/><Relationship Id="rId22" Type="http://schemas.openxmlformats.org/officeDocument/2006/relationships/hyperlink" Target="http://www.twitter.com/capgemini" TargetMode="External"/><Relationship Id="rId27" Type="http://schemas.openxmlformats.org/officeDocument/2006/relationships/image" Target="../media/image13.gif"/></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19.xml"/><Relationship Id="rId7" Type="http://schemas.openxmlformats.org/officeDocument/2006/relationships/oleObject" Target="../embeddings/oleObject16.bin"/><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tags" Target="../tags/tag65.xml"/><Relationship Id="rId5" Type="http://schemas.openxmlformats.org/officeDocument/2006/relationships/vmlDrawing" Target="../drawings/vmlDrawing16.v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vmlDrawing" Target="../drawings/vmlDrawing20.vml"/><Relationship Id="rId18" Type="http://schemas.openxmlformats.org/officeDocument/2006/relationships/tags" Target="../tags/tag79.xml"/><Relationship Id="rId3" Type="http://schemas.openxmlformats.org/officeDocument/2006/relationships/slideLayout" Target="../slideLayouts/slideLayout22.xml"/><Relationship Id="rId21" Type="http://schemas.openxmlformats.org/officeDocument/2006/relationships/tags" Target="../tags/tag82.xml"/><Relationship Id="rId7" Type="http://schemas.openxmlformats.org/officeDocument/2006/relationships/slideLayout" Target="../slideLayouts/slideLayout26.xml"/><Relationship Id="rId12" Type="http://schemas.openxmlformats.org/officeDocument/2006/relationships/theme" Target="../theme/theme4.xml"/><Relationship Id="rId17" Type="http://schemas.openxmlformats.org/officeDocument/2006/relationships/tags" Target="../tags/tag78.xml"/><Relationship Id="rId2" Type="http://schemas.openxmlformats.org/officeDocument/2006/relationships/slideLayout" Target="../slideLayouts/slideLayout21.xml"/><Relationship Id="rId16" Type="http://schemas.openxmlformats.org/officeDocument/2006/relationships/tags" Target="../tags/tag77.xml"/><Relationship Id="rId20" Type="http://schemas.openxmlformats.org/officeDocument/2006/relationships/tags" Target="../tags/tag8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24" Type="http://schemas.openxmlformats.org/officeDocument/2006/relationships/image" Target="../media/image2.jpeg"/><Relationship Id="rId5" Type="http://schemas.openxmlformats.org/officeDocument/2006/relationships/slideLayout" Target="../slideLayouts/slideLayout24.xml"/><Relationship Id="rId15" Type="http://schemas.openxmlformats.org/officeDocument/2006/relationships/tags" Target="../tags/tag76.xml"/><Relationship Id="rId23" Type="http://schemas.openxmlformats.org/officeDocument/2006/relationships/image" Target="../media/image1.emf"/><Relationship Id="rId10" Type="http://schemas.openxmlformats.org/officeDocument/2006/relationships/slideLayout" Target="../slideLayouts/slideLayout29.xml"/><Relationship Id="rId19" Type="http://schemas.openxmlformats.org/officeDocument/2006/relationships/tags" Target="../tags/tag80.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tags" Target="../tags/tag75.xml"/><Relationship Id="rId22" Type="http://schemas.openxmlformats.org/officeDocument/2006/relationships/oleObject" Target="../embeddings/oleObject20.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6"/>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540" name="think-cell Slide" r:id="rId24" imgW="360" imgH="360" progId="">
                  <p:embed/>
                </p:oleObj>
              </mc:Choice>
              <mc:Fallback>
                <p:oleObj name="think-cell Slide" r:id="rId24" imgW="360" imgH="360" progId="">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7"/>
            </p:custDataLst>
          </p:nvPr>
        </p:nvSpPr>
        <p:spPr>
          <a:xfrm>
            <a:off x="3" y="1"/>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18"/>
            </p:custDataLst>
          </p:nvPr>
        </p:nvSpPr>
        <p:spPr>
          <a:xfrm>
            <a:off x="298518"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9"/>
            </p:custDataLst>
          </p:nvPr>
        </p:nvSpPr>
        <p:spPr>
          <a:xfrm>
            <a:off x="8827278"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0"/>
            </p:custDataLst>
          </p:nvPr>
        </p:nvSpPr>
        <p:spPr bwMode="auto">
          <a:xfrm>
            <a:off x="4"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12" name="Rectangle 11"/>
          <p:cNvSpPr>
            <a:spLocks noChangeArrowheads="1"/>
          </p:cNvSpPr>
          <p:nvPr>
            <p:custDataLst>
              <p:tags r:id="rId21"/>
            </p:custDataLst>
          </p:nvPr>
        </p:nvSpPr>
        <p:spPr bwMode="auto">
          <a:xfrm>
            <a:off x="6223230" y="6623408"/>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2016. All Rights Reserved</a:t>
            </a:r>
          </a:p>
        </p:txBody>
      </p:sp>
      <p:sp>
        <p:nvSpPr>
          <p:cNvPr id="13" name="Rectangle 12"/>
          <p:cNvSpPr/>
          <p:nvPr>
            <p:custDataLst>
              <p:tags r:id="rId22"/>
            </p:custDataLst>
          </p:nvPr>
        </p:nvSpPr>
        <p:spPr>
          <a:xfrm>
            <a:off x="6911928" y="6427223"/>
            <a:ext cx="1767281" cy="195814"/>
          </a:xfrm>
          <a:prstGeom prst="rect">
            <a:avLst/>
          </a:prstGeom>
        </p:spPr>
        <p:txBody>
          <a:bodyPr wrap="none" lIns="35997" tIns="35997" rIns="35997" bIns="35997" anchor="b" anchorCtr="0">
            <a:noAutofit/>
          </a:bodyPr>
          <a:lstStyle/>
          <a:p>
            <a:pPr algn="r"/>
            <a:r>
              <a:rPr lang="en-US" sz="800" dirty="0" smtClean="0"/>
              <a:t>GE Data &amp; Analytics Digital Hub</a:t>
            </a:r>
            <a:r>
              <a:rPr lang="en-US" sz="700" dirty="0" smtClean="0">
                <a:solidFill>
                  <a:schemeClr val="tx2"/>
                </a:solidFill>
                <a:latin typeface="+mj-lt"/>
              </a:rPr>
              <a:t> | Jul 2016</a:t>
            </a:r>
            <a:endParaRPr lang="en-US" sz="700" dirty="0">
              <a:solidFill>
                <a:schemeClr val="tx2"/>
              </a:solidFill>
              <a:latin typeface="+mj-lt"/>
            </a:endParaRPr>
          </a:p>
        </p:txBody>
      </p:sp>
      <p:cxnSp>
        <p:nvCxnSpPr>
          <p:cNvPr id="15" name="Straight Connector 5"/>
          <p:cNvCxnSpPr/>
          <p:nvPr>
            <p:custDataLst>
              <p:tags r:id="rId23"/>
            </p:custDataLst>
          </p:nvPr>
        </p:nvCxnSpPr>
        <p:spPr>
          <a:xfrm flipH="1">
            <a:off x="4"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6" cstate="print"/>
          <a:stretch>
            <a:fillRect/>
          </a:stretch>
        </p:blipFill>
        <p:spPr>
          <a:xfrm>
            <a:off x="109095" y="6419982"/>
            <a:ext cx="1329231" cy="343023"/>
          </a:xfrm>
          <a:prstGeom prst="rect">
            <a:avLst/>
          </a:prstGeom>
        </p:spPr>
      </p:pic>
      <p:sp>
        <p:nvSpPr>
          <p:cNvPr id="16" name="TextBox 15"/>
          <p:cNvSpPr txBox="1"/>
          <p:nvPr/>
        </p:nvSpPr>
        <p:spPr>
          <a:xfrm>
            <a:off x="1568854" y="6450496"/>
            <a:ext cx="1378904" cy="253916"/>
          </a:xfrm>
          <a:prstGeom prst="rect">
            <a:avLst/>
          </a:prstGeom>
          <a:noFill/>
        </p:spPr>
        <p:txBody>
          <a:bodyPr wrap="none" rtlCol="0">
            <a:spAutoFit/>
          </a:bodyPr>
          <a:lstStyle/>
          <a:p>
            <a:r>
              <a:rPr lang="en-US" sz="1050" dirty="0" smtClean="0">
                <a:solidFill>
                  <a:srgbClr val="909090">
                    <a:lumMod val="50000"/>
                  </a:srgbClr>
                </a:solidFill>
              </a:rPr>
              <a:t>In collaboration with</a:t>
            </a:r>
          </a:p>
        </p:txBody>
      </p:sp>
      <p:pic>
        <p:nvPicPr>
          <p:cNvPr id="17" name="Picture 16"/>
          <p:cNvPicPr>
            <a:picLocks noChangeAspect="1"/>
          </p:cNvPicPr>
          <p:nvPr/>
        </p:nvPicPr>
        <p:blipFill>
          <a:blip r:embed="rId27"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841689" y="6400969"/>
            <a:ext cx="422031" cy="426720"/>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2" r:id="rId11"/>
    <p:sldLayoutId id="2147483673" r:id="rId12"/>
    <p:sldLayoutId id="2147483674" r:id="rId13"/>
  </p:sldLayoutIdLst>
  <p:timing>
    <p:tnLst>
      <p:par>
        <p:cTn id="1" dur="indefinite" restart="never" nodeType="tmRoot"/>
      </p:par>
    </p:tnLst>
  </p:timing>
  <p:hf sldNum="0" hdr="0" dt="0"/>
  <p:txStyles>
    <p:titleStyle>
      <a:lvl1pPr marL="0" indent="0" algn="l" defTabSz="914342" rtl="0" eaLnBrk="1" latinLnBrk="0" hangingPunct="1">
        <a:lnSpc>
          <a:spcPct val="85000"/>
        </a:lnSpc>
        <a:spcBef>
          <a:spcPct val="0"/>
        </a:spcBef>
        <a:buNone/>
        <a:defRPr sz="26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6"/>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3828" name="think-cell Slide" r:id="rId15" imgW="360" imgH="360" progId="">
                  <p:embed/>
                </p:oleObj>
              </mc:Choice>
              <mc:Fallback>
                <p:oleObj name="think-cell Slide" r:id="rId15" imgW="360" imgH="360" progId="">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7"/>
            </p:custDataLst>
          </p:nvPr>
        </p:nvSpPr>
        <p:spPr bwMode="auto">
          <a:xfrm flipV="1">
            <a:off x="-1529" y="1677994"/>
            <a:ext cx="9145530"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9" name="Picture 104" descr="C:\Users\UserSim\Desktop\Capgemini\moto.emf"/>
          <p:cNvPicPr>
            <a:picLocks noChangeAspect="1" noChangeArrowheads="1"/>
          </p:cNvPicPr>
          <p:nvPr>
            <p:custDataLst>
              <p:tags r:id="rId8"/>
            </p:custDataLst>
          </p:nvPr>
        </p:nvPicPr>
        <p:blipFill>
          <a:blip r:embed="rId17" cstate="email"/>
          <a:srcRect/>
          <a:stretch>
            <a:fillRect/>
          </a:stretch>
        </p:blipFill>
        <p:spPr bwMode="auto">
          <a:xfrm>
            <a:off x="5914038" y="1209261"/>
            <a:ext cx="2658462" cy="229353"/>
          </a:xfrm>
          <a:prstGeom prst="rect">
            <a:avLst/>
          </a:prstGeom>
          <a:noFill/>
        </p:spPr>
      </p:pic>
      <p:sp>
        <p:nvSpPr>
          <p:cNvPr id="15" name="Rectangle 14"/>
          <p:cNvSpPr/>
          <p:nvPr>
            <p:custDataLst>
              <p:tags r:id="rId9"/>
            </p:custDataLst>
          </p:nvPr>
        </p:nvSpPr>
        <p:spPr>
          <a:xfrm>
            <a:off x="6049245" y="5457935"/>
            <a:ext cx="2523255" cy="380480"/>
          </a:xfrm>
          <a:prstGeom prst="rect">
            <a:avLst/>
          </a:prstGeom>
        </p:spPr>
        <p:txBody>
          <a:bodyPr wrap="none" lIns="0" tIns="36000" rIns="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16" name="Picture 3" descr="C:\Users\UserSim\Desktop\DS_icons\128x128 shadows\facebook.png">
            <a:hlinkClick r:id="rId18"/>
          </p:cNvPr>
          <p:cNvPicPr>
            <a:picLocks noChangeAspect="1" noChangeArrowheads="1"/>
          </p:cNvPicPr>
          <p:nvPr>
            <p:custDataLst>
              <p:tags r:id="rId10"/>
            </p:custDataLst>
          </p:nvPr>
        </p:nvPicPr>
        <p:blipFill>
          <a:blip r:embed="rId19" cstate="email"/>
          <a:srcRect/>
          <a:stretch>
            <a:fillRect/>
          </a:stretch>
        </p:blipFill>
        <p:spPr bwMode="auto">
          <a:xfrm>
            <a:off x="7098352" y="5932547"/>
            <a:ext cx="256821" cy="263770"/>
          </a:xfrm>
          <a:prstGeom prst="rect">
            <a:avLst/>
          </a:prstGeom>
          <a:noFill/>
        </p:spPr>
      </p:pic>
      <p:pic>
        <p:nvPicPr>
          <p:cNvPr id="17" name="Picture 4" descr="C:\Users\UserSim\Desktop\DS_icons\128x128 shadows\linkedin.png">
            <a:hlinkClick r:id="rId20"/>
          </p:cNvPr>
          <p:cNvPicPr>
            <a:picLocks noChangeAspect="1" noChangeArrowheads="1"/>
          </p:cNvPicPr>
          <p:nvPr>
            <p:custDataLst>
              <p:tags r:id="rId11"/>
            </p:custDataLst>
          </p:nvPr>
        </p:nvPicPr>
        <p:blipFill>
          <a:blip r:embed="rId21" cstate="email"/>
          <a:srcRect/>
          <a:stretch>
            <a:fillRect/>
          </a:stretch>
        </p:blipFill>
        <p:spPr bwMode="auto">
          <a:xfrm>
            <a:off x="7407960" y="5932547"/>
            <a:ext cx="259674" cy="266700"/>
          </a:xfrm>
          <a:prstGeom prst="rect">
            <a:avLst/>
          </a:prstGeom>
          <a:noFill/>
        </p:spPr>
      </p:pic>
      <p:pic>
        <p:nvPicPr>
          <p:cNvPr id="18" name="Picture 5" descr="C:\Users\UserSim\Desktop\DS_icons\128x128 shadows\twitter.png">
            <a:hlinkClick r:id="rId22"/>
          </p:cNvPr>
          <p:cNvPicPr>
            <a:picLocks noChangeAspect="1" noChangeArrowheads="1"/>
          </p:cNvPicPr>
          <p:nvPr>
            <p:custDataLst>
              <p:tags r:id="rId12"/>
            </p:custDataLst>
          </p:nvPr>
        </p:nvPicPr>
        <p:blipFill>
          <a:blip r:embed="rId23" cstate="email"/>
          <a:srcRect/>
          <a:stretch>
            <a:fillRect/>
          </a:stretch>
        </p:blipFill>
        <p:spPr bwMode="auto">
          <a:xfrm>
            <a:off x="7988626" y="5932547"/>
            <a:ext cx="259674" cy="266700"/>
          </a:xfrm>
          <a:prstGeom prst="rect">
            <a:avLst/>
          </a:prstGeom>
          <a:noFill/>
        </p:spPr>
      </p:pic>
      <p:pic>
        <p:nvPicPr>
          <p:cNvPr id="19" name="Picture 6" descr="C:\Users\UserSim\Desktop\DS_icons\128x128 shadows\youtube.png">
            <a:hlinkClick r:id="rId24"/>
          </p:cNvPr>
          <p:cNvPicPr>
            <a:picLocks noChangeAspect="1" noChangeArrowheads="1"/>
          </p:cNvPicPr>
          <p:nvPr>
            <p:custDataLst>
              <p:tags r:id="rId13"/>
            </p:custDataLst>
          </p:nvPr>
        </p:nvPicPr>
        <p:blipFill>
          <a:blip r:embed="rId25" cstate="email"/>
          <a:srcRect/>
          <a:stretch>
            <a:fillRect/>
          </a:stretch>
        </p:blipFill>
        <p:spPr bwMode="auto">
          <a:xfrm>
            <a:off x="8301091" y="5932547"/>
            <a:ext cx="259674" cy="266700"/>
          </a:xfrm>
          <a:prstGeom prst="rect">
            <a:avLst/>
          </a:prstGeom>
          <a:noFill/>
        </p:spPr>
      </p:pic>
      <p:pic>
        <p:nvPicPr>
          <p:cNvPr id="20" name="Image 22" descr="Picto_Slideshare.gif">
            <a:hlinkClick r:id="rId26"/>
          </p:cNvPr>
          <p:cNvPicPr preferRelativeResize="0">
            <a:picLocks/>
          </p:cNvPicPr>
          <p:nvPr>
            <p:custDataLst>
              <p:tags r:id="rId14"/>
            </p:custDataLst>
          </p:nvPr>
        </p:nvPicPr>
        <p:blipFill>
          <a:blip r:embed="rId27" cstate="email"/>
          <a:srcRect l="4793" t="6316" r="5718" b="7969"/>
          <a:stretch>
            <a:fillRect/>
          </a:stretch>
        </p:blipFill>
        <p:spPr>
          <a:xfrm>
            <a:off x="7720424" y="5932554"/>
            <a:ext cx="215411" cy="238125"/>
          </a:xfrm>
          <a:prstGeom prst="roundRect">
            <a:avLst/>
          </a:prstGeom>
          <a:effectLst>
            <a:outerShdw blurRad="38100" dist="25400" dir="5400000" sx="98000" sy="98000" algn="t" rotWithShape="0">
              <a:schemeClr val="tx2">
                <a:alpha val="51000"/>
              </a:schemeClr>
            </a:outerShdw>
          </a:effectLst>
        </p:spPr>
      </p:pic>
      <p:pic>
        <p:nvPicPr>
          <p:cNvPr id="13" name="Image 12" descr="Capgemini_logo.jpg"/>
          <p:cNvPicPr>
            <a:picLocks noChangeAspect="1"/>
          </p:cNvPicPr>
          <p:nvPr/>
        </p:nvPicPr>
        <p:blipFill>
          <a:blip r:embed="rId28" cstate="print"/>
          <a:stretch>
            <a:fillRect/>
          </a:stretch>
        </p:blipFill>
        <p:spPr>
          <a:xfrm>
            <a:off x="690063" y="1014965"/>
            <a:ext cx="2658462" cy="686046"/>
          </a:xfrm>
          <a:prstGeom prst="rect">
            <a:avLst/>
          </a:prstGeom>
        </p:spPr>
      </p:pic>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Lst>
  <p:timing>
    <p:tnLst>
      <p:par>
        <p:cTn id="1" dur="indefinite" restart="never" nodeType="tmRoot"/>
      </p:par>
    </p:tnLst>
  </p:timing>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6"/>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7924"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4"/>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1610" name="think-cell Slide" r:id="rId22" imgW="360" imgH="360" progId="">
                  <p:embed/>
                </p:oleObj>
              </mc:Choice>
              <mc:Fallback>
                <p:oleObj name="think-cell Slide" r:id="rId22" imgW="360" imgH="360" progId="">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5"/>
            </p:custDataLst>
          </p:nvPr>
        </p:nvSpPr>
        <p:spPr>
          <a:xfrm>
            <a:off x="3" y="1"/>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16"/>
            </p:custDataLst>
          </p:nvPr>
        </p:nvSpPr>
        <p:spPr>
          <a:xfrm>
            <a:off x="298518"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7"/>
            </p:custDataLst>
          </p:nvPr>
        </p:nvSpPr>
        <p:spPr>
          <a:xfrm>
            <a:off x="8832087" y="6665859"/>
            <a:ext cx="100990" cy="99386"/>
          </a:xfrm>
          <a:prstGeom prst="rect">
            <a:avLst/>
          </a:prstGeom>
          <a:noFill/>
        </p:spPr>
        <p:txBody>
          <a:bodyPr wrap="none" lIns="0" tIns="0" rIns="0" bIns="0" rtlCol="0" anchor="ctr">
            <a:spAutoFit/>
          </a:bodyPr>
          <a:lstStyle/>
          <a:p>
            <a:pPr algn="ctr" defTabSz="884105"/>
            <a:fld id="{6A895693-0027-4F28-9367-92E39A51F51C}" type="slidenum">
              <a:rPr lang="en-US" sz="646" smtClean="0">
                <a:solidFill>
                  <a:srgbClr val="9F958F"/>
                </a:solidFill>
              </a:rPr>
              <a:pPr algn="ctr" defTabSz="884105"/>
              <a:t>‹#›</a:t>
            </a:fld>
            <a:endParaRPr lang="en-US" sz="646" dirty="0">
              <a:solidFill>
                <a:srgbClr val="9F958F"/>
              </a:solidFill>
            </a:endParaRPr>
          </a:p>
        </p:txBody>
      </p:sp>
      <p:sp>
        <p:nvSpPr>
          <p:cNvPr id="9" name="Freeform 4"/>
          <p:cNvSpPr>
            <a:spLocks/>
          </p:cNvSpPr>
          <p:nvPr>
            <p:custDataLst>
              <p:tags r:id="rId18"/>
            </p:custDataLst>
          </p:nvPr>
        </p:nvSpPr>
        <p:spPr bwMode="auto">
          <a:xfrm>
            <a:off x="4"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1904" tIns="45953" rIns="91904" bIns="45953" numCol="1" anchor="t" anchorCtr="0" compatLnSpc="1">
            <a:prstTxWarp prst="textNoShape">
              <a:avLst/>
            </a:prstTxWarp>
          </a:bodyPr>
          <a:lstStyle/>
          <a:p>
            <a:pPr defTabSz="884105"/>
            <a:endParaRPr lang="fr-FR" sz="1754" dirty="0">
              <a:solidFill>
                <a:srgbClr val="00264A"/>
              </a:solidFill>
            </a:endParaRPr>
          </a:p>
        </p:txBody>
      </p:sp>
      <p:sp>
        <p:nvSpPr>
          <p:cNvPr id="12" name="Rectangle 11"/>
          <p:cNvSpPr>
            <a:spLocks noChangeArrowheads="1"/>
          </p:cNvSpPr>
          <p:nvPr>
            <p:custDataLst>
              <p:tags r:id="rId19"/>
            </p:custDataLst>
          </p:nvPr>
        </p:nvSpPr>
        <p:spPr bwMode="auto">
          <a:xfrm>
            <a:off x="6223230" y="6623408"/>
            <a:ext cx="2455979" cy="183503"/>
          </a:xfrm>
          <a:prstGeom prst="rect">
            <a:avLst/>
          </a:prstGeom>
          <a:noFill/>
          <a:ln w="19050">
            <a:noFill/>
            <a:miter lim="800000"/>
            <a:headEnd/>
            <a:tailEnd/>
          </a:ln>
          <a:effectLst/>
        </p:spPr>
        <p:txBody>
          <a:bodyPr wrap="square" lIns="33228" tIns="33228" rIns="33228" bIns="33228" anchor="b" anchorCtr="0">
            <a:noAutofit/>
          </a:bodyPr>
          <a:lstStyle/>
          <a:p>
            <a:pPr algn="r" defTabSz="918895" eaLnBrk="0" hangingPunct="0">
              <a:lnSpc>
                <a:spcPct val="90000"/>
              </a:lnSpc>
              <a:spcBef>
                <a:spcPct val="10000"/>
              </a:spcBef>
              <a:defRPr/>
            </a:pPr>
            <a:r>
              <a:rPr lang="en-US" altLang="en-US" sz="554" dirty="0" smtClean="0">
                <a:solidFill>
                  <a:srgbClr val="9F958F"/>
                </a:solidFill>
                <a:cs typeface="Helvetica Light"/>
              </a:rPr>
              <a:t>Copyright © Capgemini 2016. All Rights Reserved</a:t>
            </a:r>
          </a:p>
        </p:txBody>
      </p:sp>
      <p:sp>
        <p:nvSpPr>
          <p:cNvPr id="13" name="Rectangle 12"/>
          <p:cNvSpPr/>
          <p:nvPr>
            <p:custDataLst>
              <p:tags r:id="rId20"/>
            </p:custDataLst>
          </p:nvPr>
        </p:nvSpPr>
        <p:spPr>
          <a:xfrm>
            <a:off x="6911928" y="6427223"/>
            <a:ext cx="1767281" cy="195814"/>
          </a:xfrm>
          <a:prstGeom prst="rect">
            <a:avLst/>
          </a:prstGeom>
        </p:spPr>
        <p:txBody>
          <a:bodyPr wrap="none" lIns="33228" tIns="33228" rIns="33228" bIns="33228" anchor="b" anchorCtr="0">
            <a:noAutofit/>
          </a:bodyPr>
          <a:lstStyle/>
          <a:p>
            <a:pPr algn="r" defTabSz="884105"/>
            <a:r>
              <a:rPr lang="en-US" sz="646" dirty="0" smtClean="0">
                <a:solidFill>
                  <a:srgbClr val="9F958F"/>
                </a:solidFill>
              </a:rPr>
              <a:t>GE Healthcare| Oct 2016 </a:t>
            </a:r>
            <a:endParaRPr lang="en-US" sz="646" dirty="0">
              <a:solidFill>
                <a:srgbClr val="9F958F"/>
              </a:solidFill>
            </a:endParaRPr>
          </a:p>
        </p:txBody>
      </p:sp>
      <p:cxnSp>
        <p:nvCxnSpPr>
          <p:cNvPr id="15" name="Straight Connector 5"/>
          <p:cNvCxnSpPr/>
          <p:nvPr>
            <p:custDataLst>
              <p:tags r:id="rId21"/>
            </p:custDataLst>
          </p:nvPr>
        </p:nvCxnSpPr>
        <p:spPr>
          <a:xfrm flipH="1">
            <a:off x="4"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4" cstate="print"/>
          <a:stretch>
            <a:fillRect/>
          </a:stretch>
        </p:blipFill>
        <p:spPr>
          <a:xfrm>
            <a:off x="109095" y="6419982"/>
            <a:ext cx="1329231" cy="343023"/>
          </a:xfrm>
          <a:prstGeom prst="rect">
            <a:avLst/>
          </a:prstGeom>
        </p:spPr>
      </p:pic>
    </p:spTree>
    <p:extLst>
      <p:ext uri="{BB962C8B-B14F-4D97-AF65-F5344CB8AC3E}">
        <p14:creationId xmlns:p14="http://schemas.microsoft.com/office/powerpoint/2010/main" val="3824924615"/>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iming>
    <p:tnLst>
      <p:par>
        <p:cTn id="1" dur="indefinite" restart="never" nodeType="tmRoot"/>
      </p:par>
    </p:tnLst>
  </p:timing>
  <p:hf sldNum="0" hdr="0" dt="0"/>
  <p:txStyles>
    <p:titleStyle>
      <a:lvl1pPr marL="0" indent="0" algn="l" defTabSz="844029" rtl="0" eaLnBrk="1" latinLnBrk="0" hangingPunct="1">
        <a:lnSpc>
          <a:spcPct val="85000"/>
        </a:lnSpc>
        <a:spcBef>
          <a:spcPct val="0"/>
        </a:spcBef>
        <a:buNone/>
        <a:defRPr sz="2400" b="0" kern="1200">
          <a:solidFill>
            <a:schemeClr val="tx1"/>
          </a:solidFill>
          <a:latin typeface="+mj-lt"/>
          <a:ea typeface="+mj-ea"/>
          <a:cs typeface="+mj-cs"/>
        </a:defRPr>
      </a:lvl1pPr>
    </p:titleStyle>
    <p:bodyStyle>
      <a:lvl1pPr marL="153409" indent="-153409" algn="l" defTabSz="844029" rtl="0" eaLnBrk="1" latinLnBrk="0" hangingPunct="1">
        <a:lnSpc>
          <a:spcPct val="90000"/>
        </a:lnSpc>
        <a:spcBef>
          <a:spcPts val="0"/>
        </a:spcBef>
        <a:spcAft>
          <a:spcPts val="554"/>
        </a:spcAft>
        <a:buClr>
          <a:schemeClr val="accent5"/>
        </a:buClr>
        <a:buFont typeface="Wingdings" pitchFamily="2" charset="2"/>
        <a:buChar char="§"/>
        <a:defRPr sz="2031" b="0" kern="1200">
          <a:solidFill>
            <a:schemeClr val="tx2">
              <a:lumMod val="50000"/>
            </a:schemeClr>
          </a:solidFill>
          <a:latin typeface="+mn-lt"/>
          <a:ea typeface="+mn-ea"/>
          <a:cs typeface="+mn-cs"/>
        </a:defRPr>
      </a:lvl1pPr>
      <a:lvl2pPr marL="328254" indent="-167058" algn="l" defTabSz="844029" rtl="0" eaLnBrk="1" latinLnBrk="0" hangingPunct="1">
        <a:lnSpc>
          <a:spcPct val="90000"/>
        </a:lnSpc>
        <a:spcBef>
          <a:spcPts val="0"/>
        </a:spcBef>
        <a:spcAft>
          <a:spcPts val="554"/>
        </a:spcAft>
        <a:buClr>
          <a:schemeClr val="accent3"/>
        </a:buClr>
        <a:buFont typeface="Wingdings" pitchFamily="2" charset="2"/>
        <a:buChar char="§"/>
        <a:defRPr sz="1662" kern="1200">
          <a:solidFill>
            <a:schemeClr val="tx2">
              <a:lumMod val="50000"/>
            </a:schemeClr>
          </a:solidFill>
          <a:latin typeface="+mn-lt"/>
          <a:ea typeface="+mn-ea"/>
          <a:cs typeface="+mn-cs"/>
        </a:defRPr>
      </a:lvl2pPr>
      <a:lvl3pPr marL="495312" indent="-152404" algn="l" defTabSz="844029" rtl="0" eaLnBrk="1" latinLnBrk="0" hangingPunct="1">
        <a:lnSpc>
          <a:spcPct val="90000"/>
        </a:lnSpc>
        <a:spcBef>
          <a:spcPts val="0"/>
        </a:spcBef>
        <a:spcAft>
          <a:spcPts val="554"/>
        </a:spcAft>
        <a:buClr>
          <a:schemeClr val="accent2"/>
        </a:buClr>
        <a:buFont typeface="Arial" pitchFamily="34" charset="0"/>
        <a:buChar char="•"/>
        <a:tabLst/>
        <a:defRPr sz="1477" kern="1200">
          <a:solidFill>
            <a:schemeClr val="tx2">
              <a:lumMod val="50000"/>
            </a:schemeClr>
          </a:solidFill>
          <a:latin typeface="+mn-lt"/>
          <a:ea typeface="+mn-ea"/>
          <a:cs typeface="+mn-cs"/>
        </a:defRPr>
      </a:lvl3pPr>
      <a:lvl4pPr marL="656509" indent="-152404" algn="l" defTabSz="844029" rtl="0" eaLnBrk="1" latinLnBrk="0" hangingPunct="1">
        <a:lnSpc>
          <a:spcPct val="90000"/>
        </a:lnSpc>
        <a:spcBef>
          <a:spcPts val="0"/>
        </a:spcBef>
        <a:spcAft>
          <a:spcPts val="554"/>
        </a:spcAft>
        <a:buClr>
          <a:schemeClr val="bg2"/>
        </a:buClr>
        <a:buFont typeface="Arial" pitchFamily="34" charset="0"/>
        <a:buChar char="–"/>
        <a:tabLst/>
        <a:defRPr sz="1292" kern="1200">
          <a:solidFill>
            <a:schemeClr val="tx2">
              <a:lumMod val="50000"/>
            </a:schemeClr>
          </a:solidFill>
          <a:latin typeface="+mn-lt"/>
          <a:ea typeface="+mn-ea"/>
          <a:cs typeface="+mn-cs"/>
        </a:defRPr>
      </a:lvl4pPr>
      <a:lvl5pPr marL="1485844" indent="-178770" algn="l" defTabSz="844029" rtl="0" eaLnBrk="1" latinLnBrk="0" hangingPunct="1">
        <a:spcBef>
          <a:spcPts val="0"/>
        </a:spcBef>
        <a:buClr>
          <a:srgbClr val="B1B1B1"/>
        </a:buClr>
        <a:buFont typeface="Arial" pitchFamily="34" charset="0"/>
        <a:buChar char="–"/>
        <a:defRPr sz="1569" kern="1200">
          <a:solidFill>
            <a:srgbClr val="494949"/>
          </a:solidFill>
          <a:latin typeface="+mn-lt"/>
          <a:ea typeface="+mn-ea"/>
          <a:cs typeface="+mn-cs"/>
        </a:defRPr>
      </a:lvl5pPr>
      <a:lvl6pPr marL="232108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095"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11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124"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fr-FR"/>
      </a:defPPr>
      <a:lvl1pPr marL="0" algn="l" defTabSz="844029" rtl="0" eaLnBrk="1" latinLnBrk="0" hangingPunct="1">
        <a:defRPr sz="1662" kern="1200">
          <a:solidFill>
            <a:schemeClr val="tx1"/>
          </a:solidFill>
          <a:latin typeface="+mn-lt"/>
          <a:ea typeface="+mn-ea"/>
          <a:cs typeface="+mn-cs"/>
        </a:defRPr>
      </a:lvl1pPr>
      <a:lvl2pPr marL="422015" algn="l" defTabSz="844029" rtl="0" eaLnBrk="1" latinLnBrk="0" hangingPunct="1">
        <a:defRPr sz="1662" kern="1200">
          <a:solidFill>
            <a:schemeClr val="tx1"/>
          </a:solidFill>
          <a:latin typeface="+mn-lt"/>
          <a:ea typeface="+mn-ea"/>
          <a:cs typeface="+mn-cs"/>
        </a:defRPr>
      </a:lvl2pPr>
      <a:lvl3pPr marL="844029" algn="l" defTabSz="844029" rtl="0" eaLnBrk="1" latinLnBrk="0" hangingPunct="1">
        <a:defRPr sz="1662" kern="1200">
          <a:solidFill>
            <a:schemeClr val="tx1"/>
          </a:solidFill>
          <a:latin typeface="+mn-lt"/>
          <a:ea typeface="+mn-ea"/>
          <a:cs typeface="+mn-cs"/>
        </a:defRPr>
      </a:lvl3pPr>
      <a:lvl4pPr marL="1266044" algn="l" defTabSz="844029" rtl="0" eaLnBrk="1" latinLnBrk="0" hangingPunct="1">
        <a:defRPr sz="1662" kern="1200">
          <a:solidFill>
            <a:schemeClr val="tx1"/>
          </a:solidFill>
          <a:latin typeface="+mn-lt"/>
          <a:ea typeface="+mn-ea"/>
          <a:cs typeface="+mn-cs"/>
        </a:defRPr>
      </a:lvl4pPr>
      <a:lvl5pPr marL="1688058" algn="l" defTabSz="844029" rtl="0" eaLnBrk="1" latinLnBrk="0" hangingPunct="1">
        <a:defRPr sz="1662" kern="1200">
          <a:solidFill>
            <a:schemeClr val="tx1"/>
          </a:solidFill>
          <a:latin typeface="+mn-lt"/>
          <a:ea typeface="+mn-ea"/>
          <a:cs typeface="+mn-cs"/>
        </a:defRPr>
      </a:lvl5pPr>
      <a:lvl6pPr marL="2110073" algn="l" defTabSz="844029" rtl="0" eaLnBrk="1" latinLnBrk="0" hangingPunct="1">
        <a:defRPr sz="1662" kern="1200">
          <a:solidFill>
            <a:schemeClr val="tx1"/>
          </a:solidFill>
          <a:latin typeface="+mn-lt"/>
          <a:ea typeface="+mn-ea"/>
          <a:cs typeface="+mn-cs"/>
        </a:defRPr>
      </a:lvl6pPr>
      <a:lvl7pPr marL="2532087" algn="l" defTabSz="844029" rtl="0" eaLnBrk="1" latinLnBrk="0" hangingPunct="1">
        <a:defRPr sz="1662" kern="1200">
          <a:solidFill>
            <a:schemeClr val="tx1"/>
          </a:solidFill>
          <a:latin typeface="+mn-lt"/>
          <a:ea typeface="+mn-ea"/>
          <a:cs typeface="+mn-cs"/>
        </a:defRPr>
      </a:lvl7pPr>
      <a:lvl8pPr marL="2954103" algn="l" defTabSz="844029" rtl="0" eaLnBrk="1" latinLnBrk="0" hangingPunct="1">
        <a:defRPr sz="1662" kern="1200">
          <a:solidFill>
            <a:schemeClr val="tx1"/>
          </a:solidFill>
          <a:latin typeface="+mn-lt"/>
          <a:ea typeface="+mn-ea"/>
          <a:cs typeface="+mn-cs"/>
        </a:defRPr>
      </a:lvl8pPr>
      <a:lvl9pPr marL="3376117" algn="l" defTabSz="844029" rtl="0" eaLnBrk="1" latinLnBrk="0" hangingPunct="1">
        <a:defRPr sz="16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r>
              <a:rPr lang="en-US" sz="3200" dirty="0" smtClean="0"/>
              <a:t>GEHC SDT Weekly Status Report </a:t>
            </a:r>
            <a:endParaRPr lang="en-GB" sz="3200" dirty="0">
              <a:solidFill>
                <a:schemeClr val="accent1"/>
              </a:solidFill>
            </a:endParaRPr>
          </a:p>
        </p:txBody>
      </p:sp>
      <p:sp>
        <p:nvSpPr>
          <p:cNvPr id="2" name="Text Placeholder 1"/>
          <p:cNvSpPr>
            <a:spLocks noGrp="1"/>
          </p:cNvSpPr>
          <p:nvPr>
            <p:ph type="body" sz="quarter" idx="10"/>
          </p:nvPr>
        </p:nvSpPr>
        <p:spPr/>
        <p:txBody>
          <a:bodyPr/>
          <a:lstStyle/>
          <a:p>
            <a:r>
              <a:rPr lang="en-US" dirty="0" smtClean="0"/>
              <a:t>12/22/16</a:t>
            </a:r>
            <a:endParaRPr lang="en-US" dirty="0"/>
          </a:p>
        </p:txBody>
      </p:sp>
    </p:spTree>
    <p:extLst>
      <p:ext uri="{BB962C8B-B14F-4D97-AF65-F5344CB8AC3E}">
        <p14:creationId xmlns:p14="http://schemas.microsoft.com/office/powerpoint/2010/main" val="28188860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 items from previous meeting</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291993376"/>
              </p:ext>
            </p:extLst>
          </p:nvPr>
        </p:nvGraphicFramePr>
        <p:xfrm>
          <a:off x="313900" y="1399309"/>
          <a:ext cx="8525300" cy="4318894"/>
        </p:xfrm>
        <a:graphic>
          <a:graphicData uri="http://schemas.openxmlformats.org/drawingml/2006/table">
            <a:tbl>
              <a:tblPr firstRow="1" bandRow="1">
                <a:tableStyleId>{7DF18680-E054-41AD-8BC1-D1AEF772440D}</a:tableStyleId>
              </a:tblPr>
              <a:tblGrid>
                <a:gridCol w="4970385"/>
                <a:gridCol w="1306754"/>
                <a:gridCol w="1251732"/>
                <a:gridCol w="996429"/>
              </a:tblGrid>
              <a:tr h="444542">
                <a:tc>
                  <a:txBody>
                    <a:bodyPr/>
                    <a:lstStyle/>
                    <a:p>
                      <a:r>
                        <a:rPr lang="en-US" sz="1200" dirty="0" smtClean="0"/>
                        <a:t>Action item</a:t>
                      </a:r>
                      <a:endParaRPr lang="en-US" sz="1200" dirty="0"/>
                    </a:p>
                  </a:txBody>
                  <a:tcPr/>
                </a:tc>
                <a:tc>
                  <a:txBody>
                    <a:bodyPr/>
                    <a:lstStyle/>
                    <a:p>
                      <a:r>
                        <a:rPr lang="en-US" sz="1200" dirty="0" smtClean="0"/>
                        <a:t>Owner</a:t>
                      </a:r>
                      <a:endParaRPr lang="en-US" sz="1200" dirty="0"/>
                    </a:p>
                  </a:txBody>
                  <a:tcPr/>
                </a:tc>
                <a:tc>
                  <a:txBody>
                    <a:bodyPr/>
                    <a:lstStyle/>
                    <a:p>
                      <a:r>
                        <a:rPr lang="en-US" sz="1200" dirty="0" smtClean="0"/>
                        <a:t>Expected Closure Date</a:t>
                      </a:r>
                      <a:endParaRPr lang="en-US" sz="1200" dirty="0"/>
                    </a:p>
                  </a:txBody>
                  <a:tcPr/>
                </a:tc>
                <a:tc>
                  <a:txBody>
                    <a:bodyPr/>
                    <a:lstStyle/>
                    <a:p>
                      <a:r>
                        <a:rPr lang="en-US" sz="1200" dirty="0" smtClean="0"/>
                        <a:t>Status</a:t>
                      </a:r>
                      <a:endParaRPr lang="en-US" sz="1200" dirty="0"/>
                    </a:p>
                  </a:txBody>
                  <a:tcPr/>
                </a:tc>
              </a:tr>
              <a:tr h="385270">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00" kern="1200" dirty="0" smtClean="0">
                          <a:solidFill>
                            <a:schemeClr val="dk1"/>
                          </a:solidFill>
                          <a:effectLst/>
                          <a:latin typeface="+mn-lt"/>
                          <a:ea typeface="+mn-ea"/>
                          <a:cs typeface="+mn-cs"/>
                        </a:rPr>
                        <a:t>PO for Andrey – Both GE and CG working through to get it issued on UK entity</a:t>
                      </a:r>
                    </a:p>
                  </a:txBody>
                  <a:tcPr/>
                </a:tc>
                <a:tc>
                  <a:txBody>
                    <a:bodyPr/>
                    <a:lstStyle/>
                    <a:p>
                      <a:r>
                        <a:rPr lang="en-US" sz="1000" dirty="0" smtClean="0"/>
                        <a:t>Paul</a:t>
                      </a:r>
                      <a:endParaRPr lang="en-US" sz="1000" dirty="0"/>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00" dirty="0" smtClean="0"/>
                        <a:t>09-Dec-2016</a:t>
                      </a:r>
                    </a:p>
                    <a:p>
                      <a:pPr marL="0" marR="0" indent="0" algn="l" defTabSz="844029" rtl="0" eaLnBrk="1" fontAlgn="auto" latinLnBrk="0" hangingPunct="1">
                        <a:lnSpc>
                          <a:spcPct val="100000"/>
                        </a:lnSpc>
                        <a:spcBef>
                          <a:spcPts val="0"/>
                        </a:spcBef>
                        <a:spcAft>
                          <a:spcPts val="0"/>
                        </a:spcAft>
                        <a:buClrTx/>
                        <a:buSzTx/>
                        <a:buFontTx/>
                        <a:buNone/>
                        <a:tabLst/>
                        <a:defRPr/>
                      </a:pPr>
                      <a:endParaRPr lang="en-US" sz="1000" dirty="0"/>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00" dirty="0" smtClean="0"/>
                        <a:t>In Progress</a:t>
                      </a:r>
                      <a:endParaRPr lang="en-US" sz="1000" dirty="0"/>
                    </a:p>
                  </a:txBody>
                  <a:tcPr/>
                </a:tc>
              </a:tr>
              <a:tr h="327070">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00" dirty="0" smtClean="0"/>
                        <a:t>Evaluation on the Skill matrix of</a:t>
                      </a:r>
                      <a:r>
                        <a:rPr lang="en-US" sz="1000" baseline="0" dirty="0" smtClean="0"/>
                        <a:t> SDT resources which is shared with GE.</a:t>
                      </a:r>
                      <a:endParaRPr lang="en-US" sz="1000" dirty="0" smtClean="0"/>
                    </a:p>
                  </a:txBody>
                  <a:tcPr/>
                </a:tc>
                <a:tc>
                  <a:txBody>
                    <a:bodyPr/>
                    <a:lstStyle/>
                    <a:p>
                      <a:r>
                        <a:rPr lang="en-US" sz="1000" dirty="0" smtClean="0"/>
                        <a:t>Rohit/Chandra</a:t>
                      </a:r>
                      <a:endParaRPr lang="en-US" sz="1000" dirty="0"/>
                    </a:p>
                  </a:txBody>
                  <a:tcPr/>
                </a:tc>
                <a:tc>
                  <a:txBody>
                    <a:bodyPr/>
                    <a:lstStyle/>
                    <a:p>
                      <a:r>
                        <a:rPr lang="en-US" sz="1000" dirty="0" smtClean="0"/>
                        <a:t>31-Dec-2016</a:t>
                      </a:r>
                      <a:endParaRPr lang="en-US" sz="1000" dirty="0"/>
                    </a:p>
                  </a:txBody>
                  <a:tcPr/>
                </a:tc>
                <a:tc>
                  <a:txBody>
                    <a:bodyPr/>
                    <a:lstStyle/>
                    <a:p>
                      <a:r>
                        <a:rPr lang="en-US" sz="1000" dirty="0" smtClean="0"/>
                        <a:t>In Progress</a:t>
                      </a:r>
                      <a:endParaRPr lang="en-US" sz="1000" dirty="0"/>
                    </a:p>
                  </a:txBody>
                  <a:tcPr/>
                </a:tc>
              </a:tr>
              <a:tr h="523064">
                <a:tc>
                  <a:txBody>
                    <a:bodyPr/>
                    <a:lstStyle/>
                    <a:p>
                      <a:r>
                        <a:rPr lang="en-US" sz="1000" kern="1200" dirty="0" smtClean="0">
                          <a:solidFill>
                            <a:schemeClr val="dk1"/>
                          </a:solidFill>
                          <a:effectLst/>
                          <a:latin typeface="+mn-lt"/>
                          <a:ea typeface="+mn-ea"/>
                          <a:cs typeface="+mn-cs"/>
                        </a:rPr>
                        <a:t>Finalizing RACI</a:t>
                      </a:r>
                      <a:r>
                        <a:rPr lang="en-US" sz="1000" kern="1200" baseline="0" dirty="0" smtClean="0">
                          <a:solidFill>
                            <a:schemeClr val="dk1"/>
                          </a:solidFill>
                          <a:effectLst/>
                          <a:latin typeface="+mn-lt"/>
                          <a:ea typeface="+mn-ea"/>
                          <a:cs typeface="+mn-cs"/>
                        </a:rPr>
                        <a:t> matrix from CG and GE side</a:t>
                      </a:r>
                      <a:endParaRPr lang="en-US" sz="1000" kern="1200" baseline="0" dirty="0">
                        <a:solidFill>
                          <a:schemeClr val="dk1"/>
                        </a:solidFill>
                        <a:effectLst/>
                        <a:latin typeface="+mn-lt"/>
                        <a:ea typeface="+mn-ea"/>
                        <a:cs typeface="+mn-cs"/>
                      </a:endParaRPr>
                    </a:p>
                  </a:txBody>
                  <a:tcPr/>
                </a:tc>
                <a:tc>
                  <a:txBody>
                    <a:bodyPr/>
                    <a:lstStyle/>
                    <a:p>
                      <a:r>
                        <a:rPr lang="en-US" sz="1000" dirty="0" smtClean="0"/>
                        <a:t>Chandra</a:t>
                      </a:r>
                      <a:endParaRPr lang="en-US" sz="1000" dirty="0"/>
                    </a:p>
                  </a:txBody>
                  <a:tcPr/>
                </a:tc>
                <a:tc>
                  <a:txBody>
                    <a:bodyPr/>
                    <a:lstStyle/>
                    <a:p>
                      <a:r>
                        <a:rPr lang="en-US" sz="1000" dirty="0" smtClean="0"/>
                        <a:t>TBD</a:t>
                      </a:r>
                      <a:endParaRPr lang="en-US" sz="1000" dirty="0"/>
                    </a:p>
                  </a:txBody>
                  <a:tcPr/>
                </a:tc>
                <a:tc>
                  <a:txBody>
                    <a:bodyPr/>
                    <a:lstStyle/>
                    <a:p>
                      <a:r>
                        <a:rPr lang="en-US" sz="1000" dirty="0" smtClean="0"/>
                        <a:t>On Hold</a:t>
                      </a:r>
                      <a:endParaRPr lang="en-US" sz="1000" dirty="0"/>
                    </a:p>
                  </a:txBody>
                  <a:tcPr/>
                </a:tc>
              </a:tr>
              <a:tr h="523064">
                <a:tc>
                  <a:txBody>
                    <a:bodyPr/>
                    <a:lstStyle/>
                    <a:p>
                      <a:r>
                        <a:rPr lang="en-US" sz="1000" kern="1200" baseline="0" dirty="0" smtClean="0">
                          <a:solidFill>
                            <a:schemeClr val="dk1"/>
                          </a:solidFill>
                          <a:effectLst/>
                          <a:latin typeface="+mn-lt"/>
                          <a:ea typeface="+mn-ea"/>
                          <a:cs typeface="+mn-cs"/>
                        </a:rPr>
                        <a:t>CLICK certification to few of our  SDT Team members</a:t>
                      </a:r>
                      <a:endParaRPr lang="en-US" sz="1000" kern="1200" baseline="0" dirty="0">
                        <a:solidFill>
                          <a:schemeClr val="dk1"/>
                        </a:solidFill>
                        <a:effectLst/>
                        <a:latin typeface="+mn-lt"/>
                        <a:ea typeface="+mn-ea"/>
                        <a:cs typeface="+mn-cs"/>
                      </a:endParaRPr>
                    </a:p>
                  </a:txBody>
                  <a:tcPr/>
                </a:tc>
                <a:tc>
                  <a:txBody>
                    <a:bodyPr/>
                    <a:lstStyle/>
                    <a:p>
                      <a:r>
                        <a:rPr lang="en-US" sz="1000" dirty="0" smtClean="0"/>
                        <a:t>Priya</a:t>
                      </a:r>
                      <a:endParaRPr lang="en-US" sz="1000" dirty="0"/>
                    </a:p>
                  </a:txBody>
                  <a:tcPr/>
                </a:tc>
                <a:tc>
                  <a:txBody>
                    <a:bodyPr/>
                    <a:lstStyle/>
                    <a:p>
                      <a:r>
                        <a:rPr lang="en-US" sz="1000" dirty="0" smtClean="0"/>
                        <a:t>22-Dec-2016</a:t>
                      </a:r>
                      <a:endParaRPr lang="en-US" sz="1000" dirty="0"/>
                    </a:p>
                  </a:txBody>
                  <a:tcPr/>
                </a:tc>
                <a:tc>
                  <a:txBody>
                    <a:bodyPr/>
                    <a:lstStyle/>
                    <a:p>
                      <a:r>
                        <a:rPr lang="en-US" sz="1000" dirty="0" smtClean="0"/>
                        <a:t>In Progress</a:t>
                      </a:r>
                      <a:endParaRPr lang="en-US" sz="1000" dirty="0"/>
                    </a:p>
                  </a:txBody>
                  <a:tcPr/>
                </a:tc>
              </a:tr>
              <a:tr h="523064">
                <a:tc>
                  <a:txBody>
                    <a:bodyPr/>
                    <a:lstStyle/>
                    <a:p>
                      <a:r>
                        <a:rPr lang="en-US" sz="1000" kern="1200" baseline="0" dirty="0" smtClean="0">
                          <a:solidFill>
                            <a:schemeClr val="dk1"/>
                          </a:solidFill>
                          <a:effectLst/>
                          <a:latin typeface="+mn-lt"/>
                          <a:ea typeface="+mn-ea"/>
                          <a:cs typeface="+mn-cs"/>
                        </a:rPr>
                        <a:t>Face to Face KT with GE, TechM and CG team</a:t>
                      </a:r>
                      <a:endParaRPr lang="en-US" sz="1000" kern="1200" baseline="0" dirty="0">
                        <a:solidFill>
                          <a:schemeClr val="dk1"/>
                        </a:solidFill>
                        <a:effectLst/>
                        <a:latin typeface="+mn-lt"/>
                        <a:ea typeface="+mn-ea"/>
                        <a:cs typeface="+mn-cs"/>
                      </a:endParaRPr>
                    </a:p>
                  </a:txBody>
                  <a:tcPr/>
                </a:tc>
                <a:tc>
                  <a:txBody>
                    <a:bodyPr/>
                    <a:lstStyle/>
                    <a:p>
                      <a:r>
                        <a:rPr lang="en-US" sz="1000" dirty="0" smtClean="0"/>
                        <a:t>Chandra / Zach</a:t>
                      </a:r>
                      <a:endParaRPr lang="en-US" sz="1000" dirty="0"/>
                    </a:p>
                  </a:txBody>
                  <a:tcPr/>
                </a:tc>
                <a:tc>
                  <a:txBody>
                    <a:bodyPr/>
                    <a:lstStyle/>
                    <a:p>
                      <a:r>
                        <a:rPr lang="en-US" sz="1000" dirty="0" smtClean="0"/>
                        <a:t>12- Jan-2017</a:t>
                      </a:r>
                      <a:endParaRPr lang="en-US" sz="1000" dirty="0"/>
                    </a:p>
                  </a:txBody>
                  <a:tcPr/>
                </a:tc>
                <a:tc>
                  <a:txBody>
                    <a:bodyPr/>
                    <a:lstStyle/>
                    <a:p>
                      <a:r>
                        <a:rPr lang="en-US" sz="1000" dirty="0" smtClean="0"/>
                        <a:t>In Progress</a:t>
                      </a:r>
                      <a:endParaRPr lang="en-US" sz="1000" dirty="0"/>
                    </a:p>
                  </a:txBody>
                  <a:tcPr/>
                </a:tc>
              </a:tr>
              <a:tr h="523064">
                <a:tc>
                  <a:txBody>
                    <a:bodyPr/>
                    <a:lstStyle/>
                    <a:p>
                      <a:pPr marL="0" algn="l" defTabSz="844029" rtl="0" eaLnBrk="1" latinLnBrk="0" hangingPunct="1"/>
                      <a:r>
                        <a:rPr lang="en-US" sz="1000" kern="1200" baseline="0" dirty="0" smtClean="0">
                          <a:solidFill>
                            <a:schemeClr val="dk1"/>
                          </a:solidFill>
                          <a:effectLst/>
                          <a:latin typeface="+mn-lt"/>
                          <a:ea typeface="+mn-ea"/>
                          <a:cs typeface="+mn-cs"/>
                        </a:rPr>
                        <a:t>CLICK KT to be planned with Gopi </a:t>
                      </a:r>
                      <a:endParaRPr lang="en-US" sz="1000" kern="1200" baseline="0" dirty="0">
                        <a:solidFill>
                          <a:schemeClr val="dk1"/>
                        </a:solidFill>
                        <a:effectLst/>
                        <a:latin typeface="+mn-lt"/>
                        <a:ea typeface="+mn-ea"/>
                        <a:cs typeface="+mn-cs"/>
                      </a:endParaRPr>
                    </a:p>
                  </a:txBody>
                  <a:tcPr/>
                </a:tc>
                <a:tc>
                  <a:txBody>
                    <a:bodyPr/>
                    <a:lstStyle/>
                    <a:p>
                      <a:r>
                        <a:rPr lang="en-US" sz="1000" dirty="0" smtClean="0"/>
                        <a:t>Chandra</a:t>
                      </a:r>
                      <a:endParaRPr lang="en-US" sz="1000" dirty="0"/>
                    </a:p>
                  </a:txBody>
                  <a:tcPr/>
                </a:tc>
                <a:tc>
                  <a:txBody>
                    <a:bodyPr/>
                    <a:lstStyle/>
                    <a:p>
                      <a:r>
                        <a:rPr lang="en-US" sz="1000" dirty="0" smtClean="0"/>
                        <a:t>22-Dec-2016</a:t>
                      </a:r>
                      <a:endParaRPr lang="en-US" sz="1000" dirty="0"/>
                    </a:p>
                  </a:txBody>
                  <a:tcPr/>
                </a:tc>
                <a:tc>
                  <a:txBody>
                    <a:bodyPr/>
                    <a:lstStyle/>
                    <a:p>
                      <a:r>
                        <a:rPr lang="en-US" sz="1000" dirty="0" smtClean="0"/>
                        <a:t>In Progress</a:t>
                      </a:r>
                      <a:endParaRPr lang="en-US" sz="1000" dirty="0"/>
                    </a:p>
                  </a:txBody>
                  <a:tcPr/>
                </a:tc>
              </a:tr>
              <a:tr h="523064">
                <a:tc>
                  <a:txBody>
                    <a:bodyPr/>
                    <a:lstStyle/>
                    <a:p>
                      <a:pPr marL="0" algn="l" defTabSz="844029" rtl="0" eaLnBrk="1" latinLnBrk="0" hangingPunct="1"/>
                      <a:r>
                        <a:rPr lang="en-US" sz="1000" kern="1200" baseline="0" dirty="0" smtClean="0">
                          <a:solidFill>
                            <a:schemeClr val="dk1"/>
                          </a:solidFill>
                          <a:effectLst/>
                          <a:latin typeface="+mn-lt"/>
                          <a:ea typeface="+mn-ea"/>
                          <a:cs typeface="+mn-cs"/>
                        </a:rPr>
                        <a:t>To have daily connect to discuss on workout session .</a:t>
                      </a:r>
                      <a:endParaRPr lang="en-US" sz="1000" kern="1200" baseline="0" dirty="0">
                        <a:solidFill>
                          <a:schemeClr val="dk1"/>
                        </a:solidFill>
                        <a:effectLst/>
                        <a:latin typeface="+mn-lt"/>
                        <a:ea typeface="+mn-ea"/>
                        <a:cs typeface="+mn-cs"/>
                      </a:endParaRPr>
                    </a:p>
                  </a:txBody>
                  <a:tcPr/>
                </a:tc>
                <a:tc>
                  <a:txBody>
                    <a:bodyPr/>
                    <a:lstStyle/>
                    <a:p>
                      <a:r>
                        <a:rPr lang="en-US" sz="1000" dirty="0" smtClean="0"/>
                        <a:t>Chandra/CG team</a:t>
                      </a:r>
                      <a:endParaRPr lang="en-US" sz="1000" dirty="0"/>
                    </a:p>
                  </a:txBody>
                  <a:tcPr/>
                </a:tc>
                <a:tc>
                  <a:txBody>
                    <a:bodyPr/>
                    <a:lstStyle/>
                    <a:p>
                      <a:r>
                        <a:rPr lang="en-US" sz="1000" dirty="0" smtClean="0"/>
                        <a:t>23-Dec-2016</a:t>
                      </a:r>
                      <a:endParaRPr lang="en-US" sz="1000" dirty="0"/>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00" dirty="0" smtClean="0"/>
                        <a:t>In Progress</a:t>
                      </a:r>
                    </a:p>
                    <a:p>
                      <a:endParaRPr lang="en-US" sz="1000" dirty="0"/>
                    </a:p>
                  </a:txBody>
                  <a:tcPr/>
                </a:tc>
              </a:tr>
              <a:tr h="523064">
                <a:tc>
                  <a:txBody>
                    <a:bodyPr/>
                    <a:lstStyle/>
                    <a:p>
                      <a:pPr marL="0" algn="l" defTabSz="844029" rtl="0" eaLnBrk="1" latinLnBrk="0" hangingPunct="1"/>
                      <a:r>
                        <a:rPr lang="en-US" sz="1000" kern="1200" baseline="0" dirty="0" smtClean="0">
                          <a:solidFill>
                            <a:schemeClr val="dk1"/>
                          </a:solidFill>
                          <a:effectLst/>
                          <a:latin typeface="+mn-lt"/>
                          <a:ea typeface="+mn-ea"/>
                          <a:cs typeface="+mn-cs"/>
                        </a:rPr>
                        <a:t>To confirm Invoice and PO details</a:t>
                      </a:r>
                      <a:endParaRPr lang="en-US" sz="1000" kern="1200" baseline="0" dirty="0">
                        <a:solidFill>
                          <a:schemeClr val="dk1"/>
                        </a:solidFill>
                        <a:effectLst/>
                        <a:latin typeface="+mn-lt"/>
                        <a:ea typeface="+mn-ea"/>
                        <a:cs typeface="+mn-cs"/>
                      </a:endParaRPr>
                    </a:p>
                  </a:txBody>
                  <a:tcPr/>
                </a:tc>
                <a:tc>
                  <a:txBody>
                    <a:bodyPr/>
                    <a:lstStyle/>
                    <a:p>
                      <a:r>
                        <a:rPr lang="en-US" sz="1000" dirty="0" smtClean="0"/>
                        <a:t>Gaurav</a:t>
                      </a:r>
                      <a:endParaRPr lang="en-US" sz="1000" dirty="0"/>
                    </a:p>
                  </a:txBody>
                  <a:tcPr/>
                </a:tc>
                <a:tc>
                  <a:txBody>
                    <a:bodyPr/>
                    <a:lstStyle/>
                    <a:p>
                      <a:r>
                        <a:rPr lang="en-US" sz="1000" dirty="0" smtClean="0"/>
                        <a:t>19-Dec-2016</a:t>
                      </a:r>
                      <a:endParaRPr lang="en-US" sz="1000" dirty="0"/>
                    </a:p>
                  </a:txBody>
                  <a:tcPr/>
                </a:tc>
                <a:tc>
                  <a:txBody>
                    <a:bodyPr/>
                    <a:lstStyle/>
                    <a:p>
                      <a:r>
                        <a:rPr lang="en-US" sz="1000" dirty="0" smtClean="0"/>
                        <a:t>Closed</a:t>
                      </a:r>
                      <a:endParaRPr lang="en-US" sz="1000" dirty="0"/>
                    </a:p>
                  </a:txBody>
                  <a:tcPr/>
                </a:tc>
              </a:tr>
            </a:tbl>
          </a:graphicData>
        </a:graphic>
      </p:graphicFrame>
    </p:spTree>
    <p:extLst>
      <p:ext uri="{BB962C8B-B14F-4D97-AF65-F5344CB8AC3E}">
        <p14:creationId xmlns:p14="http://schemas.microsoft.com/office/powerpoint/2010/main" val="6967823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399" y="1555618"/>
            <a:ext cx="4197927" cy="2129691"/>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dirty="0">
              <a:latin typeface="Candara" panose="020E0502030303020204" pitchFamily="34" charset="0"/>
            </a:endParaRPr>
          </a:p>
        </p:txBody>
      </p:sp>
      <p:sp>
        <p:nvSpPr>
          <p:cNvPr id="4" name="Rounded Rectangle 3"/>
          <p:cNvSpPr/>
          <p:nvPr/>
        </p:nvSpPr>
        <p:spPr>
          <a:xfrm>
            <a:off x="342900" y="1350830"/>
            <a:ext cx="3086100" cy="457200"/>
          </a:xfrm>
          <a:prstGeom prst="roundRect">
            <a:avLst/>
          </a:prstGeom>
          <a:ln/>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latin typeface="Candara" panose="020E0502030303020204" pitchFamily="34" charset="0"/>
            </a:endParaRPr>
          </a:p>
        </p:txBody>
      </p:sp>
      <p:sp>
        <p:nvSpPr>
          <p:cNvPr id="5" name="Rectangle 4"/>
          <p:cNvSpPr/>
          <p:nvPr/>
        </p:nvSpPr>
        <p:spPr>
          <a:xfrm>
            <a:off x="4566310" y="1554407"/>
            <a:ext cx="4419600" cy="2130902"/>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dirty="0">
              <a:latin typeface="Candara" panose="020E0502030303020204" pitchFamily="34" charset="0"/>
            </a:endParaRPr>
          </a:p>
        </p:txBody>
      </p:sp>
      <p:sp>
        <p:nvSpPr>
          <p:cNvPr id="6" name="Rounded Rectangle 5"/>
          <p:cNvSpPr/>
          <p:nvPr/>
        </p:nvSpPr>
        <p:spPr>
          <a:xfrm>
            <a:off x="4756810" y="1349618"/>
            <a:ext cx="3086100" cy="457200"/>
          </a:xfrm>
          <a:prstGeom prst="roundRect">
            <a:avLst/>
          </a:prstGeom>
          <a:ln/>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latin typeface="Candara" panose="020E0502030303020204" pitchFamily="34" charset="0"/>
            </a:endParaRPr>
          </a:p>
        </p:txBody>
      </p:sp>
      <p:sp>
        <p:nvSpPr>
          <p:cNvPr id="10" name="TextBox 9"/>
          <p:cNvSpPr txBox="1"/>
          <p:nvPr/>
        </p:nvSpPr>
        <p:spPr>
          <a:xfrm>
            <a:off x="629538" y="1367376"/>
            <a:ext cx="2499402" cy="338554"/>
          </a:xfrm>
          <a:prstGeom prst="rect">
            <a:avLst/>
          </a:prstGeom>
          <a:noFill/>
        </p:spPr>
        <p:txBody>
          <a:bodyPr wrap="none">
            <a:spAutoFit/>
          </a:bodyPr>
          <a:lstStyle/>
          <a:p>
            <a:pPr algn="ctr">
              <a:defRPr/>
            </a:pPr>
            <a:r>
              <a:rPr lang="en-US" sz="1600" b="1" dirty="0" smtClean="0">
                <a:solidFill>
                  <a:schemeClr val="bg1"/>
                </a:solidFill>
                <a:latin typeface="Candara" panose="020E0502030303020204" pitchFamily="34" charset="0"/>
              </a:rPr>
              <a:t>Health of the Engagement</a:t>
            </a:r>
            <a:endParaRPr lang="en-US" sz="1600" b="1" dirty="0">
              <a:solidFill>
                <a:schemeClr val="bg1"/>
              </a:solidFill>
              <a:latin typeface="Candara" panose="020E0502030303020204" pitchFamily="34" charset="0"/>
            </a:endParaRPr>
          </a:p>
        </p:txBody>
      </p:sp>
      <p:sp>
        <p:nvSpPr>
          <p:cNvPr id="11" name="TextBox 10"/>
          <p:cNvSpPr txBox="1"/>
          <p:nvPr/>
        </p:nvSpPr>
        <p:spPr>
          <a:xfrm>
            <a:off x="5742645" y="1408941"/>
            <a:ext cx="1087157" cy="338554"/>
          </a:xfrm>
          <a:prstGeom prst="rect">
            <a:avLst/>
          </a:prstGeom>
          <a:noFill/>
        </p:spPr>
        <p:txBody>
          <a:bodyPr wrap="none">
            <a:spAutoFit/>
          </a:bodyPr>
          <a:lstStyle/>
          <a:p>
            <a:pPr algn="ctr">
              <a:defRPr/>
            </a:pPr>
            <a:r>
              <a:rPr lang="en-US" sz="1600" b="1" dirty="0" smtClean="0">
                <a:solidFill>
                  <a:schemeClr val="bg1"/>
                </a:solidFill>
                <a:latin typeface="Candara" panose="020E0502030303020204" pitchFamily="34" charset="0"/>
              </a:rPr>
              <a:t>Highlights</a:t>
            </a:r>
            <a:endParaRPr lang="en-US" sz="1600" b="1" dirty="0">
              <a:solidFill>
                <a:schemeClr val="bg1"/>
              </a:solidFill>
              <a:latin typeface="Candara" panose="020E0502030303020204" pitchFamily="34" charset="0"/>
            </a:endParaRPr>
          </a:p>
        </p:txBody>
      </p:sp>
      <p:sp>
        <p:nvSpPr>
          <p:cNvPr id="12" name="Rectangle 11"/>
          <p:cNvSpPr/>
          <p:nvPr/>
        </p:nvSpPr>
        <p:spPr>
          <a:xfrm>
            <a:off x="4613709" y="4100946"/>
            <a:ext cx="4372201" cy="2164210"/>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dirty="0">
              <a:latin typeface="Candara" panose="020E0502030303020204" pitchFamily="34" charset="0"/>
            </a:endParaRPr>
          </a:p>
        </p:txBody>
      </p:sp>
      <p:sp>
        <p:nvSpPr>
          <p:cNvPr id="13" name="Rounded Rectangle 12"/>
          <p:cNvSpPr/>
          <p:nvPr/>
        </p:nvSpPr>
        <p:spPr>
          <a:xfrm>
            <a:off x="4979124" y="3933847"/>
            <a:ext cx="3086100" cy="457200"/>
          </a:xfrm>
          <a:prstGeom prst="roundRect">
            <a:avLst/>
          </a:prstGeom>
          <a:ln/>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latin typeface="Candara" panose="020E0502030303020204" pitchFamily="34" charset="0"/>
            </a:endParaRPr>
          </a:p>
        </p:txBody>
      </p:sp>
      <p:sp>
        <p:nvSpPr>
          <p:cNvPr id="14" name="TextBox 13"/>
          <p:cNvSpPr txBox="1"/>
          <p:nvPr/>
        </p:nvSpPr>
        <p:spPr>
          <a:xfrm>
            <a:off x="5796967" y="3993170"/>
            <a:ext cx="1316386" cy="338554"/>
          </a:xfrm>
          <a:prstGeom prst="rect">
            <a:avLst/>
          </a:prstGeom>
          <a:noFill/>
        </p:spPr>
        <p:txBody>
          <a:bodyPr wrap="none">
            <a:spAutoFit/>
          </a:bodyPr>
          <a:lstStyle/>
          <a:p>
            <a:pPr algn="ctr">
              <a:defRPr/>
            </a:pPr>
            <a:r>
              <a:rPr lang="en-US" sz="1600" b="1" dirty="0" smtClean="0">
                <a:solidFill>
                  <a:schemeClr val="bg1"/>
                </a:solidFill>
                <a:latin typeface="Candara" panose="020E0502030303020204" pitchFamily="34" charset="0"/>
              </a:rPr>
              <a:t>Help Needed</a:t>
            </a:r>
            <a:endParaRPr lang="en-US" sz="1600" b="1" dirty="0">
              <a:solidFill>
                <a:schemeClr val="bg1"/>
              </a:solidFill>
              <a:latin typeface="Candara" panose="020E0502030303020204" pitchFamily="34" charset="0"/>
            </a:endParaRPr>
          </a:p>
        </p:txBody>
      </p:sp>
      <p:sp>
        <p:nvSpPr>
          <p:cNvPr id="15" name="TextBox 14"/>
          <p:cNvSpPr txBox="1"/>
          <p:nvPr/>
        </p:nvSpPr>
        <p:spPr>
          <a:xfrm>
            <a:off x="4979124" y="4415328"/>
            <a:ext cx="3596986" cy="1169551"/>
          </a:xfrm>
          <a:prstGeom prst="rect">
            <a:avLst/>
          </a:prstGeom>
          <a:noFill/>
        </p:spPr>
        <p:txBody>
          <a:bodyPr wrap="square" rtlCol="0">
            <a:spAutoFit/>
          </a:bodyPr>
          <a:lstStyle/>
          <a:p>
            <a:endParaRPr lang="en-US" sz="1400" dirty="0" smtClean="0">
              <a:latin typeface="Candara" panose="020E0502030303020204" pitchFamily="34" charset="0"/>
            </a:endParaRPr>
          </a:p>
          <a:p>
            <a:pPr marL="285750" indent="-285750">
              <a:buFont typeface="Wingdings" panose="05000000000000000000" pitchFamily="2" charset="2"/>
              <a:buChar char="Ø"/>
            </a:pPr>
            <a:r>
              <a:rPr lang="en-US" sz="1400" dirty="0">
                <a:latin typeface="Candara" panose="020E0502030303020204" pitchFamily="34" charset="0"/>
              </a:rPr>
              <a:t>Closure of Andrey’s </a:t>
            </a:r>
            <a:r>
              <a:rPr lang="en-US" sz="1400" dirty="0" smtClean="0">
                <a:latin typeface="Candara" panose="020E0502030303020204" pitchFamily="34" charset="0"/>
              </a:rPr>
              <a:t>PO</a:t>
            </a:r>
          </a:p>
          <a:p>
            <a:endParaRPr lang="en-US" sz="1400" dirty="0">
              <a:latin typeface="Candara" panose="020E0502030303020204" pitchFamily="34" charset="0"/>
            </a:endParaRPr>
          </a:p>
          <a:p>
            <a:r>
              <a:rPr lang="en-US" sz="1400" dirty="0" smtClean="0">
                <a:latin typeface="Candara" panose="020E0502030303020204" pitchFamily="34" charset="0"/>
              </a:rPr>
              <a:t> </a:t>
            </a:r>
            <a:endParaRPr lang="en-US" sz="1400" dirty="0">
              <a:latin typeface="Candara" panose="020E0502030303020204" pitchFamily="34" charset="0"/>
            </a:endParaRPr>
          </a:p>
          <a:p>
            <a:endParaRPr lang="en-US" sz="1400" dirty="0" smtClean="0">
              <a:latin typeface="Candara" panose="020E0502030303020204" pitchFamily="34" charset="0"/>
            </a:endParaRPr>
          </a:p>
        </p:txBody>
      </p:sp>
      <p:sp>
        <p:nvSpPr>
          <p:cNvPr id="16" name="Title 1"/>
          <p:cNvSpPr txBox="1">
            <a:spLocks/>
          </p:cNvSpPr>
          <p:nvPr/>
        </p:nvSpPr>
        <p:spPr>
          <a:xfrm>
            <a:off x="152403" y="152401"/>
            <a:ext cx="9143999" cy="1002135"/>
          </a:xfrm>
          <a:prstGeom prst="rect">
            <a:avLst/>
          </a:prstGeom>
        </p:spPr>
        <p:txBody>
          <a:bodyPr vert="horz" lIns="297529" tIns="33059" rIns="165294" bIns="33059" rtlCol="0" anchor="ctr">
            <a:noAutofit/>
          </a:bodyPr>
          <a:lstStyle>
            <a:lvl1pPr marL="0" indent="0" algn="l" defTabSz="844029" rtl="0" eaLnBrk="1" latinLnBrk="0" hangingPunct="1">
              <a:lnSpc>
                <a:spcPct val="85000"/>
              </a:lnSpc>
              <a:spcBef>
                <a:spcPct val="0"/>
              </a:spcBef>
              <a:buNone/>
              <a:defRPr sz="2400" b="0" kern="1200">
                <a:solidFill>
                  <a:schemeClr val="tx1"/>
                </a:solidFill>
                <a:latin typeface="+mj-lt"/>
                <a:ea typeface="+mj-ea"/>
                <a:cs typeface="+mj-cs"/>
              </a:defRPr>
            </a:lvl1pPr>
          </a:lstStyle>
          <a:p>
            <a:r>
              <a:rPr lang="en-US" dirty="0" smtClean="0"/>
              <a:t>Weekly Snapshot – 12/22/16</a:t>
            </a:r>
            <a:endParaRPr lang="en-US" dirty="0"/>
          </a:p>
        </p:txBody>
      </p:sp>
      <p:sp>
        <p:nvSpPr>
          <p:cNvPr id="17" name="Rectangle 16"/>
          <p:cNvSpPr/>
          <p:nvPr/>
        </p:nvSpPr>
        <p:spPr>
          <a:xfrm>
            <a:off x="213014" y="4054271"/>
            <a:ext cx="4137312" cy="2210885"/>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dirty="0">
              <a:latin typeface="Candara" panose="020E0502030303020204" pitchFamily="34" charset="0"/>
            </a:endParaRPr>
          </a:p>
        </p:txBody>
      </p:sp>
      <p:sp>
        <p:nvSpPr>
          <p:cNvPr id="18" name="Rounded Rectangle 17"/>
          <p:cNvSpPr/>
          <p:nvPr/>
        </p:nvSpPr>
        <p:spPr>
          <a:xfrm>
            <a:off x="403514" y="3849482"/>
            <a:ext cx="3086100" cy="457200"/>
          </a:xfrm>
          <a:prstGeom prst="roundRect">
            <a:avLst/>
          </a:prstGeom>
          <a:ln/>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latin typeface="Candara" panose="020E0502030303020204" pitchFamily="34" charset="0"/>
            </a:endParaRPr>
          </a:p>
        </p:txBody>
      </p:sp>
      <p:sp>
        <p:nvSpPr>
          <p:cNvPr id="19" name="TextBox 18"/>
          <p:cNvSpPr txBox="1"/>
          <p:nvPr/>
        </p:nvSpPr>
        <p:spPr>
          <a:xfrm>
            <a:off x="346362" y="4415104"/>
            <a:ext cx="3810000" cy="954107"/>
          </a:xfrm>
          <a:prstGeom prst="rect">
            <a:avLst/>
          </a:prstGeom>
          <a:noFill/>
        </p:spPr>
        <p:txBody>
          <a:bodyPr wrap="square" rtlCol="0">
            <a:spAutoFit/>
          </a:bodyPr>
          <a:lstStyle/>
          <a:p>
            <a:pPr marL="285750" indent="-285750">
              <a:buFont typeface="Wingdings" panose="05000000000000000000" pitchFamily="2" charset="2"/>
              <a:buChar char="Ø"/>
            </a:pPr>
            <a:endParaRPr lang="en-US" sz="1400" dirty="0" smtClean="0">
              <a:latin typeface="Candara" panose="020E0502030303020204" pitchFamily="34" charset="0"/>
            </a:endParaRPr>
          </a:p>
          <a:p>
            <a:pPr marL="285750" indent="-285750">
              <a:buFont typeface="Wingdings" panose="05000000000000000000" pitchFamily="2" charset="2"/>
              <a:buChar char="Ø"/>
            </a:pPr>
            <a:r>
              <a:rPr lang="en-US" sz="1400" dirty="0" smtClean="0">
                <a:latin typeface="Candara" panose="020E0502030303020204" pitchFamily="34" charset="0"/>
              </a:rPr>
              <a:t>Delay in CLICK Certification closure</a:t>
            </a:r>
            <a:endParaRPr lang="en-US" sz="1400" dirty="0">
              <a:latin typeface="Candara" panose="020E0502030303020204" pitchFamily="34" charset="0"/>
            </a:endParaRPr>
          </a:p>
          <a:p>
            <a:pPr marL="285750" indent="-285750">
              <a:buFont typeface="Wingdings" panose="05000000000000000000" pitchFamily="2" charset="2"/>
              <a:buChar char="Ø"/>
            </a:pPr>
            <a:r>
              <a:rPr lang="en-US" sz="1400" dirty="0" smtClean="0">
                <a:latin typeface="Candara" panose="020E0502030303020204" pitchFamily="34" charset="0"/>
              </a:rPr>
              <a:t>Delay in start of CLICK KT for Gopi</a:t>
            </a:r>
            <a:endParaRPr lang="en-US" sz="1400" dirty="0">
              <a:latin typeface="Candara" panose="020E0502030303020204" pitchFamily="34" charset="0"/>
            </a:endParaRPr>
          </a:p>
          <a:p>
            <a:endParaRPr lang="en-US" sz="1400" dirty="0" smtClean="0">
              <a:latin typeface="Candara" panose="020E0502030303020204" pitchFamily="34" charset="0"/>
            </a:endParaRPr>
          </a:p>
        </p:txBody>
      </p:sp>
      <p:sp>
        <p:nvSpPr>
          <p:cNvPr id="20" name="TextBox 19"/>
          <p:cNvSpPr txBox="1"/>
          <p:nvPr/>
        </p:nvSpPr>
        <p:spPr>
          <a:xfrm>
            <a:off x="768986" y="3908805"/>
            <a:ext cx="2327881" cy="338554"/>
          </a:xfrm>
          <a:prstGeom prst="rect">
            <a:avLst/>
          </a:prstGeom>
          <a:noFill/>
        </p:spPr>
        <p:txBody>
          <a:bodyPr wrap="none">
            <a:spAutoFit/>
          </a:bodyPr>
          <a:lstStyle/>
          <a:p>
            <a:pPr algn="ctr">
              <a:defRPr/>
            </a:pPr>
            <a:r>
              <a:rPr lang="en-US" sz="1600" b="1" dirty="0" smtClean="0">
                <a:solidFill>
                  <a:schemeClr val="bg1"/>
                </a:solidFill>
                <a:latin typeface="Candara" panose="020E0502030303020204" pitchFamily="34" charset="0"/>
              </a:rPr>
              <a:t>Risk / Issues / Challenges</a:t>
            </a:r>
            <a:endParaRPr lang="en-US" sz="1600" b="1" dirty="0">
              <a:solidFill>
                <a:schemeClr val="bg1"/>
              </a:solidFill>
              <a:latin typeface="Candara" panose="020E0502030303020204" pitchFamily="34" charset="0"/>
            </a:endParaRPr>
          </a:p>
        </p:txBody>
      </p:sp>
      <p:sp>
        <p:nvSpPr>
          <p:cNvPr id="21" name="TextBox 20"/>
          <p:cNvSpPr txBox="1"/>
          <p:nvPr/>
        </p:nvSpPr>
        <p:spPr>
          <a:xfrm>
            <a:off x="4804210" y="1850237"/>
            <a:ext cx="3771900" cy="1384995"/>
          </a:xfrm>
          <a:prstGeom prst="rect">
            <a:avLst/>
          </a:prstGeom>
          <a:noFill/>
        </p:spPr>
        <p:txBody>
          <a:bodyPr wrap="square" rtlCol="0">
            <a:spAutoFit/>
          </a:bodyPr>
          <a:lstStyle/>
          <a:p>
            <a:pPr marL="285750" indent="-285750">
              <a:buFont typeface="Wingdings" panose="05000000000000000000" pitchFamily="2" charset="2"/>
              <a:buChar char="Ø"/>
            </a:pPr>
            <a:r>
              <a:rPr lang="en-US" sz="1400" dirty="0" smtClean="0">
                <a:latin typeface="Candara" panose="020E0502030303020204" pitchFamily="34" charset="0"/>
              </a:rPr>
              <a:t>Service now, Siebel and Rally Setup completed</a:t>
            </a:r>
          </a:p>
          <a:p>
            <a:pPr marL="285750" indent="-285750">
              <a:buFont typeface="Wingdings" panose="05000000000000000000" pitchFamily="2" charset="2"/>
              <a:buChar char="Ø"/>
            </a:pPr>
            <a:r>
              <a:rPr lang="en-US" sz="1400" dirty="0" smtClean="0">
                <a:latin typeface="Candara" panose="020E0502030303020204" pitchFamily="34" charset="0"/>
              </a:rPr>
              <a:t>Development environment setup completed</a:t>
            </a:r>
          </a:p>
          <a:p>
            <a:endParaRPr lang="en-US" sz="1400" dirty="0" smtClean="0">
              <a:latin typeface="Candara" panose="020E0502030303020204" pitchFamily="34" charset="0"/>
            </a:endParaRPr>
          </a:p>
          <a:p>
            <a:endParaRPr lang="en-US" sz="1400" dirty="0">
              <a:latin typeface="Candara" panose="020E0502030303020204" pitchFamily="34" charset="0"/>
            </a:endParaRPr>
          </a:p>
        </p:txBody>
      </p:sp>
      <p:sp>
        <p:nvSpPr>
          <p:cNvPr id="22" name="TextBox 21"/>
          <p:cNvSpPr txBox="1"/>
          <p:nvPr/>
        </p:nvSpPr>
        <p:spPr>
          <a:xfrm>
            <a:off x="523504" y="1927094"/>
            <a:ext cx="3771900" cy="523220"/>
          </a:xfrm>
          <a:prstGeom prst="rect">
            <a:avLst/>
          </a:prstGeom>
          <a:noFill/>
        </p:spPr>
        <p:txBody>
          <a:bodyPr wrap="square" rtlCol="0">
            <a:spAutoFit/>
          </a:bodyPr>
          <a:lstStyle/>
          <a:p>
            <a:endParaRPr lang="en-US" sz="1400" dirty="0" smtClean="0">
              <a:latin typeface="Candara" panose="020E0502030303020204" pitchFamily="34" charset="0"/>
            </a:endParaRPr>
          </a:p>
          <a:p>
            <a:r>
              <a:rPr lang="en-US" sz="1400" dirty="0" smtClean="0">
                <a:latin typeface="Candara" panose="020E0502030303020204" pitchFamily="34" charset="0"/>
              </a:rPr>
              <a:t>NA</a:t>
            </a:r>
            <a:endParaRPr lang="en-US" sz="1400" dirty="0">
              <a:latin typeface="Candara" panose="020E0502030303020204" pitchFamily="34" charset="0"/>
            </a:endParaRPr>
          </a:p>
        </p:txBody>
      </p:sp>
    </p:spTree>
    <p:extLst>
      <p:ext uri="{BB962C8B-B14F-4D97-AF65-F5344CB8AC3E}">
        <p14:creationId xmlns:p14="http://schemas.microsoft.com/office/powerpoint/2010/main" val="19489161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399" y="1555618"/>
            <a:ext cx="4197927" cy="2129691"/>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dirty="0">
              <a:latin typeface="Candara" panose="020E0502030303020204" pitchFamily="34" charset="0"/>
            </a:endParaRPr>
          </a:p>
        </p:txBody>
      </p:sp>
      <p:sp>
        <p:nvSpPr>
          <p:cNvPr id="4" name="Rounded Rectangle 3"/>
          <p:cNvSpPr/>
          <p:nvPr/>
        </p:nvSpPr>
        <p:spPr>
          <a:xfrm>
            <a:off x="342900" y="1350830"/>
            <a:ext cx="3086100" cy="457200"/>
          </a:xfrm>
          <a:prstGeom prst="roundRect">
            <a:avLst/>
          </a:prstGeom>
          <a:ln/>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latin typeface="Candara" panose="020E0502030303020204" pitchFamily="34" charset="0"/>
            </a:endParaRPr>
          </a:p>
        </p:txBody>
      </p:sp>
      <p:sp>
        <p:nvSpPr>
          <p:cNvPr id="5" name="Rectangle 4"/>
          <p:cNvSpPr/>
          <p:nvPr/>
        </p:nvSpPr>
        <p:spPr>
          <a:xfrm>
            <a:off x="4566310" y="1554407"/>
            <a:ext cx="4419600" cy="2130902"/>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dirty="0">
              <a:latin typeface="Candara" panose="020E0502030303020204" pitchFamily="34" charset="0"/>
            </a:endParaRPr>
          </a:p>
        </p:txBody>
      </p:sp>
      <p:sp>
        <p:nvSpPr>
          <p:cNvPr id="6" name="Rounded Rectangle 5"/>
          <p:cNvSpPr/>
          <p:nvPr/>
        </p:nvSpPr>
        <p:spPr>
          <a:xfrm>
            <a:off x="4756810" y="1349618"/>
            <a:ext cx="3086100" cy="457200"/>
          </a:xfrm>
          <a:prstGeom prst="roundRect">
            <a:avLst/>
          </a:prstGeom>
          <a:ln/>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latin typeface="Candara" panose="020E0502030303020204" pitchFamily="34" charset="0"/>
            </a:endParaRPr>
          </a:p>
        </p:txBody>
      </p:sp>
      <p:sp>
        <p:nvSpPr>
          <p:cNvPr id="10" name="TextBox 9"/>
          <p:cNvSpPr txBox="1"/>
          <p:nvPr/>
        </p:nvSpPr>
        <p:spPr>
          <a:xfrm>
            <a:off x="736946" y="1367376"/>
            <a:ext cx="2284601" cy="338554"/>
          </a:xfrm>
          <a:prstGeom prst="rect">
            <a:avLst/>
          </a:prstGeom>
          <a:noFill/>
        </p:spPr>
        <p:txBody>
          <a:bodyPr wrap="none">
            <a:spAutoFit/>
          </a:bodyPr>
          <a:lstStyle/>
          <a:p>
            <a:pPr algn="ctr">
              <a:defRPr/>
            </a:pPr>
            <a:r>
              <a:rPr lang="en-US" sz="1600" b="1" dirty="0" smtClean="0">
                <a:solidFill>
                  <a:schemeClr val="bg1"/>
                </a:solidFill>
                <a:latin typeface="Candara" panose="020E0502030303020204" pitchFamily="34" charset="0"/>
              </a:rPr>
              <a:t>GE Trainings Completed</a:t>
            </a:r>
            <a:endParaRPr lang="en-US" sz="1600" b="1" dirty="0">
              <a:solidFill>
                <a:schemeClr val="bg1"/>
              </a:solidFill>
              <a:latin typeface="Candara" panose="020E0502030303020204" pitchFamily="34" charset="0"/>
            </a:endParaRPr>
          </a:p>
        </p:txBody>
      </p:sp>
      <p:sp>
        <p:nvSpPr>
          <p:cNvPr id="11" name="TextBox 10"/>
          <p:cNvSpPr txBox="1"/>
          <p:nvPr/>
        </p:nvSpPr>
        <p:spPr>
          <a:xfrm>
            <a:off x="5614416" y="1408941"/>
            <a:ext cx="1343637" cy="338554"/>
          </a:xfrm>
          <a:prstGeom prst="rect">
            <a:avLst/>
          </a:prstGeom>
          <a:noFill/>
        </p:spPr>
        <p:txBody>
          <a:bodyPr wrap="none">
            <a:spAutoFit/>
          </a:bodyPr>
          <a:lstStyle/>
          <a:p>
            <a:pPr algn="ctr">
              <a:defRPr/>
            </a:pPr>
            <a:r>
              <a:rPr lang="en-US" sz="1600" b="1" dirty="0" smtClean="0">
                <a:solidFill>
                  <a:schemeClr val="bg1"/>
                </a:solidFill>
                <a:latin typeface="Candara" panose="020E0502030303020204" pitchFamily="34" charset="0"/>
              </a:rPr>
              <a:t>Self Learning</a:t>
            </a:r>
            <a:endParaRPr lang="en-US" sz="1600" b="1" dirty="0">
              <a:solidFill>
                <a:schemeClr val="bg1"/>
              </a:solidFill>
              <a:latin typeface="Candara" panose="020E0502030303020204" pitchFamily="34" charset="0"/>
            </a:endParaRPr>
          </a:p>
        </p:txBody>
      </p:sp>
      <p:sp>
        <p:nvSpPr>
          <p:cNvPr id="12" name="Rectangle 11"/>
          <p:cNvSpPr/>
          <p:nvPr/>
        </p:nvSpPr>
        <p:spPr>
          <a:xfrm>
            <a:off x="4613709" y="4100946"/>
            <a:ext cx="4372201" cy="2164210"/>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dirty="0">
              <a:latin typeface="Candara" panose="020E0502030303020204" pitchFamily="34" charset="0"/>
            </a:endParaRPr>
          </a:p>
        </p:txBody>
      </p:sp>
      <p:sp>
        <p:nvSpPr>
          <p:cNvPr id="13" name="Rounded Rectangle 12"/>
          <p:cNvSpPr/>
          <p:nvPr/>
        </p:nvSpPr>
        <p:spPr>
          <a:xfrm>
            <a:off x="4979124" y="3933847"/>
            <a:ext cx="3086100" cy="457200"/>
          </a:xfrm>
          <a:prstGeom prst="roundRect">
            <a:avLst/>
          </a:prstGeom>
          <a:ln/>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latin typeface="Candara" panose="020E0502030303020204" pitchFamily="34" charset="0"/>
            </a:endParaRPr>
          </a:p>
        </p:txBody>
      </p:sp>
      <p:sp>
        <p:nvSpPr>
          <p:cNvPr id="14" name="TextBox 13"/>
          <p:cNvSpPr txBox="1"/>
          <p:nvPr/>
        </p:nvSpPr>
        <p:spPr>
          <a:xfrm>
            <a:off x="5294426" y="3993170"/>
            <a:ext cx="2321469" cy="338554"/>
          </a:xfrm>
          <a:prstGeom prst="rect">
            <a:avLst/>
          </a:prstGeom>
          <a:noFill/>
        </p:spPr>
        <p:txBody>
          <a:bodyPr wrap="none">
            <a:spAutoFit/>
          </a:bodyPr>
          <a:lstStyle/>
          <a:p>
            <a:pPr algn="ctr">
              <a:defRPr/>
            </a:pPr>
            <a:r>
              <a:rPr lang="en-US" sz="1600" b="1" dirty="0">
                <a:solidFill>
                  <a:schemeClr val="bg1"/>
                </a:solidFill>
                <a:latin typeface="Candara" panose="020E0502030303020204" pitchFamily="34" charset="0"/>
              </a:rPr>
              <a:t>Open Issues/Action Item</a:t>
            </a:r>
          </a:p>
        </p:txBody>
      </p:sp>
      <p:sp>
        <p:nvSpPr>
          <p:cNvPr id="15" name="TextBox 14"/>
          <p:cNvSpPr txBox="1"/>
          <p:nvPr/>
        </p:nvSpPr>
        <p:spPr>
          <a:xfrm>
            <a:off x="4979124" y="4415328"/>
            <a:ext cx="3860076" cy="1169551"/>
          </a:xfrm>
          <a:prstGeom prst="rect">
            <a:avLst/>
          </a:prstGeom>
          <a:noFill/>
        </p:spPr>
        <p:txBody>
          <a:bodyPr wrap="square" rtlCol="0">
            <a:spAutoFit/>
          </a:bodyPr>
          <a:lstStyle/>
          <a:p>
            <a:endParaRPr lang="en-US" sz="1400" dirty="0" smtClean="0">
              <a:latin typeface="Candara" panose="020E0502030303020204" pitchFamily="34" charset="0"/>
            </a:endParaRPr>
          </a:p>
          <a:p>
            <a:pPr marL="285750" indent="-285750">
              <a:buFont typeface="Wingdings" panose="05000000000000000000" pitchFamily="2" charset="2"/>
              <a:buChar char="Ø"/>
            </a:pPr>
            <a:endParaRPr lang="en-US" sz="1400" dirty="0">
              <a:latin typeface="Candara" panose="020E0502030303020204" pitchFamily="34" charset="0"/>
            </a:endParaRPr>
          </a:p>
          <a:p>
            <a:endParaRPr lang="en-US" sz="1400" dirty="0">
              <a:latin typeface="Candara" panose="020E0502030303020204" pitchFamily="34" charset="0"/>
            </a:endParaRPr>
          </a:p>
          <a:p>
            <a:r>
              <a:rPr lang="en-US" sz="1400" dirty="0" smtClean="0">
                <a:latin typeface="Candara" panose="020E0502030303020204" pitchFamily="34" charset="0"/>
              </a:rPr>
              <a:t> </a:t>
            </a:r>
            <a:endParaRPr lang="en-US" sz="1400" dirty="0">
              <a:latin typeface="Candara" panose="020E0502030303020204" pitchFamily="34" charset="0"/>
            </a:endParaRPr>
          </a:p>
          <a:p>
            <a:endParaRPr lang="en-US" sz="1400" dirty="0" smtClean="0">
              <a:latin typeface="Candara" panose="020E0502030303020204" pitchFamily="34" charset="0"/>
            </a:endParaRPr>
          </a:p>
        </p:txBody>
      </p:sp>
      <p:sp>
        <p:nvSpPr>
          <p:cNvPr id="16" name="Title 1"/>
          <p:cNvSpPr txBox="1">
            <a:spLocks/>
          </p:cNvSpPr>
          <p:nvPr/>
        </p:nvSpPr>
        <p:spPr>
          <a:xfrm>
            <a:off x="152403" y="152401"/>
            <a:ext cx="9143999" cy="1002135"/>
          </a:xfrm>
          <a:prstGeom prst="rect">
            <a:avLst/>
          </a:prstGeom>
        </p:spPr>
        <p:txBody>
          <a:bodyPr vert="horz" lIns="297529" tIns="33059" rIns="165294" bIns="33059" rtlCol="0" anchor="ctr">
            <a:noAutofit/>
          </a:bodyPr>
          <a:lstStyle>
            <a:lvl1pPr marL="0" indent="0" algn="l" defTabSz="844029" rtl="0" eaLnBrk="1" latinLnBrk="0" hangingPunct="1">
              <a:lnSpc>
                <a:spcPct val="85000"/>
              </a:lnSpc>
              <a:spcBef>
                <a:spcPct val="0"/>
              </a:spcBef>
              <a:buNone/>
              <a:defRPr sz="2400" b="0" kern="1200">
                <a:solidFill>
                  <a:schemeClr val="tx1"/>
                </a:solidFill>
                <a:latin typeface="+mj-lt"/>
                <a:ea typeface="+mj-ea"/>
                <a:cs typeface="+mj-cs"/>
              </a:defRPr>
            </a:lvl1pPr>
          </a:lstStyle>
          <a:p>
            <a:r>
              <a:rPr lang="en-US" dirty="0" smtClean="0"/>
              <a:t>Training Status – 12/22/16</a:t>
            </a:r>
            <a:endParaRPr lang="en-US" dirty="0"/>
          </a:p>
        </p:txBody>
      </p:sp>
      <p:sp>
        <p:nvSpPr>
          <p:cNvPr id="17" name="Rectangle 16"/>
          <p:cNvSpPr/>
          <p:nvPr/>
        </p:nvSpPr>
        <p:spPr>
          <a:xfrm>
            <a:off x="213014" y="4054271"/>
            <a:ext cx="4137312" cy="2210885"/>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dirty="0">
              <a:latin typeface="Candara" panose="020E0502030303020204" pitchFamily="34" charset="0"/>
            </a:endParaRPr>
          </a:p>
        </p:txBody>
      </p:sp>
      <p:sp>
        <p:nvSpPr>
          <p:cNvPr id="18" name="Rounded Rectangle 17"/>
          <p:cNvSpPr/>
          <p:nvPr/>
        </p:nvSpPr>
        <p:spPr>
          <a:xfrm>
            <a:off x="403514" y="3849482"/>
            <a:ext cx="3086100" cy="457200"/>
          </a:xfrm>
          <a:prstGeom prst="roundRect">
            <a:avLst/>
          </a:prstGeom>
          <a:ln/>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latin typeface="Candara" panose="020E0502030303020204" pitchFamily="34" charset="0"/>
            </a:endParaRPr>
          </a:p>
        </p:txBody>
      </p:sp>
      <p:sp>
        <p:nvSpPr>
          <p:cNvPr id="19" name="TextBox 18"/>
          <p:cNvSpPr txBox="1"/>
          <p:nvPr/>
        </p:nvSpPr>
        <p:spPr>
          <a:xfrm>
            <a:off x="346362" y="4415104"/>
            <a:ext cx="3810000" cy="738664"/>
          </a:xfrm>
          <a:prstGeom prst="rect">
            <a:avLst/>
          </a:prstGeom>
          <a:noFill/>
        </p:spPr>
        <p:txBody>
          <a:bodyPr wrap="square" rtlCol="0">
            <a:spAutoFit/>
          </a:bodyPr>
          <a:lstStyle/>
          <a:p>
            <a:pPr marL="285750" indent="-285750">
              <a:buFont typeface="Wingdings" panose="05000000000000000000" pitchFamily="2" charset="2"/>
              <a:buChar char="Ø"/>
            </a:pPr>
            <a:endParaRPr lang="en-US" sz="1400" dirty="0" smtClean="0">
              <a:latin typeface="Candara" panose="020E0502030303020204" pitchFamily="34" charset="0"/>
            </a:endParaRPr>
          </a:p>
          <a:p>
            <a:r>
              <a:rPr lang="en-US" sz="1400" dirty="0" smtClean="0">
                <a:latin typeface="Candara" panose="020E0502030303020204" pitchFamily="34" charset="0"/>
              </a:rPr>
              <a:t>N/A</a:t>
            </a:r>
            <a:endParaRPr lang="en-US" sz="1400" dirty="0">
              <a:latin typeface="Candara" panose="020E0502030303020204" pitchFamily="34" charset="0"/>
            </a:endParaRPr>
          </a:p>
          <a:p>
            <a:endParaRPr lang="en-US" sz="1400" dirty="0" smtClean="0">
              <a:latin typeface="Candara" panose="020E0502030303020204" pitchFamily="34" charset="0"/>
            </a:endParaRPr>
          </a:p>
        </p:txBody>
      </p:sp>
      <p:sp>
        <p:nvSpPr>
          <p:cNvPr id="20" name="TextBox 19"/>
          <p:cNvSpPr txBox="1"/>
          <p:nvPr/>
        </p:nvSpPr>
        <p:spPr>
          <a:xfrm>
            <a:off x="768986" y="3908805"/>
            <a:ext cx="2327881" cy="338554"/>
          </a:xfrm>
          <a:prstGeom prst="rect">
            <a:avLst/>
          </a:prstGeom>
          <a:noFill/>
        </p:spPr>
        <p:txBody>
          <a:bodyPr wrap="none">
            <a:spAutoFit/>
          </a:bodyPr>
          <a:lstStyle/>
          <a:p>
            <a:pPr algn="ctr">
              <a:defRPr/>
            </a:pPr>
            <a:r>
              <a:rPr lang="en-US" sz="1600" b="1" dirty="0" smtClean="0">
                <a:solidFill>
                  <a:schemeClr val="bg1"/>
                </a:solidFill>
                <a:latin typeface="Candara" panose="020E0502030303020204" pitchFamily="34" charset="0"/>
              </a:rPr>
              <a:t>Risk / Issues / Challenges</a:t>
            </a:r>
            <a:endParaRPr lang="en-US" sz="1600" b="1" dirty="0">
              <a:solidFill>
                <a:schemeClr val="bg1"/>
              </a:solidFill>
              <a:latin typeface="Candara" panose="020E0502030303020204" pitchFamily="34" charset="0"/>
            </a:endParaRPr>
          </a:p>
        </p:txBody>
      </p:sp>
      <p:sp>
        <p:nvSpPr>
          <p:cNvPr id="21" name="TextBox 20"/>
          <p:cNvSpPr txBox="1"/>
          <p:nvPr/>
        </p:nvSpPr>
        <p:spPr>
          <a:xfrm>
            <a:off x="4804210" y="1850237"/>
            <a:ext cx="4181700" cy="2246769"/>
          </a:xfrm>
          <a:prstGeom prst="rect">
            <a:avLst/>
          </a:prstGeom>
          <a:noFill/>
        </p:spPr>
        <p:txBody>
          <a:bodyPr wrap="square" rtlCol="0">
            <a:spAutoFit/>
          </a:bodyPr>
          <a:lstStyle/>
          <a:p>
            <a:pPr marL="285750" indent="-285750">
              <a:buFont typeface="Wingdings" panose="05000000000000000000" pitchFamily="2" charset="2"/>
              <a:buChar char="Ø"/>
            </a:pPr>
            <a:r>
              <a:rPr lang="en-US" sz="1400" dirty="0" smtClean="0">
                <a:latin typeface="Candara" panose="020E0502030303020204" pitchFamily="34" charset="0"/>
              </a:rPr>
              <a:t>Agile Scrum Methodology</a:t>
            </a:r>
          </a:p>
          <a:p>
            <a:pPr marL="285750" indent="-285750">
              <a:buFont typeface="Wingdings" panose="05000000000000000000" pitchFamily="2" charset="2"/>
              <a:buChar char="Ø"/>
            </a:pPr>
            <a:r>
              <a:rPr lang="en-US" sz="1400" dirty="0" smtClean="0">
                <a:latin typeface="Candara" panose="020E0502030303020204" pitchFamily="34" charset="0"/>
              </a:rPr>
              <a:t>DevOps </a:t>
            </a:r>
          </a:p>
          <a:p>
            <a:pPr marL="285750" indent="-285750">
              <a:buFont typeface="Wingdings" panose="05000000000000000000" pitchFamily="2" charset="2"/>
              <a:buChar char="Ø"/>
            </a:pPr>
            <a:r>
              <a:rPr lang="en-US" sz="1400" dirty="0" smtClean="0">
                <a:latin typeface="Candara" panose="020E0502030303020204" pitchFamily="34" charset="0"/>
              </a:rPr>
              <a:t>Rally</a:t>
            </a:r>
          </a:p>
          <a:p>
            <a:pPr marL="285750" indent="-285750">
              <a:buFont typeface="Wingdings" panose="05000000000000000000" pitchFamily="2" charset="2"/>
              <a:buChar char="Ø"/>
            </a:pPr>
            <a:r>
              <a:rPr lang="en-US" sz="1400" dirty="0" smtClean="0">
                <a:latin typeface="Candara" panose="020E0502030303020204" pitchFamily="34" charset="0"/>
              </a:rPr>
              <a:t>C#, Asp.net, MVC, JQuery and SQL server</a:t>
            </a:r>
          </a:p>
          <a:p>
            <a:pPr marL="285750" indent="-285750">
              <a:buFont typeface="Wingdings" panose="05000000000000000000" pitchFamily="2" charset="2"/>
              <a:buChar char="Ø"/>
            </a:pPr>
            <a:r>
              <a:rPr lang="en-US" sz="1400" dirty="0" smtClean="0">
                <a:latin typeface="Candara" panose="020E0502030303020204" pitchFamily="34" charset="0"/>
              </a:rPr>
              <a:t>Agile testing</a:t>
            </a:r>
          </a:p>
          <a:p>
            <a:pPr marL="285750" indent="-285750">
              <a:buFont typeface="Wingdings" panose="05000000000000000000" pitchFamily="2" charset="2"/>
              <a:buChar char="Ø"/>
            </a:pPr>
            <a:r>
              <a:rPr lang="en-US" sz="1400" dirty="0" smtClean="0">
                <a:latin typeface="Candara" panose="020E0502030303020204" pitchFamily="34" charset="0"/>
              </a:rPr>
              <a:t>Agile estimation techniques</a:t>
            </a:r>
          </a:p>
          <a:p>
            <a:pPr marL="285750" indent="-285750">
              <a:buFont typeface="Wingdings" panose="05000000000000000000" pitchFamily="2" charset="2"/>
              <a:buChar char="Ø"/>
            </a:pPr>
            <a:r>
              <a:rPr lang="en-US" sz="1400" dirty="0" smtClean="0">
                <a:latin typeface="Candara" panose="020E0502030303020204" pitchFamily="34" charset="0"/>
              </a:rPr>
              <a:t>Click schedule</a:t>
            </a:r>
          </a:p>
          <a:p>
            <a:pPr marL="285750" indent="-285750">
              <a:buFont typeface="Wingdings" panose="05000000000000000000" pitchFamily="2" charset="2"/>
              <a:buChar char="Ø"/>
            </a:pPr>
            <a:endParaRPr lang="en-US" sz="1400" dirty="0" smtClean="0">
              <a:latin typeface="Candara" panose="020E0502030303020204" pitchFamily="34" charset="0"/>
            </a:endParaRPr>
          </a:p>
          <a:p>
            <a:pPr marL="285750" indent="-285750">
              <a:buFont typeface="Wingdings" panose="05000000000000000000" pitchFamily="2" charset="2"/>
              <a:buChar char="Ø"/>
            </a:pPr>
            <a:endParaRPr lang="en-US" sz="1400" dirty="0" smtClean="0">
              <a:latin typeface="Candara" panose="020E0502030303020204" pitchFamily="34" charset="0"/>
            </a:endParaRPr>
          </a:p>
          <a:p>
            <a:pPr marL="285750" indent="-285750">
              <a:buFont typeface="Wingdings" panose="05000000000000000000" pitchFamily="2" charset="2"/>
              <a:buChar char="Ø"/>
            </a:pPr>
            <a:endParaRPr lang="en-US" sz="1400" dirty="0">
              <a:latin typeface="Candara" panose="020E0502030303020204" pitchFamily="34" charset="0"/>
            </a:endParaRPr>
          </a:p>
        </p:txBody>
      </p:sp>
      <p:sp>
        <p:nvSpPr>
          <p:cNvPr id="22" name="TextBox 21"/>
          <p:cNvSpPr txBox="1"/>
          <p:nvPr/>
        </p:nvSpPr>
        <p:spPr>
          <a:xfrm>
            <a:off x="161924" y="1638733"/>
            <a:ext cx="4137312" cy="1938992"/>
          </a:xfrm>
          <a:prstGeom prst="rect">
            <a:avLst/>
          </a:prstGeom>
          <a:noFill/>
        </p:spPr>
        <p:txBody>
          <a:bodyPr wrap="square" rtlCol="0">
            <a:spAutoFit/>
          </a:bodyPr>
          <a:lstStyle/>
          <a:p>
            <a:pPr marL="285750" indent="-285750">
              <a:buFont typeface="Wingdings" panose="05000000000000000000" pitchFamily="2" charset="2"/>
              <a:buChar char="Ø"/>
            </a:pPr>
            <a:endParaRPr lang="en-US" sz="1000" dirty="0" smtClean="0">
              <a:latin typeface="Candara" panose="020E0502030303020204" pitchFamily="34" charset="0"/>
            </a:endParaRPr>
          </a:p>
          <a:p>
            <a:pPr marL="285750" indent="-285750">
              <a:buFont typeface="Wingdings" panose="05000000000000000000" pitchFamily="2" charset="2"/>
              <a:buChar char="Ø"/>
            </a:pPr>
            <a:r>
              <a:rPr lang="en-US" sz="1000" dirty="0" smtClean="0">
                <a:latin typeface="Candara" panose="020E0502030303020204" pitchFamily="34" charset="0"/>
              </a:rPr>
              <a:t>Six </a:t>
            </a:r>
            <a:r>
              <a:rPr lang="en-US" sz="1000" dirty="0">
                <a:latin typeface="Candara" panose="020E0502030303020204" pitchFamily="34" charset="0"/>
              </a:rPr>
              <a:t>Sigma WBT </a:t>
            </a:r>
            <a:r>
              <a:rPr lang="en-US" sz="1000" dirty="0" smtClean="0">
                <a:latin typeface="Candara" panose="020E0502030303020204" pitchFamily="34" charset="0"/>
              </a:rPr>
              <a:t>Test</a:t>
            </a:r>
          </a:p>
          <a:p>
            <a:pPr marL="285750" indent="-285750">
              <a:buFont typeface="Wingdings" panose="05000000000000000000" pitchFamily="2" charset="2"/>
              <a:buChar char="Ø"/>
            </a:pPr>
            <a:r>
              <a:rPr lang="en-US" sz="1000" dirty="0">
                <a:latin typeface="Candara" panose="020E0502030303020204" pitchFamily="34" charset="0"/>
              </a:rPr>
              <a:t>GE GDC Induction WBT </a:t>
            </a:r>
            <a:r>
              <a:rPr lang="en-US" sz="1000" dirty="0" smtClean="0">
                <a:latin typeface="Candara" panose="020E0502030303020204" pitchFamily="34" charset="0"/>
              </a:rPr>
              <a:t>Test</a:t>
            </a:r>
          </a:p>
          <a:p>
            <a:pPr marL="285750" indent="-285750">
              <a:buFont typeface="Wingdings" panose="05000000000000000000" pitchFamily="2" charset="2"/>
              <a:buChar char="Ø"/>
            </a:pPr>
            <a:r>
              <a:rPr lang="en-US" sz="1000" dirty="0">
                <a:latin typeface="Candara" panose="020E0502030303020204" pitchFamily="34" charset="0"/>
              </a:rPr>
              <a:t>Software Security Awareness </a:t>
            </a:r>
            <a:endParaRPr lang="en-US" sz="1000" dirty="0" smtClean="0">
              <a:latin typeface="Candara" panose="020E0502030303020204" pitchFamily="34" charset="0"/>
            </a:endParaRPr>
          </a:p>
          <a:p>
            <a:pPr marL="285750" indent="-285750">
              <a:buFont typeface="Wingdings" panose="05000000000000000000" pitchFamily="2" charset="2"/>
              <a:buChar char="Ø"/>
            </a:pPr>
            <a:r>
              <a:rPr lang="en-US" sz="1000" dirty="0">
                <a:latin typeface="Candara" panose="020E0502030303020204" pitchFamily="34" charset="0"/>
              </a:rPr>
              <a:t>Fundamentals of Application Security </a:t>
            </a:r>
            <a:endParaRPr lang="en-US" sz="1000" dirty="0" smtClean="0">
              <a:latin typeface="Candara" panose="020E0502030303020204" pitchFamily="34" charset="0"/>
            </a:endParaRPr>
          </a:p>
          <a:p>
            <a:pPr marL="285750" indent="-285750">
              <a:buFont typeface="Wingdings" panose="05000000000000000000" pitchFamily="2" charset="2"/>
              <a:buChar char="Ø"/>
            </a:pPr>
            <a:r>
              <a:rPr lang="en-US" sz="1000" dirty="0" smtClean="0">
                <a:latin typeface="Candara" panose="020E0502030303020204" pitchFamily="34" charset="0"/>
              </a:rPr>
              <a:t>Fundamentals </a:t>
            </a:r>
            <a:r>
              <a:rPr lang="en-US" sz="1000" dirty="0">
                <a:latin typeface="Candara" panose="020E0502030303020204" pitchFamily="34" charset="0"/>
              </a:rPr>
              <a:t>of Secure </a:t>
            </a:r>
            <a:r>
              <a:rPr lang="en-US" sz="1000" dirty="0" smtClean="0">
                <a:latin typeface="Candara" panose="020E0502030303020204" pitchFamily="34" charset="0"/>
              </a:rPr>
              <a:t>Architecture</a:t>
            </a:r>
          </a:p>
          <a:p>
            <a:pPr marL="285750" indent="-285750">
              <a:buFont typeface="Wingdings" panose="05000000000000000000" pitchFamily="2" charset="2"/>
              <a:buChar char="Ø"/>
            </a:pPr>
            <a:r>
              <a:rPr lang="en-US" sz="1000" dirty="0">
                <a:latin typeface="Candara" panose="020E0502030303020204" pitchFamily="34" charset="0"/>
              </a:rPr>
              <a:t>Fundamentals of Secure </a:t>
            </a:r>
            <a:r>
              <a:rPr lang="en-US" sz="1000" dirty="0" smtClean="0">
                <a:latin typeface="Candara" panose="020E0502030303020204" pitchFamily="34" charset="0"/>
              </a:rPr>
              <a:t>Development</a:t>
            </a:r>
          </a:p>
          <a:p>
            <a:pPr marL="285750" indent="-285750">
              <a:buFont typeface="Wingdings" panose="05000000000000000000" pitchFamily="2" charset="2"/>
              <a:buChar char="Ø"/>
            </a:pPr>
            <a:r>
              <a:rPr lang="en-US" sz="1000" dirty="0">
                <a:latin typeface="Candara" panose="020E0502030303020204" pitchFamily="34" charset="0"/>
              </a:rPr>
              <a:t>GEHC </a:t>
            </a:r>
            <a:r>
              <a:rPr lang="en-US" sz="1000" dirty="0" smtClean="0">
                <a:latin typeface="Candara" panose="020E0502030303020204" pitchFamily="34" charset="0"/>
              </a:rPr>
              <a:t>Service Now </a:t>
            </a:r>
            <a:r>
              <a:rPr lang="en-US" sz="1000" dirty="0">
                <a:latin typeface="Candara" panose="020E0502030303020204" pitchFamily="34" charset="0"/>
              </a:rPr>
              <a:t>System and CMDB </a:t>
            </a:r>
            <a:r>
              <a:rPr lang="en-US" sz="1000" dirty="0" smtClean="0">
                <a:latin typeface="Candara" panose="020E0502030303020204" pitchFamily="34" charset="0"/>
              </a:rPr>
              <a:t>Training</a:t>
            </a:r>
          </a:p>
          <a:p>
            <a:pPr marL="285750" indent="-285750">
              <a:buFont typeface="Wingdings" panose="05000000000000000000" pitchFamily="2" charset="2"/>
              <a:buChar char="Ø"/>
            </a:pPr>
            <a:r>
              <a:rPr lang="en-US" sz="1000" dirty="0">
                <a:latin typeface="Candara" panose="020E0502030303020204" pitchFamily="34" charset="0"/>
              </a:rPr>
              <a:t>GEHC </a:t>
            </a:r>
            <a:r>
              <a:rPr lang="en-US" sz="1000" dirty="0" smtClean="0">
                <a:latin typeface="Candara" panose="020E0502030303020204" pitchFamily="34" charset="0"/>
              </a:rPr>
              <a:t>Service Now </a:t>
            </a:r>
            <a:r>
              <a:rPr lang="en-US" sz="1000" dirty="0">
                <a:latin typeface="Candara" panose="020E0502030303020204" pitchFamily="34" charset="0"/>
              </a:rPr>
              <a:t>Incident &amp; Problem </a:t>
            </a:r>
            <a:r>
              <a:rPr lang="en-US" sz="1000" dirty="0" smtClean="0">
                <a:latin typeface="Candara" panose="020E0502030303020204" pitchFamily="34" charset="0"/>
              </a:rPr>
              <a:t>Training</a:t>
            </a:r>
          </a:p>
          <a:p>
            <a:pPr marL="285750" indent="-285750">
              <a:buFont typeface="Wingdings" panose="05000000000000000000" pitchFamily="2" charset="2"/>
              <a:buChar char="Ø"/>
            </a:pPr>
            <a:r>
              <a:rPr lang="en-US" sz="1000" dirty="0">
                <a:latin typeface="Candara" panose="020E0502030303020204" pitchFamily="34" charset="0"/>
              </a:rPr>
              <a:t>GEHC </a:t>
            </a:r>
            <a:r>
              <a:rPr lang="en-US" sz="1000" dirty="0" smtClean="0">
                <a:latin typeface="Candara" panose="020E0502030303020204" pitchFamily="34" charset="0"/>
              </a:rPr>
              <a:t>Service Now </a:t>
            </a:r>
            <a:r>
              <a:rPr lang="en-US" sz="1000" dirty="0">
                <a:latin typeface="Candara" panose="020E0502030303020204" pitchFamily="34" charset="0"/>
              </a:rPr>
              <a:t>Change Mgmt. </a:t>
            </a:r>
            <a:r>
              <a:rPr lang="en-US" sz="1000" dirty="0" smtClean="0">
                <a:latin typeface="Candara" panose="020E0502030303020204" pitchFamily="34" charset="0"/>
              </a:rPr>
              <a:t>Training</a:t>
            </a:r>
          </a:p>
          <a:p>
            <a:pPr marL="285750" indent="-285750">
              <a:buFont typeface="Wingdings" panose="05000000000000000000" pitchFamily="2" charset="2"/>
              <a:buChar char="Ø"/>
            </a:pPr>
            <a:r>
              <a:rPr lang="en-US" sz="1000" dirty="0">
                <a:latin typeface="Candara" panose="020E0502030303020204" pitchFamily="34" charset="0"/>
              </a:rPr>
              <a:t>GEHC IT ALM </a:t>
            </a:r>
            <a:r>
              <a:rPr lang="en-US" sz="1000" dirty="0" smtClean="0">
                <a:latin typeface="Candara" panose="020E0502030303020204" pitchFamily="34" charset="0"/>
              </a:rPr>
              <a:t>Requirements</a:t>
            </a:r>
          </a:p>
          <a:p>
            <a:pPr marL="285750" indent="-285750">
              <a:buFont typeface="Wingdings" panose="05000000000000000000" pitchFamily="2" charset="2"/>
              <a:buChar char="Ø"/>
            </a:pPr>
            <a:r>
              <a:rPr lang="en-US" sz="1000" dirty="0">
                <a:latin typeface="Candara" panose="020E0502030303020204" pitchFamily="34" charset="0"/>
              </a:rPr>
              <a:t>GEHC IT ALM Test Management</a:t>
            </a:r>
          </a:p>
        </p:txBody>
      </p:sp>
      <p:sp>
        <p:nvSpPr>
          <p:cNvPr id="23" name="TextBox 22"/>
          <p:cNvSpPr txBox="1"/>
          <p:nvPr/>
        </p:nvSpPr>
        <p:spPr>
          <a:xfrm>
            <a:off x="4804210" y="4331969"/>
            <a:ext cx="3810000" cy="738664"/>
          </a:xfrm>
          <a:prstGeom prst="rect">
            <a:avLst/>
          </a:prstGeom>
          <a:noFill/>
        </p:spPr>
        <p:txBody>
          <a:bodyPr wrap="square" rtlCol="0">
            <a:spAutoFit/>
          </a:bodyPr>
          <a:lstStyle/>
          <a:p>
            <a:pPr marL="285750" indent="-285750">
              <a:buFont typeface="Wingdings" panose="05000000000000000000" pitchFamily="2" charset="2"/>
              <a:buChar char="Ø"/>
            </a:pPr>
            <a:endParaRPr lang="en-US" sz="1400" dirty="0" smtClean="0">
              <a:latin typeface="Candara" panose="020E0502030303020204" pitchFamily="34" charset="0"/>
            </a:endParaRPr>
          </a:p>
          <a:p>
            <a:r>
              <a:rPr lang="en-US" sz="1400" dirty="0" smtClean="0">
                <a:latin typeface="Candara" panose="020E0502030303020204" pitchFamily="34" charset="0"/>
              </a:rPr>
              <a:t>N/A</a:t>
            </a:r>
            <a:endParaRPr lang="en-US" sz="1400" dirty="0">
              <a:latin typeface="Candara" panose="020E0502030303020204" pitchFamily="34" charset="0"/>
            </a:endParaRPr>
          </a:p>
          <a:p>
            <a:endParaRPr lang="en-US" sz="1400" dirty="0" smtClean="0">
              <a:latin typeface="Candara" panose="020E0502030303020204" pitchFamily="34" charset="0"/>
            </a:endParaRPr>
          </a:p>
        </p:txBody>
      </p:sp>
    </p:spTree>
    <p:extLst>
      <p:ext uri="{BB962C8B-B14F-4D97-AF65-F5344CB8AC3E}">
        <p14:creationId xmlns:p14="http://schemas.microsoft.com/office/powerpoint/2010/main" val="8692681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399" y="1555618"/>
            <a:ext cx="4197927" cy="2129691"/>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dirty="0">
              <a:latin typeface="Candara" panose="020E0502030303020204" pitchFamily="34" charset="0"/>
            </a:endParaRPr>
          </a:p>
        </p:txBody>
      </p:sp>
      <p:sp>
        <p:nvSpPr>
          <p:cNvPr id="4" name="Rounded Rectangle 3"/>
          <p:cNvSpPr/>
          <p:nvPr/>
        </p:nvSpPr>
        <p:spPr>
          <a:xfrm>
            <a:off x="342900" y="1350830"/>
            <a:ext cx="3086100" cy="457200"/>
          </a:xfrm>
          <a:prstGeom prst="roundRect">
            <a:avLst/>
          </a:prstGeom>
          <a:ln/>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latin typeface="Candara" panose="020E0502030303020204" pitchFamily="34" charset="0"/>
            </a:endParaRPr>
          </a:p>
        </p:txBody>
      </p:sp>
      <p:sp>
        <p:nvSpPr>
          <p:cNvPr id="5" name="Rectangle 4"/>
          <p:cNvSpPr/>
          <p:nvPr/>
        </p:nvSpPr>
        <p:spPr>
          <a:xfrm>
            <a:off x="4566310" y="1554407"/>
            <a:ext cx="4419600" cy="2130902"/>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dirty="0">
              <a:latin typeface="Candara" panose="020E0502030303020204" pitchFamily="34" charset="0"/>
            </a:endParaRPr>
          </a:p>
        </p:txBody>
      </p:sp>
      <p:sp>
        <p:nvSpPr>
          <p:cNvPr id="6" name="Rounded Rectangle 5"/>
          <p:cNvSpPr/>
          <p:nvPr/>
        </p:nvSpPr>
        <p:spPr>
          <a:xfrm>
            <a:off x="4756810" y="1349618"/>
            <a:ext cx="3086100" cy="457200"/>
          </a:xfrm>
          <a:prstGeom prst="roundRect">
            <a:avLst/>
          </a:prstGeom>
          <a:ln/>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latin typeface="Candara" panose="020E0502030303020204" pitchFamily="34" charset="0"/>
            </a:endParaRPr>
          </a:p>
        </p:txBody>
      </p:sp>
      <p:sp>
        <p:nvSpPr>
          <p:cNvPr id="10" name="TextBox 9"/>
          <p:cNvSpPr txBox="1"/>
          <p:nvPr/>
        </p:nvSpPr>
        <p:spPr>
          <a:xfrm>
            <a:off x="1335663" y="1367376"/>
            <a:ext cx="1087157" cy="338554"/>
          </a:xfrm>
          <a:prstGeom prst="rect">
            <a:avLst/>
          </a:prstGeom>
          <a:noFill/>
        </p:spPr>
        <p:txBody>
          <a:bodyPr wrap="none">
            <a:spAutoFit/>
          </a:bodyPr>
          <a:lstStyle/>
          <a:p>
            <a:pPr algn="ctr">
              <a:defRPr/>
            </a:pPr>
            <a:r>
              <a:rPr lang="en-US" sz="1600" b="1" dirty="0" smtClean="0">
                <a:solidFill>
                  <a:schemeClr val="bg1"/>
                </a:solidFill>
                <a:latin typeface="Candara" panose="020E0502030303020204" pitchFamily="34" charset="0"/>
              </a:rPr>
              <a:t>Highlights</a:t>
            </a:r>
            <a:endParaRPr lang="en-US" sz="1600" b="1" dirty="0">
              <a:solidFill>
                <a:schemeClr val="bg1"/>
              </a:solidFill>
              <a:latin typeface="Candara" panose="020E0502030303020204" pitchFamily="34" charset="0"/>
            </a:endParaRPr>
          </a:p>
        </p:txBody>
      </p:sp>
      <p:sp>
        <p:nvSpPr>
          <p:cNvPr id="11" name="TextBox 10"/>
          <p:cNvSpPr txBox="1"/>
          <p:nvPr/>
        </p:nvSpPr>
        <p:spPr>
          <a:xfrm>
            <a:off x="5175189" y="1408941"/>
            <a:ext cx="2222083" cy="338554"/>
          </a:xfrm>
          <a:prstGeom prst="rect">
            <a:avLst/>
          </a:prstGeom>
          <a:noFill/>
        </p:spPr>
        <p:txBody>
          <a:bodyPr wrap="none">
            <a:spAutoFit/>
          </a:bodyPr>
          <a:lstStyle/>
          <a:p>
            <a:pPr algn="ctr">
              <a:defRPr/>
            </a:pPr>
            <a:r>
              <a:rPr lang="en-US" sz="1600" b="1" dirty="0" smtClean="0">
                <a:solidFill>
                  <a:schemeClr val="bg1"/>
                </a:solidFill>
                <a:latin typeface="Candara" panose="020E0502030303020204" pitchFamily="34" charset="0"/>
              </a:rPr>
              <a:t>Next Planned Activities</a:t>
            </a:r>
            <a:endParaRPr lang="en-US" sz="1600" b="1" dirty="0">
              <a:solidFill>
                <a:schemeClr val="bg1"/>
              </a:solidFill>
              <a:latin typeface="Candara" panose="020E0502030303020204" pitchFamily="34" charset="0"/>
            </a:endParaRPr>
          </a:p>
        </p:txBody>
      </p:sp>
      <p:sp>
        <p:nvSpPr>
          <p:cNvPr id="12" name="Rectangle 11"/>
          <p:cNvSpPr/>
          <p:nvPr/>
        </p:nvSpPr>
        <p:spPr>
          <a:xfrm>
            <a:off x="4613709" y="4100946"/>
            <a:ext cx="4372201" cy="2164210"/>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dirty="0">
              <a:latin typeface="Candara" panose="020E0502030303020204" pitchFamily="34" charset="0"/>
            </a:endParaRPr>
          </a:p>
        </p:txBody>
      </p:sp>
      <p:sp>
        <p:nvSpPr>
          <p:cNvPr id="13" name="Rounded Rectangle 12"/>
          <p:cNvSpPr/>
          <p:nvPr/>
        </p:nvSpPr>
        <p:spPr>
          <a:xfrm>
            <a:off x="4979124" y="3933847"/>
            <a:ext cx="3086100" cy="457200"/>
          </a:xfrm>
          <a:prstGeom prst="roundRect">
            <a:avLst/>
          </a:prstGeom>
          <a:ln/>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latin typeface="Candara" panose="020E0502030303020204" pitchFamily="34" charset="0"/>
            </a:endParaRPr>
          </a:p>
        </p:txBody>
      </p:sp>
      <p:sp>
        <p:nvSpPr>
          <p:cNvPr id="14" name="TextBox 13"/>
          <p:cNvSpPr txBox="1"/>
          <p:nvPr/>
        </p:nvSpPr>
        <p:spPr>
          <a:xfrm>
            <a:off x="5294426" y="3993170"/>
            <a:ext cx="2321469" cy="338554"/>
          </a:xfrm>
          <a:prstGeom prst="rect">
            <a:avLst/>
          </a:prstGeom>
          <a:noFill/>
        </p:spPr>
        <p:txBody>
          <a:bodyPr wrap="none">
            <a:spAutoFit/>
          </a:bodyPr>
          <a:lstStyle/>
          <a:p>
            <a:pPr algn="ctr">
              <a:defRPr/>
            </a:pPr>
            <a:r>
              <a:rPr lang="en-US" sz="1600" b="1" dirty="0">
                <a:solidFill>
                  <a:schemeClr val="bg1"/>
                </a:solidFill>
                <a:latin typeface="Candara" panose="020E0502030303020204" pitchFamily="34" charset="0"/>
              </a:rPr>
              <a:t>Open Issues/Action Item</a:t>
            </a:r>
          </a:p>
        </p:txBody>
      </p:sp>
      <p:sp>
        <p:nvSpPr>
          <p:cNvPr id="15" name="TextBox 14"/>
          <p:cNvSpPr txBox="1"/>
          <p:nvPr/>
        </p:nvSpPr>
        <p:spPr>
          <a:xfrm>
            <a:off x="4979124" y="4415328"/>
            <a:ext cx="3860076" cy="2246769"/>
          </a:xfrm>
          <a:prstGeom prst="rect">
            <a:avLst/>
          </a:prstGeom>
          <a:noFill/>
        </p:spPr>
        <p:txBody>
          <a:bodyPr wrap="square" rtlCol="0">
            <a:spAutoFit/>
          </a:bodyPr>
          <a:lstStyle/>
          <a:p>
            <a:endParaRPr lang="en-US" sz="1400" dirty="0" smtClean="0">
              <a:latin typeface="Candara" panose="020E0502030303020204" pitchFamily="34" charset="0"/>
            </a:endParaRPr>
          </a:p>
          <a:p>
            <a:pPr marL="285750" indent="-285750">
              <a:buFont typeface="Wingdings" panose="05000000000000000000" pitchFamily="2" charset="2"/>
              <a:buChar char="Ø"/>
            </a:pPr>
            <a:r>
              <a:rPr lang="en-US" sz="1400" dirty="0" smtClean="0">
                <a:latin typeface="Candara" panose="020E0502030303020204" pitchFamily="34" charset="0"/>
              </a:rPr>
              <a:t>Preparation of Roadmap for Face to Face workout sessions.</a:t>
            </a:r>
          </a:p>
          <a:p>
            <a:pPr marL="285750" indent="-285750">
              <a:buFont typeface="Wingdings" panose="05000000000000000000" pitchFamily="2" charset="2"/>
              <a:buChar char="Ø"/>
            </a:pPr>
            <a:r>
              <a:rPr lang="en-US" sz="1400" dirty="0" smtClean="0">
                <a:latin typeface="Candara" panose="020E0502030303020204" pitchFamily="34" charset="0"/>
              </a:rPr>
              <a:t>To </a:t>
            </a:r>
            <a:r>
              <a:rPr lang="en-US" sz="1400" dirty="0">
                <a:latin typeface="Candara" panose="020E0502030303020204" pitchFamily="34" charset="0"/>
              </a:rPr>
              <a:t>understand on the ongoing </a:t>
            </a:r>
            <a:r>
              <a:rPr lang="en-US" sz="1400" dirty="0" err="1">
                <a:latin typeface="Candara" panose="020E0502030303020204" pitchFamily="34" charset="0"/>
              </a:rPr>
              <a:t>TechM</a:t>
            </a:r>
            <a:r>
              <a:rPr lang="en-US" sz="1400" dirty="0">
                <a:latin typeface="Candara" panose="020E0502030303020204" pitchFamily="34" charset="0"/>
              </a:rPr>
              <a:t> Dev activities like code baseline and release planning </a:t>
            </a:r>
          </a:p>
          <a:p>
            <a:pPr marL="285750" indent="-285750">
              <a:buFont typeface="Wingdings" panose="05000000000000000000" pitchFamily="2" charset="2"/>
              <a:buChar char="Ø"/>
            </a:pPr>
            <a:endParaRPr lang="en-US" sz="1400" dirty="0">
              <a:latin typeface="Candara" panose="020E0502030303020204" pitchFamily="34" charset="0"/>
            </a:endParaRPr>
          </a:p>
          <a:p>
            <a:endParaRPr lang="en-US" sz="1400" dirty="0">
              <a:latin typeface="Candara" panose="020E0502030303020204" pitchFamily="34" charset="0"/>
            </a:endParaRPr>
          </a:p>
          <a:p>
            <a:r>
              <a:rPr lang="en-US" sz="1400" dirty="0" smtClean="0">
                <a:latin typeface="Candara" panose="020E0502030303020204" pitchFamily="34" charset="0"/>
              </a:rPr>
              <a:t> </a:t>
            </a:r>
            <a:endParaRPr lang="en-US" sz="1400" dirty="0">
              <a:latin typeface="Candara" panose="020E0502030303020204" pitchFamily="34" charset="0"/>
            </a:endParaRPr>
          </a:p>
          <a:p>
            <a:endParaRPr lang="en-US" sz="1400" dirty="0" smtClean="0">
              <a:latin typeface="Candara" panose="020E0502030303020204" pitchFamily="34" charset="0"/>
            </a:endParaRPr>
          </a:p>
        </p:txBody>
      </p:sp>
      <p:sp>
        <p:nvSpPr>
          <p:cNvPr id="16" name="Title 1"/>
          <p:cNvSpPr txBox="1">
            <a:spLocks/>
          </p:cNvSpPr>
          <p:nvPr/>
        </p:nvSpPr>
        <p:spPr>
          <a:xfrm>
            <a:off x="152403" y="152401"/>
            <a:ext cx="9143999" cy="1002135"/>
          </a:xfrm>
          <a:prstGeom prst="rect">
            <a:avLst/>
          </a:prstGeom>
        </p:spPr>
        <p:txBody>
          <a:bodyPr vert="horz" lIns="297529" tIns="33059" rIns="165294" bIns="33059" rtlCol="0" anchor="ctr">
            <a:noAutofit/>
          </a:bodyPr>
          <a:lstStyle>
            <a:lvl1pPr marL="0" indent="0" algn="l" defTabSz="844029" rtl="0" eaLnBrk="1" latinLnBrk="0" hangingPunct="1">
              <a:lnSpc>
                <a:spcPct val="85000"/>
              </a:lnSpc>
              <a:spcBef>
                <a:spcPct val="0"/>
              </a:spcBef>
              <a:buNone/>
              <a:defRPr sz="2400" b="0" kern="1200">
                <a:solidFill>
                  <a:schemeClr val="tx1"/>
                </a:solidFill>
                <a:latin typeface="+mj-lt"/>
                <a:ea typeface="+mj-ea"/>
                <a:cs typeface="+mj-cs"/>
              </a:defRPr>
            </a:lvl1pPr>
          </a:lstStyle>
          <a:p>
            <a:r>
              <a:rPr lang="en-US" dirty="0"/>
              <a:t>Transition </a:t>
            </a:r>
            <a:r>
              <a:rPr lang="en-US" dirty="0" smtClean="0"/>
              <a:t>Status – 12/22/16</a:t>
            </a:r>
            <a:endParaRPr lang="en-US" dirty="0"/>
          </a:p>
        </p:txBody>
      </p:sp>
      <p:sp>
        <p:nvSpPr>
          <p:cNvPr id="17" name="Rectangle 16"/>
          <p:cNvSpPr/>
          <p:nvPr/>
        </p:nvSpPr>
        <p:spPr>
          <a:xfrm>
            <a:off x="213014" y="4054271"/>
            <a:ext cx="4137312" cy="2210885"/>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dirty="0">
              <a:latin typeface="Candara" panose="020E0502030303020204" pitchFamily="34" charset="0"/>
            </a:endParaRPr>
          </a:p>
        </p:txBody>
      </p:sp>
      <p:sp>
        <p:nvSpPr>
          <p:cNvPr id="18" name="Rounded Rectangle 17"/>
          <p:cNvSpPr/>
          <p:nvPr/>
        </p:nvSpPr>
        <p:spPr>
          <a:xfrm>
            <a:off x="403514" y="3849482"/>
            <a:ext cx="3086100" cy="457200"/>
          </a:xfrm>
          <a:prstGeom prst="roundRect">
            <a:avLst/>
          </a:prstGeom>
          <a:ln/>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latin typeface="Candara" panose="020E0502030303020204" pitchFamily="34" charset="0"/>
            </a:endParaRPr>
          </a:p>
        </p:txBody>
      </p:sp>
      <p:sp>
        <p:nvSpPr>
          <p:cNvPr id="19" name="TextBox 18"/>
          <p:cNvSpPr txBox="1"/>
          <p:nvPr/>
        </p:nvSpPr>
        <p:spPr>
          <a:xfrm>
            <a:off x="346362" y="4415104"/>
            <a:ext cx="3810000" cy="738664"/>
          </a:xfrm>
          <a:prstGeom prst="rect">
            <a:avLst/>
          </a:prstGeom>
          <a:noFill/>
        </p:spPr>
        <p:txBody>
          <a:bodyPr wrap="square" rtlCol="0">
            <a:spAutoFit/>
          </a:bodyPr>
          <a:lstStyle/>
          <a:p>
            <a:pPr marL="285750" indent="-285750">
              <a:buFont typeface="Wingdings" panose="05000000000000000000" pitchFamily="2" charset="2"/>
              <a:buChar char="Ø"/>
            </a:pPr>
            <a:endParaRPr lang="en-US" sz="1400" dirty="0" smtClean="0">
              <a:latin typeface="Candara" panose="020E0502030303020204" pitchFamily="34" charset="0"/>
            </a:endParaRPr>
          </a:p>
          <a:p>
            <a:r>
              <a:rPr lang="en-US" sz="1400" dirty="0" smtClean="0">
                <a:latin typeface="Candara" panose="020E0502030303020204" pitchFamily="34" charset="0"/>
              </a:rPr>
              <a:t>N/A</a:t>
            </a:r>
            <a:endParaRPr lang="en-US" sz="1400" dirty="0">
              <a:latin typeface="Candara" panose="020E0502030303020204" pitchFamily="34" charset="0"/>
            </a:endParaRPr>
          </a:p>
          <a:p>
            <a:endParaRPr lang="en-US" sz="1400" dirty="0" smtClean="0">
              <a:latin typeface="Candara" panose="020E0502030303020204" pitchFamily="34" charset="0"/>
            </a:endParaRPr>
          </a:p>
        </p:txBody>
      </p:sp>
      <p:sp>
        <p:nvSpPr>
          <p:cNvPr id="20" name="TextBox 19"/>
          <p:cNvSpPr txBox="1"/>
          <p:nvPr/>
        </p:nvSpPr>
        <p:spPr>
          <a:xfrm>
            <a:off x="768986" y="3908805"/>
            <a:ext cx="2327881" cy="338554"/>
          </a:xfrm>
          <a:prstGeom prst="rect">
            <a:avLst/>
          </a:prstGeom>
          <a:noFill/>
        </p:spPr>
        <p:txBody>
          <a:bodyPr wrap="none">
            <a:spAutoFit/>
          </a:bodyPr>
          <a:lstStyle/>
          <a:p>
            <a:pPr algn="ctr">
              <a:defRPr/>
            </a:pPr>
            <a:r>
              <a:rPr lang="en-US" sz="1600" b="1" dirty="0" smtClean="0">
                <a:solidFill>
                  <a:schemeClr val="bg1"/>
                </a:solidFill>
                <a:latin typeface="Candara" panose="020E0502030303020204" pitchFamily="34" charset="0"/>
              </a:rPr>
              <a:t>Risk / Issues / Challenges</a:t>
            </a:r>
            <a:endParaRPr lang="en-US" sz="1600" b="1" dirty="0">
              <a:solidFill>
                <a:schemeClr val="bg1"/>
              </a:solidFill>
              <a:latin typeface="Candara" panose="020E0502030303020204" pitchFamily="34" charset="0"/>
            </a:endParaRPr>
          </a:p>
        </p:txBody>
      </p:sp>
      <p:sp>
        <p:nvSpPr>
          <p:cNvPr id="21" name="TextBox 20"/>
          <p:cNvSpPr txBox="1"/>
          <p:nvPr/>
        </p:nvSpPr>
        <p:spPr>
          <a:xfrm>
            <a:off x="4804210" y="1850237"/>
            <a:ext cx="4181700" cy="1600438"/>
          </a:xfrm>
          <a:prstGeom prst="rect">
            <a:avLst/>
          </a:prstGeom>
          <a:noFill/>
        </p:spPr>
        <p:txBody>
          <a:bodyPr wrap="square" rtlCol="0">
            <a:spAutoFit/>
          </a:bodyPr>
          <a:lstStyle/>
          <a:p>
            <a:endParaRPr lang="en-US" sz="1400" dirty="0" smtClean="0">
              <a:latin typeface="Candara" panose="020E0502030303020204" pitchFamily="34" charset="0"/>
            </a:endParaRPr>
          </a:p>
          <a:p>
            <a:pPr marL="285750" indent="-285750">
              <a:buFont typeface="Wingdings" panose="05000000000000000000" pitchFamily="2" charset="2"/>
              <a:buChar char="Ø"/>
            </a:pPr>
            <a:r>
              <a:rPr lang="en-US" sz="1400" dirty="0" smtClean="0">
                <a:latin typeface="Candara" panose="020E0502030303020204" pitchFamily="34" charset="0"/>
              </a:rPr>
              <a:t>Face to Face Meeting is planned to start from 4</a:t>
            </a:r>
            <a:r>
              <a:rPr lang="en-US" sz="1400" baseline="30000" dirty="0" smtClean="0">
                <a:latin typeface="Candara" panose="020E0502030303020204" pitchFamily="34" charset="0"/>
              </a:rPr>
              <a:t>th</a:t>
            </a:r>
            <a:r>
              <a:rPr lang="en-US" sz="1400" dirty="0" smtClean="0">
                <a:latin typeface="Candara" panose="020E0502030303020204" pitchFamily="34" charset="0"/>
              </a:rPr>
              <a:t> Jan 2017 – 13</a:t>
            </a:r>
            <a:r>
              <a:rPr lang="en-US" sz="1400" baseline="30000" dirty="0" smtClean="0">
                <a:latin typeface="Candara" panose="020E0502030303020204" pitchFamily="34" charset="0"/>
              </a:rPr>
              <a:t>th</a:t>
            </a:r>
            <a:r>
              <a:rPr lang="en-US" sz="1400" dirty="0" smtClean="0">
                <a:latin typeface="Candara" panose="020E0502030303020204" pitchFamily="34" charset="0"/>
              </a:rPr>
              <a:t> Jan 2017 </a:t>
            </a:r>
          </a:p>
          <a:p>
            <a:pPr marL="285750" indent="-285750">
              <a:buFont typeface="Wingdings" panose="05000000000000000000" pitchFamily="2" charset="2"/>
              <a:buChar char="Ø"/>
            </a:pPr>
            <a:r>
              <a:rPr lang="en-US" sz="1400" dirty="0" smtClean="0">
                <a:latin typeface="Candara" panose="020E0502030303020204" pitchFamily="34" charset="0"/>
              </a:rPr>
              <a:t>Ongoing Transition plan covering the application dev/support clarifications &amp; Project processes.</a:t>
            </a:r>
          </a:p>
          <a:p>
            <a:pPr marL="285750" indent="-285750">
              <a:buFont typeface="Wingdings" panose="05000000000000000000" pitchFamily="2" charset="2"/>
              <a:buChar char="Ø"/>
            </a:pPr>
            <a:endParaRPr lang="en-US" sz="1400" dirty="0" smtClean="0">
              <a:latin typeface="Candara" panose="020E0502030303020204" pitchFamily="34" charset="0"/>
            </a:endParaRPr>
          </a:p>
          <a:p>
            <a:pPr marL="285750" indent="-285750">
              <a:buFont typeface="Wingdings" panose="05000000000000000000" pitchFamily="2" charset="2"/>
              <a:buChar char="Ø"/>
            </a:pPr>
            <a:endParaRPr lang="en-US" sz="1400" dirty="0">
              <a:latin typeface="Candara" panose="020E0502030303020204" pitchFamily="34" charset="0"/>
            </a:endParaRPr>
          </a:p>
        </p:txBody>
      </p:sp>
      <p:sp>
        <p:nvSpPr>
          <p:cNvPr id="22" name="TextBox 21"/>
          <p:cNvSpPr txBox="1"/>
          <p:nvPr/>
        </p:nvSpPr>
        <p:spPr>
          <a:xfrm>
            <a:off x="173561" y="1948674"/>
            <a:ext cx="4137312" cy="1169551"/>
          </a:xfrm>
          <a:prstGeom prst="rect">
            <a:avLst/>
          </a:prstGeom>
          <a:noFill/>
        </p:spPr>
        <p:txBody>
          <a:bodyPr wrap="square" rtlCol="0">
            <a:spAutoFit/>
          </a:bodyPr>
          <a:lstStyle/>
          <a:p>
            <a:pPr marL="285750" indent="-285750">
              <a:buFont typeface="Wingdings" panose="05000000000000000000" pitchFamily="2" charset="2"/>
              <a:buChar char="Ø"/>
            </a:pPr>
            <a:r>
              <a:rPr lang="en-US" sz="1400" dirty="0" smtClean="0">
                <a:latin typeface="Candara" panose="020E0502030303020204" pitchFamily="34" charset="0"/>
              </a:rPr>
              <a:t>CG </a:t>
            </a:r>
            <a:r>
              <a:rPr lang="en-US" sz="1400" dirty="0">
                <a:latin typeface="Candara" panose="020E0502030303020204" pitchFamily="34" charset="0"/>
              </a:rPr>
              <a:t>SDT </a:t>
            </a:r>
            <a:r>
              <a:rPr lang="en-US" sz="1400" dirty="0" smtClean="0">
                <a:latin typeface="Candara" panose="020E0502030303020204" pitchFamily="34" charset="0"/>
              </a:rPr>
              <a:t>support team starting secondary support from 26</a:t>
            </a:r>
            <a:r>
              <a:rPr lang="en-US" sz="1400" baseline="30000" dirty="0" smtClean="0">
                <a:latin typeface="Candara" panose="020E0502030303020204" pitchFamily="34" charset="0"/>
              </a:rPr>
              <a:t>th</a:t>
            </a:r>
            <a:r>
              <a:rPr lang="en-US" sz="1400" dirty="0" smtClean="0">
                <a:latin typeface="Candara" panose="020E0502030303020204" pitchFamily="34" charset="0"/>
              </a:rPr>
              <a:t> Dec’16 ahead of planned dates.</a:t>
            </a:r>
          </a:p>
          <a:p>
            <a:pPr marL="285750" indent="-285750">
              <a:buFont typeface="Wingdings" panose="05000000000000000000" pitchFamily="2" charset="2"/>
              <a:buChar char="Ø"/>
            </a:pPr>
            <a:r>
              <a:rPr lang="en-US" sz="1400" dirty="0" smtClean="0">
                <a:latin typeface="Candara" panose="020E0502030303020204" pitchFamily="34" charset="0"/>
              </a:rPr>
              <a:t>Updated </a:t>
            </a:r>
            <a:r>
              <a:rPr lang="en-US" sz="1400" dirty="0">
                <a:latin typeface="Candara" panose="020E0502030303020204" pitchFamily="34" charset="0"/>
              </a:rPr>
              <a:t>KT plan with revised dates that covers the Face to Face workout sessions.</a:t>
            </a:r>
          </a:p>
          <a:p>
            <a:pPr marL="285750" indent="-285750">
              <a:buFont typeface="Wingdings" panose="05000000000000000000" pitchFamily="2" charset="2"/>
              <a:buChar char="Ø"/>
            </a:pPr>
            <a:endParaRPr lang="en-US" sz="1400" dirty="0">
              <a:latin typeface="Candara" panose="020E0502030303020204" pitchFamily="34" charset="0"/>
            </a:endParaRPr>
          </a:p>
        </p:txBody>
      </p:sp>
    </p:spTree>
    <p:extLst>
      <p:ext uri="{BB962C8B-B14F-4D97-AF65-F5344CB8AC3E}">
        <p14:creationId xmlns:p14="http://schemas.microsoft.com/office/powerpoint/2010/main" val="16868712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Transition Status 12/22/16</a:t>
            </a:r>
            <a:endParaRPr lang="en-US" dirty="0"/>
          </a:p>
        </p:txBody>
      </p:sp>
      <p:sp>
        <p:nvSpPr>
          <p:cNvPr id="5" name="Rectangle 4"/>
          <p:cNvSpPr/>
          <p:nvPr/>
        </p:nvSpPr>
        <p:spPr>
          <a:xfrm>
            <a:off x="433725" y="1332895"/>
            <a:ext cx="2103437" cy="319314"/>
          </a:xfrm>
          <a:prstGeom prst="rect">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b="1" dirty="0">
                <a:solidFill>
                  <a:schemeClr val="bg1"/>
                </a:solidFill>
                <a:latin typeface="Arial" pitchFamily="34" charset="0"/>
                <a:cs typeface="Arial" pitchFamily="34" charset="0"/>
              </a:rPr>
              <a:t>Key </a:t>
            </a:r>
            <a:r>
              <a:rPr lang="en-US" sz="1200" b="1" dirty="0" smtClean="0">
                <a:solidFill>
                  <a:schemeClr val="bg1"/>
                </a:solidFill>
                <a:latin typeface="Arial" pitchFamily="34" charset="0"/>
                <a:cs typeface="Arial" pitchFamily="34" charset="0"/>
              </a:rPr>
              <a:t> </a:t>
            </a:r>
            <a:r>
              <a:rPr lang="en-US" sz="1200" b="1" dirty="0">
                <a:solidFill>
                  <a:schemeClr val="bg1"/>
                </a:solidFill>
                <a:latin typeface="Arial" pitchFamily="34" charset="0"/>
                <a:cs typeface="Arial" pitchFamily="34" charset="0"/>
              </a:rPr>
              <a:t>Milestones</a:t>
            </a:r>
          </a:p>
        </p:txBody>
      </p:sp>
      <p:sp>
        <p:nvSpPr>
          <p:cNvPr id="6" name="Rectangle 5"/>
          <p:cNvSpPr/>
          <p:nvPr/>
        </p:nvSpPr>
        <p:spPr>
          <a:xfrm>
            <a:off x="2572418" y="905842"/>
            <a:ext cx="731838" cy="3411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spcBef>
                <a:spcPts val="0"/>
              </a:spcBef>
              <a:spcAft>
                <a:spcPts val="0"/>
              </a:spcAft>
              <a:defRPr/>
            </a:pPr>
            <a:endParaRPr lang="en-US" sz="900" b="1" dirty="0" smtClean="0">
              <a:solidFill>
                <a:schemeClr val="tx1"/>
              </a:solidFill>
              <a:latin typeface="Arial" pitchFamily="34" charset="0"/>
              <a:cs typeface="Arial" pitchFamily="34" charset="0"/>
            </a:endParaRPr>
          </a:p>
          <a:p>
            <a:pPr algn="ctr" fontAlgn="auto">
              <a:spcBef>
                <a:spcPts val="0"/>
              </a:spcBef>
              <a:spcAft>
                <a:spcPts val="0"/>
              </a:spcAft>
              <a:defRPr/>
            </a:pPr>
            <a:r>
              <a:rPr lang="en-US" sz="900" b="1" dirty="0" smtClean="0">
                <a:solidFill>
                  <a:schemeClr val="tx1"/>
                </a:solidFill>
                <a:latin typeface="Arial" pitchFamily="34" charset="0"/>
                <a:cs typeface="Arial" pitchFamily="34" charset="0"/>
              </a:rPr>
              <a:t> W 1</a:t>
            </a:r>
            <a:endParaRPr lang="en-US" sz="900" b="1" dirty="0">
              <a:solidFill>
                <a:schemeClr val="tx1"/>
              </a:solidFill>
              <a:latin typeface="Arial" pitchFamily="34" charset="0"/>
              <a:cs typeface="Arial" pitchFamily="34" charset="0"/>
            </a:endParaRPr>
          </a:p>
        </p:txBody>
      </p:sp>
      <p:sp>
        <p:nvSpPr>
          <p:cNvPr id="8" name="Rectangle 116"/>
          <p:cNvSpPr>
            <a:spLocks noChangeArrowheads="1"/>
          </p:cNvSpPr>
          <p:nvPr/>
        </p:nvSpPr>
        <p:spPr bwMode="auto">
          <a:xfrm>
            <a:off x="2537162" y="1763524"/>
            <a:ext cx="829419" cy="151899"/>
          </a:xfrm>
          <a:prstGeom prst="rect">
            <a:avLst/>
          </a:prstGeom>
          <a:solidFill>
            <a:schemeClr val="accent4">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50000"/>
              </a:spcBef>
              <a:defRPr/>
            </a:pPr>
            <a:endParaRPr lang="en-US" dirty="0">
              <a:latin typeface="Arial" pitchFamily="34" charset="0"/>
              <a:cs typeface="Arial" pitchFamily="34" charset="0"/>
            </a:endParaRPr>
          </a:p>
        </p:txBody>
      </p:sp>
      <p:sp>
        <p:nvSpPr>
          <p:cNvPr id="9" name="Line 81"/>
          <p:cNvSpPr>
            <a:spLocks noChangeShapeType="1"/>
          </p:cNvSpPr>
          <p:nvPr/>
        </p:nvSpPr>
        <p:spPr bwMode="auto">
          <a:xfrm flipH="1">
            <a:off x="3366581" y="1345568"/>
            <a:ext cx="1587" cy="5498185"/>
          </a:xfrm>
          <a:prstGeom prst="line">
            <a:avLst/>
          </a:prstGeom>
          <a:noFill/>
          <a:ln w="3175">
            <a:solidFill>
              <a:schemeClr val="accent3">
                <a:lumMod val="65000"/>
              </a:schemeClr>
            </a:solidFill>
            <a:prstDash val="dash"/>
            <a:round/>
            <a:headEnd/>
            <a:tailEnd/>
          </a:ln>
        </p:spPr>
        <p:txBody>
          <a:bodyPr/>
          <a:lstStyle/>
          <a:p>
            <a:pPr>
              <a:defRPr/>
            </a:pPr>
            <a:endParaRPr lang="en-GB" sz="2400" dirty="0">
              <a:solidFill>
                <a:srgbClr val="3F3F3F"/>
              </a:solidFill>
            </a:endParaRPr>
          </a:p>
        </p:txBody>
      </p:sp>
      <p:sp>
        <p:nvSpPr>
          <p:cNvPr id="10" name="Line 81"/>
          <p:cNvSpPr>
            <a:spLocks noChangeShapeType="1"/>
          </p:cNvSpPr>
          <p:nvPr/>
        </p:nvSpPr>
        <p:spPr bwMode="auto">
          <a:xfrm flipH="1">
            <a:off x="4188474" y="985338"/>
            <a:ext cx="1588" cy="5498185"/>
          </a:xfrm>
          <a:prstGeom prst="line">
            <a:avLst/>
          </a:prstGeom>
          <a:noFill/>
          <a:ln w="3175">
            <a:solidFill>
              <a:schemeClr val="accent3">
                <a:lumMod val="65000"/>
              </a:schemeClr>
            </a:solidFill>
            <a:prstDash val="dash"/>
            <a:round/>
            <a:headEnd/>
            <a:tailEnd/>
          </a:ln>
        </p:spPr>
        <p:txBody>
          <a:bodyPr/>
          <a:lstStyle/>
          <a:p>
            <a:pPr>
              <a:defRPr/>
            </a:pPr>
            <a:endParaRPr lang="en-GB" sz="2400" dirty="0">
              <a:solidFill>
                <a:srgbClr val="3F3F3F"/>
              </a:solidFill>
            </a:endParaRPr>
          </a:p>
        </p:txBody>
      </p:sp>
      <p:sp>
        <p:nvSpPr>
          <p:cNvPr id="11" name="Line 81"/>
          <p:cNvSpPr>
            <a:spLocks noChangeShapeType="1"/>
          </p:cNvSpPr>
          <p:nvPr/>
        </p:nvSpPr>
        <p:spPr bwMode="auto">
          <a:xfrm flipH="1">
            <a:off x="5010368" y="985338"/>
            <a:ext cx="1587" cy="5498185"/>
          </a:xfrm>
          <a:prstGeom prst="line">
            <a:avLst/>
          </a:prstGeom>
          <a:noFill/>
          <a:ln w="3175">
            <a:solidFill>
              <a:schemeClr val="accent3">
                <a:lumMod val="65000"/>
              </a:schemeClr>
            </a:solidFill>
            <a:prstDash val="dash"/>
            <a:round/>
            <a:headEnd/>
            <a:tailEnd/>
          </a:ln>
        </p:spPr>
        <p:txBody>
          <a:bodyPr/>
          <a:lstStyle/>
          <a:p>
            <a:pPr>
              <a:defRPr/>
            </a:pPr>
            <a:endParaRPr lang="en-GB" sz="2400" dirty="0">
              <a:solidFill>
                <a:srgbClr val="3F3F3F"/>
              </a:solidFill>
            </a:endParaRPr>
          </a:p>
        </p:txBody>
      </p:sp>
      <p:sp>
        <p:nvSpPr>
          <p:cNvPr id="12" name="Line 81"/>
          <p:cNvSpPr>
            <a:spLocks noChangeShapeType="1"/>
          </p:cNvSpPr>
          <p:nvPr/>
        </p:nvSpPr>
        <p:spPr bwMode="auto">
          <a:xfrm flipH="1">
            <a:off x="5832261" y="985338"/>
            <a:ext cx="1588" cy="5498185"/>
          </a:xfrm>
          <a:prstGeom prst="line">
            <a:avLst/>
          </a:prstGeom>
          <a:noFill/>
          <a:ln w="3175">
            <a:solidFill>
              <a:schemeClr val="accent3">
                <a:lumMod val="65000"/>
              </a:schemeClr>
            </a:solidFill>
            <a:prstDash val="dash"/>
            <a:round/>
            <a:headEnd/>
            <a:tailEnd/>
          </a:ln>
        </p:spPr>
        <p:txBody>
          <a:bodyPr/>
          <a:lstStyle/>
          <a:p>
            <a:pPr>
              <a:defRPr/>
            </a:pPr>
            <a:endParaRPr lang="en-GB" sz="2400" dirty="0">
              <a:solidFill>
                <a:srgbClr val="3F3F3F"/>
              </a:solidFill>
            </a:endParaRPr>
          </a:p>
        </p:txBody>
      </p:sp>
      <p:sp>
        <p:nvSpPr>
          <p:cNvPr id="14" name="Line 81"/>
          <p:cNvSpPr>
            <a:spLocks noChangeShapeType="1"/>
          </p:cNvSpPr>
          <p:nvPr/>
        </p:nvSpPr>
        <p:spPr bwMode="auto">
          <a:xfrm flipH="1">
            <a:off x="6654155" y="985338"/>
            <a:ext cx="1587" cy="5498185"/>
          </a:xfrm>
          <a:prstGeom prst="line">
            <a:avLst/>
          </a:prstGeom>
          <a:noFill/>
          <a:ln w="3175">
            <a:solidFill>
              <a:schemeClr val="accent3">
                <a:lumMod val="65000"/>
              </a:schemeClr>
            </a:solidFill>
            <a:prstDash val="dash"/>
            <a:round/>
            <a:headEnd/>
            <a:tailEnd/>
          </a:ln>
        </p:spPr>
        <p:txBody>
          <a:bodyPr/>
          <a:lstStyle/>
          <a:p>
            <a:pPr>
              <a:defRPr/>
            </a:pPr>
            <a:endParaRPr lang="en-GB" sz="2400" dirty="0">
              <a:solidFill>
                <a:srgbClr val="3F3F3F"/>
              </a:solidFill>
            </a:endParaRPr>
          </a:p>
        </p:txBody>
      </p:sp>
      <p:sp>
        <p:nvSpPr>
          <p:cNvPr id="15" name="Line 81"/>
          <p:cNvSpPr>
            <a:spLocks noChangeShapeType="1"/>
          </p:cNvSpPr>
          <p:nvPr/>
        </p:nvSpPr>
        <p:spPr bwMode="auto">
          <a:xfrm flipH="1">
            <a:off x="7476048" y="985338"/>
            <a:ext cx="1588" cy="5498184"/>
          </a:xfrm>
          <a:prstGeom prst="line">
            <a:avLst/>
          </a:prstGeom>
          <a:noFill/>
          <a:ln w="3175">
            <a:solidFill>
              <a:schemeClr val="accent3">
                <a:lumMod val="65000"/>
              </a:schemeClr>
            </a:solidFill>
            <a:prstDash val="dash"/>
            <a:round/>
            <a:headEnd/>
            <a:tailEnd/>
          </a:ln>
        </p:spPr>
        <p:txBody>
          <a:bodyPr/>
          <a:lstStyle/>
          <a:p>
            <a:pPr>
              <a:defRPr/>
            </a:pPr>
            <a:endParaRPr lang="en-GB" sz="2400" dirty="0">
              <a:solidFill>
                <a:srgbClr val="3F3F3F"/>
              </a:solidFill>
            </a:endParaRPr>
          </a:p>
        </p:txBody>
      </p:sp>
      <p:sp>
        <p:nvSpPr>
          <p:cNvPr id="16" name="Line 81"/>
          <p:cNvSpPr>
            <a:spLocks noChangeShapeType="1"/>
          </p:cNvSpPr>
          <p:nvPr/>
        </p:nvSpPr>
        <p:spPr bwMode="auto">
          <a:xfrm flipH="1">
            <a:off x="8297941" y="985338"/>
            <a:ext cx="1587" cy="5498184"/>
          </a:xfrm>
          <a:prstGeom prst="line">
            <a:avLst/>
          </a:prstGeom>
          <a:noFill/>
          <a:ln w="3175">
            <a:solidFill>
              <a:schemeClr val="accent3">
                <a:lumMod val="65000"/>
              </a:schemeClr>
            </a:solidFill>
            <a:prstDash val="dash"/>
            <a:round/>
            <a:headEnd/>
            <a:tailEnd/>
          </a:ln>
        </p:spPr>
        <p:txBody>
          <a:bodyPr/>
          <a:lstStyle/>
          <a:p>
            <a:pPr>
              <a:defRPr/>
            </a:pPr>
            <a:endParaRPr lang="en-GB" sz="2400" dirty="0">
              <a:solidFill>
                <a:srgbClr val="3F3F3F"/>
              </a:solidFill>
            </a:endParaRPr>
          </a:p>
        </p:txBody>
      </p:sp>
      <p:sp>
        <p:nvSpPr>
          <p:cNvPr id="17" name="Line 81"/>
          <p:cNvSpPr>
            <a:spLocks noChangeShapeType="1"/>
          </p:cNvSpPr>
          <p:nvPr/>
        </p:nvSpPr>
        <p:spPr bwMode="auto">
          <a:xfrm flipH="1">
            <a:off x="2544688" y="1345568"/>
            <a:ext cx="1587" cy="5498185"/>
          </a:xfrm>
          <a:prstGeom prst="line">
            <a:avLst/>
          </a:prstGeom>
          <a:noFill/>
          <a:ln w="3175">
            <a:solidFill>
              <a:schemeClr val="accent3">
                <a:lumMod val="65000"/>
              </a:schemeClr>
            </a:solidFill>
            <a:prstDash val="dash"/>
            <a:round/>
            <a:headEnd/>
            <a:tailEnd/>
          </a:ln>
        </p:spPr>
        <p:txBody>
          <a:bodyPr/>
          <a:lstStyle/>
          <a:p>
            <a:pPr>
              <a:defRPr/>
            </a:pPr>
            <a:endParaRPr lang="en-GB" sz="2400" dirty="0">
              <a:solidFill>
                <a:srgbClr val="3F3F3F"/>
              </a:solidFill>
            </a:endParaRPr>
          </a:p>
        </p:txBody>
      </p:sp>
      <p:sp>
        <p:nvSpPr>
          <p:cNvPr id="18" name="Rectangle 17"/>
          <p:cNvSpPr/>
          <p:nvPr/>
        </p:nvSpPr>
        <p:spPr>
          <a:xfrm>
            <a:off x="827778" y="1743501"/>
            <a:ext cx="1650793" cy="193956"/>
          </a:xfrm>
          <a:prstGeom prst="rect">
            <a:avLst/>
          </a:prstGeom>
          <a:solidFill>
            <a:schemeClr val="tx1">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b="1" dirty="0" smtClean="0">
                <a:solidFill>
                  <a:srgbClr val="000000"/>
                </a:solidFill>
                <a:latin typeface="Arial" pitchFamily="34" charset="0"/>
                <a:cs typeface="Arial" pitchFamily="34" charset="0"/>
              </a:rPr>
              <a:t>Introduction</a:t>
            </a:r>
            <a:endParaRPr lang="en-US" sz="1200" b="1" dirty="0">
              <a:solidFill>
                <a:srgbClr val="000000"/>
              </a:solidFill>
              <a:latin typeface="Arial" pitchFamily="34" charset="0"/>
              <a:cs typeface="Arial" pitchFamily="34" charset="0"/>
            </a:endParaRPr>
          </a:p>
        </p:txBody>
      </p:sp>
      <p:sp>
        <p:nvSpPr>
          <p:cNvPr id="20" name="Rectangle 19"/>
          <p:cNvSpPr/>
          <p:nvPr/>
        </p:nvSpPr>
        <p:spPr>
          <a:xfrm>
            <a:off x="826042" y="2127207"/>
            <a:ext cx="1638277" cy="215968"/>
          </a:xfrm>
          <a:prstGeom prst="rect">
            <a:avLst/>
          </a:prstGeom>
          <a:solidFill>
            <a:schemeClr val="tx1">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b="1" dirty="0" smtClean="0">
                <a:solidFill>
                  <a:srgbClr val="000000"/>
                </a:solidFill>
                <a:latin typeface="Arial" pitchFamily="34" charset="0"/>
                <a:cs typeface="Arial" pitchFamily="34" charset="0"/>
              </a:rPr>
              <a:t>Support</a:t>
            </a:r>
            <a:endParaRPr lang="en-US" sz="1200" b="1" dirty="0">
              <a:solidFill>
                <a:srgbClr val="000000"/>
              </a:solidFill>
              <a:latin typeface="Arial" pitchFamily="34" charset="0"/>
              <a:cs typeface="Arial" pitchFamily="34" charset="0"/>
            </a:endParaRPr>
          </a:p>
        </p:txBody>
      </p:sp>
      <p:sp>
        <p:nvSpPr>
          <p:cNvPr id="21" name="Rectangle 20"/>
          <p:cNvSpPr/>
          <p:nvPr/>
        </p:nvSpPr>
        <p:spPr>
          <a:xfrm>
            <a:off x="827778" y="2532925"/>
            <a:ext cx="1638277" cy="215968"/>
          </a:xfrm>
          <a:prstGeom prst="rect">
            <a:avLst/>
          </a:prstGeom>
          <a:solidFill>
            <a:schemeClr val="tx1">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b="1" dirty="0" smtClean="0">
                <a:solidFill>
                  <a:srgbClr val="000000"/>
                </a:solidFill>
                <a:latin typeface="Arial" pitchFamily="34" charset="0"/>
                <a:cs typeface="Arial" pitchFamily="34" charset="0"/>
              </a:rPr>
              <a:t>Development</a:t>
            </a:r>
            <a:endParaRPr lang="en-US" sz="1200" b="1" dirty="0">
              <a:solidFill>
                <a:srgbClr val="000000"/>
              </a:solidFill>
              <a:latin typeface="Arial" pitchFamily="34" charset="0"/>
              <a:cs typeface="Arial" pitchFamily="34" charset="0"/>
            </a:endParaRPr>
          </a:p>
        </p:txBody>
      </p:sp>
      <p:sp>
        <p:nvSpPr>
          <p:cNvPr id="22" name="Rectangle 21"/>
          <p:cNvSpPr/>
          <p:nvPr/>
        </p:nvSpPr>
        <p:spPr>
          <a:xfrm>
            <a:off x="826041" y="3311644"/>
            <a:ext cx="1638277" cy="215968"/>
          </a:xfrm>
          <a:prstGeom prst="rect">
            <a:avLst/>
          </a:prstGeom>
          <a:solidFill>
            <a:schemeClr val="tx1">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050" b="1" dirty="0" smtClean="0">
                <a:solidFill>
                  <a:srgbClr val="000000"/>
                </a:solidFill>
                <a:latin typeface="Arial" pitchFamily="34" charset="0"/>
                <a:cs typeface="Arial" pitchFamily="34" charset="0"/>
              </a:rPr>
              <a:t>GE HC Process</a:t>
            </a:r>
            <a:endParaRPr lang="en-US" sz="1050" b="1" dirty="0">
              <a:solidFill>
                <a:srgbClr val="000000"/>
              </a:solidFill>
              <a:latin typeface="Arial" pitchFamily="34" charset="0"/>
              <a:cs typeface="Arial" pitchFamily="34" charset="0"/>
            </a:endParaRPr>
          </a:p>
        </p:txBody>
      </p:sp>
      <p:sp>
        <p:nvSpPr>
          <p:cNvPr id="23" name="Rectangle 116"/>
          <p:cNvSpPr>
            <a:spLocks noChangeArrowheads="1"/>
          </p:cNvSpPr>
          <p:nvPr/>
        </p:nvSpPr>
        <p:spPr bwMode="auto">
          <a:xfrm>
            <a:off x="3349932" y="2526759"/>
            <a:ext cx="1639274" cy="140089"/>
          </a:xfrm>
          <a:prstGeom prst="rect">
            <a:avLst/>
          </a:prstGeom>
          <a:solidFill>
            <a:schemeClr val="accent4">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50000"/>
              </a:spcBef>
              <a:defRPr/>
            </a:pPr>
            <a:endParaRPr lang="en-US" sz="1400" b="1" dirty="0">
              <a:solidFill>
                <a:schemeClr val="bg1"/>
              </a:solidFill>
              <a:latin typeface="Arial" pitchFamily="34" charset="0"/>
              <a:cs typeface="Arial" pitchFamily="34" charset="0"/>
            </a:endParaRPr>
          </a:p>
        </p:txBody>
      </p:sp>
      <p:sp>
        <p:nvSpPr>
          <p:cNvPr id="24" name="Rectangle 116"/>
          <p:cNvSpPr>
            <a:spLocks noChangeArrowheads="1"/>
          </p:cNvSpPr>
          <p:nvPr/>
        </p:nvSpPr>
        <p:spPr bwMode="auto">
          <a:xfrm>
            <a:off x="3378511" y="2105173"/>
            <a:ext cx="1633444" cy="152399"/>
          </a:xfrm>
          <a:prstGeom prst="rect">
            <a:avLst/>
          </a:prstGeom>
          <a:solidFill>
            <a:schemeClr val="accent4">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50000"/>
              </a:spcBef>
              <a:defRPr/>
            </a:pPr>
            <a:endParaRPr lang="en-US" dirty="0">
              <a:latin typeface="Arial" pitchFamily="34" charset="0"/>
              <a:cs typeface="Arial" pitchFamily="34" charset="0"/>
            </a:endParaRPr>
          </a:p>
        </p:txBody>
      </p:sp>
      <p:sp>
        <p:nvSpPr>
          <p:cNvPr id="26" name="Rectangle 116"/>
          <p:cNvSpPr>
            <a:spLocks noChangeArrowheads="1"/>
          </p:cNvSpPr>
          <p:nvPr/>
        </p:nvSpPr>
        <p:spPr bwMode="auto">
          <a:xfrm>
            <a:off x="5833849" y="3703637"/>
            <a:ext cx="1643787" cy="152400"/>
          </a:xfrm>
          <a:prstGeom prst="rect">
            <a:avLst/>
          </a:prstGeom>
          <a:solidFill>
            <a:schemeClr val="accent4">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50000"/>
              </a:spcBef>
              <a:defRPr/>
            </a:pPr>
            <a:endParaRPr lang="en-US" dirty="0">
              <a:latin typeface="Arial" pitchFamily="34" charset="0"/>
              <a:cs typeface="Arial" pitchFamily="34" charset="0"/>
            </a:endParaRPr>
          </a:p>
        </p:txBody>
      </p:sp>
      <p:sp>
        <p:nvSpPr>
          <p:cNvPr id="28" name="Rectangle 27"/>
          <p:cNvSpPr/>
          <p:nvPr/>
        </p:nvSpPr>
        <p:spPr>
          <a:xfrm>
            <a:off x="827778" y="3727634"/>
            <a:ext cx="1638277" cy="215968"/>
          </a:xfrm>
          <a:prstGeom prst="rect">
            <a:avLst/>
          </a:prstGeom>
          <a:solidFill>
            <a:schemeClr val="tx1">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b="1" dirty="0" smtClean="0">
                <a:solidFill>
                  <a:srgbClr val="000000"/>
                </a:solidFill>
                <a:latin typeface="Arial" pitchFamily="34" charset="0"/>
                <a:cs typeface="Arial" pitchFamily="34" charset="0"/>
              </a:rPr>
              <a:t>Face To Face KT</a:t>
            </a:r>
            <a:endParaRPr lang="en-US" sz="1200" b="1" dirty="0">
              <a:solidFill>
                <a:srgbClr val="000000"/>
              </a:solidFill>
              <a:latin typeface="Arial" pitchFamily="34" charset="0"/>
              <a:cs typeface="Arial" pitchFamily="34" charset="0"/>
            </a:endParaRPr>
          </a:p>
        </p:txBody>
      </p:sp>
      <p:sp>
        <p:nvSpPr>
          <p:cNvPr id="31" name="Rectangle 30"/>
          <p:cNvSpPr/>
          <p:nvPr/>
        </p:nvSpPr>
        <p:spPr>
          <a:xfrm>
            <a:off x="827778" y="4156858"/>
            <a:ext cx="1638277" cy="215968"/>
          </a:xfrm>
          <a:prstGeom prst="rect">
            <a:avLst/>
          </a:prstGeom>
          <a:solidFill>
            <a:schemeClr val="tx1">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b="1" dirty="0" smtClean="0">
                <a:solidFill>
                  <a:srgbClr val="000000"/>
                </a:solidFill>
                <a:latin typeface="Arial" pitchFamily="34" charset="0"/>
                <a:cs typeface="Arial" pitchFamily="34" charset="0"/>
              </a:rPr>
              <a:t>Secondary Support</a:t>
            </a:r>
            <a:endParaRPr lang="en-US" sz="1200" b="1" dirty="0">
              <a:solidFill>
                <a:srgbClr val="000000"/>
              </a:solidFill>
              <a:latin typeface="Arial" pitchFamily="34" charset="0"/>
              <a:cs typeface="Arial" pitchFamily="34" charset="0"/>
            </a:endParaRPr>
          </a:p>
        </p:txBody>
      </p:sp>
      <p:sp>
        <p:nvSpPr>
          <p:cNvPr id="36" name="AutoShape 48"/>
          <p:cNvSpPr>
            <a:spLocks noChangeArrowheads="1"/>
          </p:cNvSpPr>
          <p:nvPr/>
        </p:nvSpPr>
        <p:spPr bwMode="ltGray">
          <a:xfrm>
            <a:off x="6611793" y="4156858"/>
            <a:ext cx="200085" cy="104273"/>
          </a:xfrm>
          <a:prstGeom prst="triangle">
            <a:avLst>
              <a:gd name="adj" fmla="val 50000"/>
            </a:avLst>
          </a:prstGeom>
          <a:solidFill>
            <a:srgbClr val="FFC000"/>
          </a:solidFill>
          <a:ln w="9525">
            <a:solidFill>
              <a:srgbClr val="3F3F3F"/>
            </a:solidFill>
            <a:miter lim="800000"/>
            <a:headEnd/>
            <a:tailEnd/>
          </a:ln>
        </p:spPr>
        <p:txBody>
          <a:bodyPr wrap="none" anchor="ctr"/>
          <a:lstStyle/>
          <a:p>
            <a:pPr>
              <a:lnSpc>
                <a:spcPts val="2000"/>
              </a:lnSpc>
              <a:buFontTx/>
              <a:buChar char="•"/>
            </a:pPr>
            <a:endParaRPr lang="en-GB" sz="1100" b="1" dirty="0">
              <a:solidFill>
                <a:srgbClr val="3F3F3F"/>
              </a:solidFill>
            </a:endParaRPr>
          </a:p>
        </p:txBody>
      </p:sp>
      <p:sp>
        <p:nvSpPr>
          <p:cNvPr id="39" name="Rectangle 38"/>
          <p:cNvSpPr/>
          <p:nvPr/>
        </p:nvSpPr>
        <p:spPr>
          <a:xfrm>
            <a:off x="840294" y="4548220"/>
            <a:ext cx="1638277" cy="215968"/>
          </a:xfrm>
          <a:prstGeom prst="rect">
            <a:avLst/>
          </a:prstGeom>
          <a:solidFill>
            <a:schemeClr val="tx1">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b="1" dirty="0">
                <a:solidFill>
                  <a:srgbClr val="000000"/>
                </a:solidFill>
                <a:latin typeface="Arial" pitchFamily="34" charset="0"/>
                <a:cs typeface="Arial" pitchFamily="34" charset="0"/>
              </a:rPr>
              <a:t>Primary </a:t>
            </a:r>
            <a:r>
              <a:rPr lang="en-US" sz="1200" b="1" dirty="0" smtClean="0">
                <a:solidFill>
                  <a:srgbClr val="000000"/>
                </a:solidFill>
                <a:latin typeface="Arial" pitchFamily="34" charset="0"/>
                <a:cs typeface="Arial" pitchFamily="34" charset="0"/>
              </a:rPr>
              <a:t>Support</a:t>
            </a:r>
            <a:endParaRPr lang="en-US" sz="1200" b="1" dirty="0">
              <a:solidFill>
                <a:srgbClr val="000000"/>
              </a:solidFill>
              <a:latin typeface="Arial" pitchFamily="34" charset="0"/>
              <a:cs typeface="Arial" pitchFamily="34" charset="0"/>
            </a:endParaRPr>
          </a:p>
        </p:txBody>
      </p:sp>
      <p:sp>
        <p:nvSpPr>
          <p:cNvPr id="49" name="Rectangle 116"/>
          <p:cNvSpPr>
            <a:spLocks noChangeArrowheads="1"/>
          </p:cNvSpPr>
          <p:nvPr/>
        </p:nvSpPr>
        <p:spPr bwMode="auto">
          <a:xfrm>
            <a:off x="6654155" y="4548220"/>
            <a:ext cx="823481" cy="215968"/>
          </a:xfrm>
          <a:prstGeom prst="rect">
            <a:avLst/>
          </a:prstGeom>
          <a:solidFill>
            <a:srgbClr val="64B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50000"/>
              </a:spcBef>
              <a:defRPr/>
            </a:pPr>
            <a:endParaRPr lang="en-US" dirty="0">
              <a:latin typeface="Arial" pitchFamily="34" charset="0"/>
              <a:cs typeface="Arial" pitchFamily="34" charset="0"/>
            </a:endParaRPr>
          </a:p>
        </p:txBody>
      </p:sp>
      <p:sp>
        <p:nvSpPr>
          <p:cNvPr id="50" name="AutoShape 48"/>
          <p:cNvSpPr>
            <a:spLocks noChangeArrowheads="1"/>
          </p:cNvSpPr>
          <p:nvPr/>
        </p:nvSpPr>
        <p:spPr bwMode="ltGray">
          <a:xfrm>
            <a:off x="7478000" y="4604067"/>
            <a:ext cx="200085" cy="104273"/>
          </a:xfrm>
          <a:prstGeom prst="triangle">
            <a:avLst>
              <a:gd name="adj" fmla="val 50000"/>
            </a:avLst>
          </a:prstGeom>
          <a:solidFill>
            <a:srgbClr val="FFC000"/>
          </a:solidFill>
          <a:ln w="9525">
            <a:solidFill>
              <a:srgbClr val="3F3F3F"/>
            </a:solidFill>
            <a:miter lim="800000"/>
            <a:headEnd/>
            <a:tailEnd/>
          </a:ln>
        </p:spPr>
        <p:txBody>
          <a:bodyPr wrap="none" anchor="ctr"/>
          <a:lstStyle/>
          <a:p>
            <a:pPr>
              <a:lnSpc>
                <a:spcPts val="2000"/>
              </a:lnSpc>
              <a:buFontTx/>
              <a:buChar char="•"/>
            </a:pPr>
            <a:endParaRPr lang="en-GB" sz="1100" b="1" dirty="0">
              <a:solidFill>
                <a:srgbClr val="3F3F3F"/>
              </a:solidFill>
            </a:endParaRPr>
          </a:p>
        </p:txBody>
      </p:sp>
      <p:cxnSp>
        <p:nvCxnSpPr>
          <p:cNvPr id="63" name="Straight Connector 62"/>
          <p:cNvCxnSpPr/>
          <p:nvPr/>
        </p:nvCxnSpPr>
        <p:spPr>
          <a:xfrm>
            <a:off x="4989206" y="1062532"/>
            <a:ext cx="0" cy="5207377"/>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a:off x="4315988" y="4653639"/>
            <a:ext cx="1143000" cy="457200"/>
          </a:xfrm>
          <a:prstGeom prst="rect">
            <a:avLst/>
          </a:prstGeom>
          <a:gradFill>
            <a:gsLst>
              <a:gs pos="10000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smtClean="0">
                <a:solidFill>
                  <a:srgbClr val="C00000"/>
                </a:solidFill>
                <a:ea typeface="ＭＳ Ｐゴシック" pitchFamily="34" charset="-128"/>
              </a:rPr>
              <a:t>We are here</a:t>
            </a:r>
            <a:endParaRPr lang="en-US" sz="1700" dirty="0">
              <a:solidFill>
                <a:srgbClr val="C00000"/>
              </a:solidFill>
            </a:endParaRPr>
          </a:p>
        </p:txBody>
      </p:sp>
      <p:sp>
        <p:nvSpPr>
          <p:cNvPr id="65" name="Rectangle 116"/>
          <p:cNvSpPr>
            <a:spLocks noChangeArrowheads="1"/>
          </p:cNvSpPr>
          <p:nvPr/>
        </p:nvSpPr>
        <p:spPr bwMode="auto">
          <a:xfrm>
            <a:off x="1936584" y="6225466"/>
            <a:ext cx="278763" cy="159228"/>
          </a:xfrm>
          <a:prstGeom prst="rect">
            <a:avLst/>
          </a:prstGeom>
          <a:solidFill>
            <a:schemeClr val="accent4">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50000"/>
              </a:spcBef>
              <a:defRPr/>
            </a:pPr>
            <a:endParaRPr lang="en-US" dirty="0">
              <a:latin typeface="Arial" pitchFamily="34" charset="0"/>
              <a:cs typeface="Arial" pitchFamily="34" charset="0"/>
            </a:endParaRPr>
          </a:p>
        </p:txBody>
      </p:sp>
      <p:sp>
        <p:nvSpPr>
          <p:cNvPr id="67" name="AutoShape 48"/>
          <p:cNvSpPr>
            <a:spLocks noChangeArrowheads="1"/>
          </p:cNvSpPr>
          <p:nvPr/>
        </p:nvSpPr>
        <p:spPr bwMode="ltGray">
          <a:xfrm>
            <a:off x="3465881" y="6235916"/>
            <a:ext cx="200085" cy="104273"/>
          </a:xfrm>
          <a:prstGeom prst="triangle">
            <a:avLst>
              <a:gd name="adj" fmla="val 50000"/>
            </a:avLst>
          </a:prstGeom>
          <a:solidFill>
            <a:srgbClr val="FFC000"/>
          </a:solidFill>
          <a:ln w="9525">
            <a:solidFill>
              <a:srgbClr val="3F3F3F"/>
            </a:solidFill>
            <a:miter lim="800000"/>
            <a:headEnd/>
            <a:tailEnd/>
          </a:ln>
        </p:spPr>
        <p:txBody>
          <a:bodyPr wrap="none" anchor="ctr"/>
          <a:lstStyle/>
          <a:p>
            <a:pPr>
              <a:lnSpc>
                <a:spcPts val="2000"/>
              </a:lnSpc>
              <a:buFontTx/>
              <a:buChar char="•"/>
            </a:pPr>
            <a:endParaRPr lang="en-GB" sz="1100" b="1" dirty="0">
              <a:solidFill>
                <a:srgbClr val="3F3F3F"/>
              </a:solidFill>
            </a:endParaRPr>
          </a:p>
        </p:txBody>
      </p:sp>
      <p:sp>
        <p:nvSpPr>
          <p:cNvPr id="68" name="TextBox 67"/>
          <p:cNvSpPr txBox="1"/>
          <p:nvPr/>
        </p:nvSpPr>
        <p:spPr>
          <a:xfrm>
            <a:off x="2223968" y="6063962"/>
            <a:ext cx="1019004" cy="338554"/>
          </a:xfrm>
          <a:prstGeom prst="rect">
            <a:avLst/>
          </a:prstGeom>
          <a:noFill/>
        </p:spPr>
        <p:txBody>
          <a:bodyPr wrap="square" rtlCol="0">
            <a:spAutoFit/>
          </a:bodyPr>
          <a:lstStyle/>
          <a:p>
            <a:r>
              <a:rPr lang="en-US" sz="800" b="1" dirty="0" smtClean="0">
                <a:solidFill>
                  <a:srgbClr val="000000"/>
                </a:solidFill>
              </a:rPr>
              <a:t>Knowledge Transfer</a:t>
            </a:r>
            <a:endParaRPr lang="en-US" sz="800" b="1" dirty="0">
              <a:solidFill>
                <a:srgbClr val="000000"/>
              </a:solidFill>
            </a:endParaRPr>
          </a:p>
        </p:txBody>
      </p:sp>
      <p:sp>
        <p:nvSpPr>
          <p:cNvPr id="70" name="TextBox 69"/>
          <p:cNvSpPr txBox="1"/>
          <p:nvPr/>
        </p:nvSpPr>
        <p:spPr>
          <a:xfrm>
            <a:off x="3565924" y="6066639"/>
            <a:ext cx="1118112" cy="338554"/>
          </a:xfrm>
          <a:prstGeom prst="rect">
            <a:avLst/>
          </a:prstGeom>
          <a:noFill/>
        </p:spPr>
        <p:txBody>
          <a:bodyPr wrap="square" rtlCol="0">
            <a:spAutoFit/>
          </a:bodyPr>
          <a:lstStyle/>
          <a:p>
            <a:r>
              <a:rPr lang="en-US" sz="800" b="1" dirty="0" smtClean="0">
                <a:solidFill>
                  <a:srgbClr val="000000"/>
                </a:solidFill>
              </a:rPr>
              <a:t>Start of Stabilization</a:t>
            </a:r>
            <a:endParaRPr lang="en-US" sz="800" b="1" dirty="0">
              <a:solidFill>
                <a:srgbClr val="000000"/>
              </a:solidFill>
            </a:endParaRPr>
          </a:p>
        </p:txBody>
      </p:sp>
      <p:sp>
        <p:nvSpPr>
          <p:cNvPr id="73" name="Rectangle 72"/>
          <p:cNvSpPr/>
          <p:nvPr/>
        </p:nvSpPr>
        <p:spPr>
          <a:xfrm>
            <a:off x="827778" y="2920477"/>
            <a:ext cx="1638277" cy="215968"/>
          </a:xfrm>
          <a:prstGeom prst="rect">
            <a:avLst/>
          </a:prstGeom>
          <a:solidFill>
            <a:schemeClr val="tx1">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b="1" dirty="0" smtClean="0">
                <a:solidFill>
                  <a:srgbClr val="000000"/>
                </a:solidFill>
                <a:latin typeface="Arial" pitchFamily="34" charset="0"/>
                <a:cs typeface="Arial" pitchFamily="34" charset="0"/>
              </a:rPr>
              <a:t>Code Walkthrough</a:t>
            </a:r>
            <a:endParaRPr lang="en-US" sz="1200" b="1" dirty="0">
              <a:solidFill>
                <a:srgbClr val="000000"/>
              </a:solidFill>
              <a:latin typeface="Arial" pitchFamily="34" charset="0"/>
              <a:cs typeface="Arial" pitchFamily="34" charset="0"/>
            </a:endParaRPr>
          </a:p>
        </p:txBody>
      </p:sp>
      <p:sp>
        <p:nvSpPr>
          <p:cNvPr id="74" name="Rectangle 116"/>
          <p:cNvSpPr>
            <a:spLocks noChangeArrowheads="1"/>
          </p:cNvSpPr>
          <p:nvPr/>
        </p:nvSpPr>
        <p:spPr bwMode="auto">
          <a:xfrm>
            <a:off x="4989206" y="2873629"/>
            <a:ext cx="844643" cy="145417"/>
          </a:xfrm>
          <a:prstGeom prst="rect">
            <a:avLst/>
          </a:prstGeom>
          <a:solidFill>
            <a:schemeClr val="accent4">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50000"/>
              </a:spcBef>
              <a:defRPr/>
            </a:pPr>
            <a:endParaRPr lang="en-US" sz="1400" b="1" dirty="0">
              <a:solidFill>
                <a:schemeClr val="bg1"/>
              </a:solidFill>
              <a:latin typeface="Arial" pitchFamily="34" charset="0"/>
              <a:cs typeface="Arial" pitchFamily="34" charset="0"/>
            </a:endParaRPr>
          </a:p>
        </p:txBody>
      </p:sp>
      <p:sp>
        <p:nvSpPr>
          <p:cNvPr id="77" name="Rectangle 76"/>
          <p:cNvSpPr/>
          <p:nvPr/>
        </p:nvSpPr>
        <p:spPr>
          <a:xfrm>
            <a:off x="5763840" y="905842"/>
            <a:ext cx="731838" cy="3411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spcBef>
                <a:spcPts val="0"/>
              </a:spcBef>
              <a:spcAft>
                <a:spcPts val="0"/>
              </a:spcAft>
              <a:defRPr/>
            </a:pPr>
            <a:endParaRPr lang="en-US" sz="900" b="1" dirty="0" smtClean="0">
              <a:solidFill>
                <a:schemeClr val="tx1"/>
              </a:solidFill>
              <a:latin typeface="Arial" pitchFamily="34" charset="0"/>
              <a:cs typeface="Arial" pitchFamily="34" charset="0"/>
            </a:endParaRPr>
          </a:p>
          <a:p>
            <a:pPr algn="ctr" fontAlgn="auto">
              <a:spcBef>
                <a:spcPts val="0"/>
              </a:spcBef>
              <a:spcAft>
                <a:spcPts val="0"/>
              </a:spcAft>
              <a:defRPr/>
            </a:pPr>
            <a:r>
              <a:rPr lang="en-US" sz="900" b="1" dirty="0" smtClean="0">
                <a:solidFill>
                  <a:schemeClr val="tx1"/>
                </a:solidFill>
                <a:latin typeface="Arial" pitchFamily="34" charset="0"/>
                <a:cs typeface="Arial" pitchFamily="34" charset="0"/>
              </a:rPr>
              <a:t> W 5</a:t>
            </a:r>
            <a:endParaRPr lang="en-US" sz="900" b="1" dirty="0">
              <a:solidFill>
                <a:schemeClr val="tx1"/>
              </a:solidFill>
              <a:latin typeface="Arial" pitchFamily="34" charset="0"/>
              <a:cs typeface="Arial" pitchFamily="34" charset="0"/>
            </a:endParaRPr>
          </a:p>
        </p:txBody>
      </p:sp>
      <p:sp>
        <p:nvSpPr>
          <p:cNvPr id="78" name="Rectangle 77"/>
          <p:cNvSpPr/>
          <p:nvPr/>
        </p:nvSpPr>
        <p:spPr>
          <a:xfrm>
            <a:off x="6732024" y="905842"/>
            <a:ext cx="731838" cy="3411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spcBef>
                <a:spcPts val="0"/>
              </a:spcBef>
              <a:spcAft>
                <a:spcPts val="0"/>
              </a:spcAft>
              <a:defRPr/>
            </a:pPr>
            <a:endParaRPr lang="en-US" sz="900" b="1" dirty="0" smtClean="0">
              <a:solidFill>
                <a:schemeClr val="tx1"/>
              </a:solidFill>
              <a:latin typeface="Arial" pitchFamily="34" charset="0"/>
              <a:cs typeface="Arial" pitchFamily="34" charset="0"/>
            </a:endParaRPr>
          </a:p>
          <a:p>
            <a:pPr algn="ctr" fontAlgn="auto">
              <a:spcBef>
                <a:spcPts val="0"/>
              </a:spcBef>
              <a:spcAft>
                <a:spcPts val="0"/>
              </a:spcAft>
              <a:defRPr/>
            </a:pPr>
            <a:r>
              <a:rPr lang="en-US" sz="900" b="1" dirty="0" smtClean="0">
                <a:solidFill>
                  <a:schemeClr val="tx1"/>
                </a:solidFill>
                <a:latin typeface="Arial" pitchFamily="34" charset="0"/>
                <a:cs typeface="Arial" pitchFamily="34" charset="0"/>
              </a:rPr>
              <a:t> W 6</a:t>
            </a:r>
            <a:endParaRPr lang="en-US" sz="900" b="1" dirty="0">
              <a:solidFill>
                <a:schemeClr val="tx1"/>
              </a:solidFill>
              <a:latin typeface="Arial" pitchFamily="34" charset="0"/>
              <a:cs typeface="Arial" pitchFamily="34" charset="0"/>
            </a:endParaRPr>
          </a:p>
        </p:txBody>
      </p:sp>
      <p:sp>
        <p:nvSpPr>
          <p:cNvPr id="79" name="Rectangle 78"/>
          <p:cNvSpPr/>
          <p:nvPr/>
        </p:nvSpPr>
        <p:spPr>
          <a:xfrm>
            <a:off x="7476092" y="905842"/>
            <a:ext cx="731838" cy="3411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spcBef>
                <a:spcPts val="0"/>
              </a:spcBef>
              <a:spcAft>
                <a:spcPts val="0"/>
              </a:spcAft>
              <a:defRPr/>
            </a:pPr>
            <a:endParaRPr lang="en-US" sz="900" b="1" dirty="0" smtClean="0">
              <a:solidFill>
                <a:schemeClr val="tx1"/>
              </a:solidFill>
              <a:latin typeface="Arial" pitchFamily="34" charset="0"/>
              <a:cs typeface="Arial" pitchFamily="34" charset="0"/>
            </a:endParaRPr>
          </a:p>
          <a:p>
            <a:pPr algn="ctr" fontAlgn="auto">
              <a:spcBef>
                <a:spcPts val="0"/>
              </a:spcBef>
              <a:spcAft>
                <a:spcPts val="0"/>
              </a:spcAft>
              <a:defRPr/>
            </a:pPr>
            <a:r>
              <a:rPr lang="en-US" sz="900" b="1" dirty="0" smtClean="0">
                <a:solidFill>
                  <a:schemeClr val="tx1"/>
                </a:solidFill>
                <a:latin typeface="Arial" pitchFamily="34" charset="0"/>
                <a:cs typeface="Arial" pitchFamily="34" charset="0"/>
              </a:rPr>
              <a:t> W 7</a:t>
            </a:r>
            <a:endParaRPr lang="en-US" sz="900" b="1" dirty="0">
              <a:solidFill>
                <a:schemeClr val="tx1"/>
              </a:solidFill>
              <a:latin typeface="Arial" pitchFamily="34" charset="0"/>
              <a:cs typeface="Arial" pitchFamily="34" charset="0"/>
            </a:endParaRPr>
          </a:p>
        </p:txBody>
      </p:sp>
      <p:sp>
        <p:nvSpPr>
          <p:cNvPr id="80" name="Rectangle 79"/>
          <p:cNvSpPr/>
          <p:nvPr/>
        </p:nvSpPr>
        <p:spPr>
          <a:xfrm>
            <a:off x="3349933" y="905842"/>
            <a:ext cx="731838" cy="3411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spcBef>
                <a:spcPts val="0"/>
              </a:spcBef>
              <a:spcAft>
                <a:spcPts val="0"/>
              </a:spcAft>
              <a:defRPr/>
            </a:pPr>
            <a:endParaRPr lang="en-US" sz="900" b="1" dirty="0" smtClean="0">
              <a:solidFill>
                <a:schemeClr val="tx1"/>
              </a:solidFill>
              <a:latin typeface="Arial" pitchFamily="34" charset="0"/>
              <a:cs typeface="Arial" pitchFamily="34" charset="0"/>
            </a:endParaRPr>
          </a:p>
          <a:p>
            <a:pPr algn="ctr" fontAlgn="auto">
              <a:spcBef>
                <a:spcPts val="0"/>
              </a:spcBef>
              <a:spcAft>
                <a:spcPts val="0"/>
              </a:spcAft>
              <a:defRPr/>
            </a:pPr>
            <a:r>
              <a:rPr lang="en-US" sz="900" b="1" dirty="0" smtClean="0">
                <a:solidFill>
                  <a:schemeClr val="tx1"/>
                </a:solidFill>
                <a:latin typeface="Arial" pitchFamily="34" charset="0"/>
                <a:cs typeface="Arial" pitchFamily="34" charset="0"/>
              </a:rPr>
              <a:t> W </a:t>
            </a:r>
            <a:r>
              <a:rPr lang="en-US" sz="900" b="1" dirty="0">
                <a:solidFill>
                  <a:schemeClr val="tx1"/>
                </a:solidFill>
                <a:latin typeface="Arial" pitchFamily="34" charset="0"/>
                <a:cs typeface="Arial" pitchFamily="34" charset="0"/>
              </a:rPr>
              <a:t>2</a:t>
            </a:r>
          </a:p>
        </p:txBody>
      </p:sp>
      <p:sp>
        <p:nvSpPr>
          <p:cNvPr id="81" name="Rectangle 80"/>
          <p:cNvSpPr/>
          <p:nvPr/>
        </p:nvSpPr>
        <p:spPr>
          <a:xfrm>
            <a:off x="4318117" y="905842"/>
            <a:ext cx="731838" cy="3411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spcBef>
                <a:spcPts val="0"/>
              </a:spcBef>
              <a:spcAft>
                <a:spcPts val="0"/>
              </a:spcAft>
              <a:defRPr/>
            </a:pPr>
            <a:endParaRPr lang="en-US" sz="900" b="1" dirty="0" smtClean="0">
              <a:solidFill>
                <a:schemeClr val="tx1"/>
              </a:solidFill>
              <a:latin typeface="Arial" pitchFamily="34" charset="0"/>
              <a:cs typeface="Arial" pitchFamily="34" charset="0"/>
            </a:endParaRPr>
          </a:p>
          <a:p>
            <a:pPr algn="ctr" fontAlgn="auto">
              <a:spcBef>
                <a:spcPts val="0"/>
              </a:spcBef>
              <a:spcAft>
                <a:spcPts val="0"/>
              </a:spcAft>
              <a:defRPr/>
            </a:pPr>
            <a:r>
              <a:rPr lang="en-US" sz="900" b="1" dirty="0" smtClean="0">
                <a:solidFill>
                  <a:schemeClr val="tx1"/>
                </a:solidFill>
                <a:latin typeface="Arial" pitchFamily="34" charset="0"/>
                <a:cs typeface="Arial" pitchFamily="34" charset="0"/>
              </a:rPr>
              <a:t> W </a:t>
            </a:r>
            <a:r>
              <a:rPr lang="en-US" sz="900" b="1" dirty="0">
                <a:solidFill>
                  <a:schemeClr val="tx1"/>
                </a:solidFill>
                <a:latin typeface="Arial" pitchFamily="34" charset="0"/>
                <a:cs typeface="Arial" pitchFamily="34" charset="0"/>
              </a:rPr>
              <a:t>3</a:t>
            </a:r>
          </a:p>
        </p:txBody>
      </p:sp>
      <p:sp>
        <p:nvSpPr>
          <p:cNvPr id="82" name="Rectangle 81"/>
          <p:cNvSpPr/>
          <p:nvPr/>
        </p:nvSpPr>
        <p:spPr>
          <a:xfrm>
            <a:off x="5062185" y="905842"/>
            <a:ext cx="731838" cy="3411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spcBef>
                <a:spcPts val="0"/>
              </a:spcBef>
              <a:spcAft>
                <a:spcPts val="0"/>
              </a:spcAft>
              <a:defRPr/>
            </a:pPr>
            <a:endParaRPr lang="en-US" sz="900" b="1" dirty="0" smtClean="0">
              <a:solidFill>
                <a:schemeClr val="tx1"/>
              </a:solidFill>
              <a:latin typeface="Arial" pitchFamily="34" charset="0"/>
              <a:cs typeface="Arial" pitchFamily="34" charset="0"/>
            </a:endParaRPr>
          </a:p>
          <a:p>
            <a:pPr algn="ctr" fontAlgn="auto">
              <a:spcBef>
                <a:spcPts val="0"/>
              </a:spcBef>
              <a:spcAft>
                <a:spcPts val="0"/>
              </a:spcAft>
              <a:defRPr/>
            </a:pPr>
            <a:r>
              <a:rPr lang="en-US" sz="900" b="1" dirty="0" smtClean="0">
                <a:solidFill>
                  <a:schemeClr val="tx1"/>
                </a:solidFill>
                <a:latin typeface="Arial" pitchFamily="34" charset="0"/>
                <a:cs typeface="Arial" pitchFamily="34" charset="0"/>
              </a:rPr>
              <a:t> W </a:t>
            </a:r>
            <a:r>
              <a:rPr lang="en-US" sz="900" b="1" dirty="0">
                <a:solidFill>
                  <a:schemeClr val="tx1"/>
                </a:solidFill>
                <a:latin typeface="Arial" pitchFamily="34" charset="0"/>
                <a:cs typeface="Arial" pitchFamily="34" charset="0"/>
              </a:rPr>
              <a:t>4</a:t>
            </a:r>
          </a:p>
        </p:txBody>
      </p:sp>
      <p:sp>
        <p:nvSpPr>
          <p:cNvPr id="83" name="Rectangle 116"/>
          <p:cNvSpPr>
            <a:spLocks noChangeArrowheads="1"/>
          </p:cNvSpPr>
          <p:nvPr/>
        </p:nvSpPr>
        <p:spPr bwMode="auto">
          <a:xfrm>
            <a:off x="5020419" y="3257386"/>
            <a:ext cx="844643" cy="145417"/>
          </a:xfrm>
          <a:prstGeom prst="rect">
            <a:avLst/>
          </a:prstGeom>
          <a:solidFill>
            <a:schemeClr val="accent4">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50000"/>
              </a:spcBef>
              <a:defRPr/>
            </a:pPr>
            <a:endParaRPr lang="en-US" sz="1400" b="1" dirty="0">
              <a:solidFill>
                <a:schemeClr val="bg1"/>
              </a:solidFill>
              <a:latin typeface="Arial" pitchFamily="34" charset="0"/>
              <a:cs typeface="Arial" pitchFamily="34" charset="0"/>
            </a:endParaRPr>
          </a:p>
        </p:txBody>
      </p:sp>
      <p:sp>
        <p:nvSpPr>
          <p:cNvPr id="84" name="Rectangle 116"/>
          <p:cNvSpPr>
            <a:spLocks noChangeArrowheads="1"/>
          </p:cNvSpPr>
          <p:nvPr/>
        </p:nvSpPr>
        <p:spPr bwMode="auto">
          <a:xfrm>
            <a:off x="5822798" y="4078879"/>
            <a:ext cx="817067" cy="185963"/>
          </a:xfrm>
          <a:prstGeom prst="rect">
            <a:avLst/>
          </a:prstGeom>
          <a:solidFill>
            <a:srgbClr val="64B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50000"/>
              </a:spcBef>
              <a:defRPr/>
            </a:pPr>
            <a:endParaRPr lang="en-US" dirty="0">
              <a:latin typeface="Arial" pitchFamily="34" charset="0"/>
              <a:cs typeface="Arial" pitchFamily="34" charset="0"/>
            </a:endParaRPr>
          </a:p>
        </p:txBody>
      </p:sp>
    </p:spTree>
    <p:extLst>
      <p:ext uri="{BB962C8B-B14F-4D97-AF65-F5344CB8AC3E}">
        <p14:creationId xmlns:p14="http://schemas.microsoft.com/office/powerpoint/2010/main" val="15664903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THANK YOU</a:t>
            </a:r>
            <a:endParaRPr lang="en-US" dirty="0"/>
          </a:p>
        </p:txBody>
      </p:sp>
    </p:spTree>
    <p:extLst>
      <p:ext uri="{BB962C8B-B14F-4D97-AF65-F5344CB8AC3E}">
        <p14:creationId xmlns:p14="http://schemas.microsoft.com/office/powerpoint/2010/main" val="280173935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GE Corporate_072016">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Closing slides">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G PPT Template_2015">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GE Corporate_072016</Template>
  <TotalTime>11822</TotalTime>
  <Words>432</Words>
  <Application>Microsoft Office PowerPoint</Application>
  <PresentationFormat>On-screen Show (4:3)</PresentationFormat>
  <Paragraphs>136</Paragraphs>
  <Slides>7</Slides>
  <Notes>1</Notes>
  <HiddenSlides>0</HiddenSlides>
  <MMClips>0</MMClips>
  <ScaleCrop>false</ScaleCrop>
  <HeadingPairs>
    <vt:vector size="6" baseType="variant">
      <vt:variant>
        <vt:lpstr>Theme</vt:lpstr>
      </vt:variant>
      <vt:variant>
        <vt:i4>4</vt:i4>
      </vt:variant>
      <vt:variant>
        <vt:lpstr>Embedded OLE Servers</vt:lpstr>
      </vt:variant>
      <vt:variant>
        <vt:i4>1</vt:i4>
      </vt:variant>
      <vt:variant>
        <vt:lpstr>Slide Titles</vt:lpstr>
      </vt:variant>
      <vt:variant>
        <vt:i4>7</vt:i4>
      </vt:variant>
    </vt:vector>
  </HeadingPairs>
  <TitlesOfParts>
    <vt:vector size="12" baseType="lpstr">
      <vt:lpstr>GE Corporate_072016</vt:lpstr>
      <vt:lpstr>Closing slides</vt:lpstr>
      <vt:lpstr>Section break</vt:lpstr>
      <vt:lpstr>CG PPT Template_2015</vt:lpstr>
      <vt:lpstr>think-cell Slide</vt:lpstr>
      <vt:lpstr>GEHC SDT Weekly Status Report </vt:lpstr>
      <vt:lpstr>Action items from previous meeting</vt:lpstr>
      <vt:lpstr>PowerPoint Presentation</vt:lpstr>
      <vt:lpstr>PowerPoint Presentation</vt:lpstr>
      <vt:lpstr>PowerPoint Presentation</vt:lpstr>
      <vt:lpstr>Transition Status 12/22/16</vt:lpstr>
      <vt:lpstr>THANK YOU</vt:lpstr>
    </vt:vector>
  </TitlesOfParts>
  <Company>Capgemini GCC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rikale</dc:creator>
  <cp:lastModifiedBy>Saraswathi Nagaraj</cp:lastModifiedBy>
  <cp:revision>476</cp:revision>
  <dcterms:created xsi:type="dcterms:W3CDTF">2016-09-12T09:10:56Z</dcterms:created>
  <dcterms:modified xsi:type="dcterms:W3CDTF">2017-02-13T09:14:28Z</dcterms:modified>
</cp:coreProperties>
</file>