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C48C-D9BD-420F-AEE5-2A2514044563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224A7-9719-4F33-820F-36ABD316B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44E-37C6-4EC9-B750-502A5B15C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FF2A-2C6D-46E8-B4C1-F8EF999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32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44E-37C6-4EC9-B750-502A5B15C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FF2A-2C6D-46E8-B4C1-F8EF999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44E-37C6-4EC9-B750-502A5B15C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FF2A-2C6D-46E8-B4C1-F8EF999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684954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44E-37C6-4EC9-B750-502A5B15C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FF2A-2C6D-46E8-B4C1-F8EF999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44E-37C6-4EC9-B750-502A5B15C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FF2A-2C6D-46E8-B4C1-F8EF999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5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44E-37C6-4EC9-B750-502A5B15C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FF2A-2C6D-46E8-B4C1-F8EF999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44E-37C6-4EC9-B750-502A5B15C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FF2A-2C6D-46E8-B4C1-F8EF999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44E-37C6-4EC9-B750-502A5B15C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FF2A-2C6D-46E8-B4C1-F8EF999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44E-37C6-4EC9-B750-502A5B15C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FF2A-2C6D-46E8-B4C1-F8EF999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44E-37C6-4EC9-B750-502A5B15C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FF2A-2C6D-46E8-B4C1-F8EF999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44E-37C6-4EC9-B750-502A5B15C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FF2A-2C6D-46E8-B4C1-F8EF999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D44E-37C6-4EC9-B750-502A5B15CBB9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GE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FF2A-2C6D-46E8-B4C1-F8EF999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1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Request Appointment Sequence Diagram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092200" y="1790700"/>
            <a:ext cx="8128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SIEBEL</a:t>
            </a:r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>
            <a:off x="1498600" y="2082800"/>
            <a:ext cx="0" cy="420370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13100" y="1816100"/>
            <a:ext cx="14859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SDT Application</a:t>
            </a:r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>
            <a:off x="3956050" y="2108200"/>
            <a:ext cx="0" cy="417830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59400" y="1714500"/>
            <a:ext cx="1231900" cy="419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SIEBEL API Layer</a:t>
            </a: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>
            <a:off x="5975350" y="2133600"/>
            <a:ext cx="0" cy="341630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18300" y="1752600"/>
            <a:ext cx="1625600" cy="3937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Click Software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</a:rPr>
              <a:t>WebService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 Layer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>
            <a:off x="7531100" y="2146300"/>
            <a:ext cx="0" cy="421640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5100" y="2400299"/>
            <a:ext cx="139700" cy="3520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86200" y="2413000"/>
            <a:ext cx="139700" cy="3721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77124" y="2400300"/>
            <a:ext cx="123825" cy="3733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574800" y="2819400"/>
            <a:ext cx="23114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025900" y="2768600"/>
            <a:ext cx="1879600" cy="44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4210050" y="2222044"/>
            <a:ext cx="1333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Call SIEBEL Query API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27500" y="2457138"/>
            <a:ext cx="177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>
                    <a:lumMod val="50000"/>
                  </a:schemeClr>
                </a:solidFill>
              </a:rPr>
              <a:t>SERVICE_REQUEST_NUMBER + ACTIVITY_ID 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032250" y="3060700"/>
            <a:ext cx="1879600" cy="44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67200" y="2875079"/>
            <a:ext cx="1568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Activity Details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905500" y="2413000"/>
            <a:ext cx="139700" cy="812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013200" y="3467100"/>
            <a:ext cx="344805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025900" y="3746500"/>
            <a:ext cx="344805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52950" y="3242923"/>
            <a:ext cx="1333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Site ID , System ID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10050" y="3521867"/>
            <a:ext cx="325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List of same site job &amp; same system jobs, created in Click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552950" y="4092580"/>
            <a:ext cx="1752600" cy="228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tx2">
                    <a:lumMod val="50000"/>
                  </a:schemeClr>
                </a:solidFill>
              </a:rPr>
              <a:t>Appointment Request</a:t>
            </a:r>
            <a:endParaRPr lang="en-US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025900" y="4622800"/>
            <a:ext cx="344805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52950" y="4354629"/>
            <a:ext cx="1333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Appointment Request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032250" y="4889500"/>
            <a:ext cx="344805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52950" y="4699456"/>
            <a:ext cx="203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List of Appointment slots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1689100" y="3078052"/>
            <a:ext cx="1993900" cy="1136422"/>
          </a:xfrm>
          <a:prstGeom prst="roundRect">
            <a:avLst/>
          </a:prstGeom>
          <a:noFill/>
          <a:ln w="31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SDT Booking has following details: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Activity Details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List of visits  which are already there in Click for same Site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2">
                    <a:lumMod val="50000"/>
                  </a:schemeClr>
                </a:solidFill>
              </a:rPr>
              <a:t>List of visits  which are already there in Click for same </a:t>
            </a:r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System ID</a:t>
            </a:r>
            <a:endParaRPr lang="en-US" sz="800" b="1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394200" y="5229225"/>
            <a:ext cx="2212975" cy="228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schemeClr val="tx2">
                    <a:lumMod val="50000"/>
                  </a:schemeClr>
                </a:solidFill>
              </a:rPr>
              <a:t>Visit(Task) Creation Flow</a:t>
            </a:r>
            <a:endParaRPr lang="en-US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19250" y="242324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2">
                    <a:lumMod val="50000"/>
                  </a:schemeClr>
                </a:solidFill>
              </a:rPr>
              <a:t>SR No + SYSTEM_ID + ACTIVITY_ID + </a:t>
            </a:r>
          </a:p>
          <a:p>
            <a:pPr algn="ctr"/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SHIP_TO_SITE</a:t>
            </a:r>
            <a:endParaRPr lang="en-US" sz="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809750" y="2209800"/>
            <a:ext cx="1752600" cy="228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2">
                    <a:lumMod val="50000"/>
                  </a:schemeClr>
                </a:solidFill>
              </a:rPr>
              <a:t>SDT Book Appointment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632027"/>
            <a:ext cx="384175" cy="384175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0" y="2069877"/>
            <a:ext cx="7270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CSC Agent</a:t>
            </a:r>
            <a:endParaRPr lang="en-US" sz="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035425" y="5737225"/>
            <a:ext cx="344805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041775" y="6042025"/>
            <a:ext cx="344805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35550" y="5499328"/>
            <a:ext cx="1333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>
                <a:solidFill>
                  <a:schemeClr val="tx2">
                    <a:lumMod val="50000"/>
                  </a:schemeClr>
                </a:solidFill>
              </a:rPr>
              <a:t>ProcessTask</a:t>
            </a:r>
            <a:endParaRPr lang="en-US" sz="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81575" y="5813425"/>
            <a:ext cx="1333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>
                <a:solidFill>
                  <a:schemeClr val="tx2">
                    <a:lumMod val="50000"/>
                  </a:schemeClr>
                </a:solidFill>
              </a:rPr>
              <a:t>ProcessTask</a:t>
            </a:r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 Response </a:t>
            </a:r>
          </a:p>
        </p:txBody>
      </p:sp>
    </p:spTree>
    <p:extLst>
      <p:ext uri="{BB962C8B-B14F-4D97-AF65-F5344CB8AC3E}">
        <p14:creationId xmlns:p14="http://schemas.microsoft.com/office/powerpoint/2010/main" val="1890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164068"/>
            <a:ext cx="519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Create Visit Without Appointment </a:t>
            </a:r>
            <a:r>
              <a:rPr lang="en-US" dirty="0"/>
              <a:t>Sequence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14859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SDT Application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1047750" y="1739900"/>
            <a:ext cx="0" cy="435610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77900" y="2044700"/>
            <a:ext cx="139700" cy="3721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4425" y="2044700"/>
            <a:ext cx="139700" cy="3213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17600" y="2286000"/>
            <a:ext cx="126682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17600" y="2667000"/>
            <a:ext cx="1266825" cy="44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1816100" y="1831975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>
                <a:solidFill>
                  <a:schemeClr val="tx2">
                    <a:lumMod val="50000"/>
                  </a:schemeClr>
                </a:solidFill>
              </a:rPr>
              <a:t>SystemDependencoes</a:t>
            </a:r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1341437" y="2711678"/>
            <a:ext cx="819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Return View()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7725" y="3016250"/>
            <a:ext cx="139700" cy="10985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2819400" y="280352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>
                <a:solidFill>
                  <a:schemeClr val="tx2">
                    <a:lumMod val="50000"/>
                  </a:schemeClr>
                </a:solidFill>
              </a:rPr>
              <a:t>CreateVisitWithDependencies</a:t>
            </a:r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24125" y="3276600"/>
            <a:ext cx="8636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29150" y="3489325"/>
            <a:ext cx="139700" cy="7747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3886200" y="3276600"/>
            <a:ext cx="1882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/>
              <a:t>CreateTaskWithSystemDependencies</a:t>
            </a:r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40125" y="3657600"/>
            <a:ext cx="108902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790949" y="3657600"/>
            <a:ext cx="587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TaskData</a:t>
            </a:r>
            <a:endParaRPr lang="en-US" sz="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4000" y="2765196"/>
            <a:ext cx="2362200" cy="2510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SERVICE OPTIMIZATION SERVICE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48425" y="3016249"/>
            <a:ext cx="28575" cy="2901951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88100" y="3362097"/>
            <a:ext cx="139700" cy="2048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778375" y="3810000"/>
            <a:ext cx="160972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4827588" y="3810000"/>
            <a:ext cx="1344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ExecuteMultipleOperations</a:t>
            </a:r>
            <a:endParaRPr lang="en-US" sz="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524125" y="4572000"/>
            <a:ext cx="3863975" cy="44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17600" y="4832122"/>
            <a:ext cx="1266825" cy="44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flipH="1">
            <a:off x="1341437" y="4876800"/>
            <a:ext cx="819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50000"/>
                  </a:schemeClr>
                </a:solidFill>
              </a:rPr>
              <a:t>Return View()</a:t>
            </a:r>
          </a:p>
        </p:txBody>
      </p:sp>
    </p:spTree>
    <p:extLst>
      <p:ext uri="{BB962C8B-B14F-4D97-AF65-F5344CB8AC3E}">
        <p14:creationId xmlns:p14="http://schemas.microsoft.com/office/powerpoint/2010/main" val="82249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128111"/>
            <a:ext cx="306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Cancel Task Sequence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811" y="685800"/>
            <a:ext cx="14859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SDT Application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81764" y="990600"/>
            <a:ext cx="0" cy="5586247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11913" y="1132368"/>
            <a:ext cx="150847" cy="50398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62761" y="1447800"/>
            <a:ext cx="166332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1156250" y="114692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>
                <a:solidFill>
                  <a:schemeClr val="tx2">
                    <a:lumMod val="50000"/>
                  </a:schemeClr>
                </a:solidFill>
              </a:rPr>
              <a:t>CancelTask</a:t>
            </a:r>
            <a:endParaRPr lang="en-US" sz="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695940" y="977900"/>
            <a:ext cx="0" cy="565150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26090" y="1143000"/>
            <a:ext cx="139700" cy="502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4425" y="698500"/>
            <a:ext cx="3006175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</a:rPr>
              <a:t>RequestAppointmentBookingController.cs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2895600" y="1132368"/>
            <a:ext cx="2133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ActionResult</a:t>
            </a:r>
            <a:r>
              <a:rPr lang="en-US" sz="800" dirty="0"/>
              <a:t> </a:t>
            </a:r>
            <a:r>
              <a:rPr lang="en-US" sz="800" dirty="0" err="1"/>
              <a:t>CancelTask</a:t>
            </a:r>
            <a:r>
              <a:rPr lang="en-US" sz="800" dirty="0"/>
              <a:t>(string </a:t>
            </a:r>
            <a:r>
              <a:rPr lang="en-US" sz="800" dirty="0" err="1"/>
              <a:t>CancelReason</a:t>
            </a:r>
            <a:r>
              <a:rPr lang="en-US" sz="800" dirty="0"/>
              <a:t>)</a:t>
            </a:r>
            <a:endParaRPr lang="en-US" sz="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492750" y="967267"/>
            <a:ext cx="0" cy="560958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46054" y="687867"/>
            <a:ext cx="1421111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</a:rPr>
              <a:t>CallClickService.cs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22900" y="1132368"/>
            <a:ext cx="139700" cy="50398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64742" y="1438940"/>
            <a:ext cx="265815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76999" y="676940"/>
            <a:ext cx="1371601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</a:rPr>
              <a:t>CallClickService.cs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243542" y="981819"/>
            <a:ext cx="1808" cy="5647581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75500" y="1146920"/>
            <a:ext cx="139700" cy="50252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562600" y="1447800"/>
            <a:ext cx="1612900" cy="354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5612219" y="1090682"/>
            <a:ext cx="1631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ActionResult</a:t>
            </a:r>
            <a:r>
              <a:rPr lang="en-US" sz="800" dirty="0"/>
              <a:t> </a:t>
            </a:r>
            <a:r>
              <a:rPr lang="en-US" sz="800" dirty="0" err="1"/>
              <a:t>CancelTask</a:t>
            </a:r>
            <a:r>
              <a:rPr lang="en-US" sz="800" dirty="0"/>
              <a:t>(string </a:t>
            </a:r>
            <a:r>
              <a:rPr lang="en-US" sz="800" dirty="0" err="1"/>
              <a:t>CancelReason</a:t>
            </a:r>
            <a:r>
              <a:rPr lang="en-US" sz="800" dirty="0"/>
              <a:t>)</a:t>
            </a:r>
            <a:endParaRPr lang="en-US" sz="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19484" y="671622"/>
            <a:ext cx="12192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2">
                    <a:lumMod val="50000"/>
                  </a:schemeClr>
                </a:solidFill>
              </a:rPr>
              <a:t>ScheduleServiceDev1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872203" y="963722"/>
            <a:ext cx="0" cy="5613125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802353" y="1090682"/>
            <a:ext cx="139700" cy="50815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327381" y="1458435"/>
            <a:ext cx="1474972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H="1">
            <a:off x="7391360" y="1023809"/>
            <a:ext cx="13470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/>
              <a:t>OptionalParameters</a:t>
            </a:r>
            <a:r>
              <a:rPr lang="en-US" sz="700" dirty="0"/>
              <a:t>() { </a:t>
            </a:r>
            <a:r>
              <a:rPr lang="en-US" sz="700" dirty="0" err="1"/>
              <a:t>CallerIdentity</a:t>
            </a:r>
            <a:r>
              <a:rPr lang="en-US" sz="700" dirty="0"/>
              <a:t> = "MUST" </a:t>
            </a:r>
            <a:r>
              <a:rPr lang="en-US" sz="700" dirty="0" smtClean="0"/>
              <a:t>};</a:t>
            </a:r>
          </a:p>
          <a:p>
            <a:r>
              <a:rPr lang="en-US" sz="700" dirty="0" smtClean="0"/>
              <a:t>ScheduleServiceDev1.Task();</a:t>
            </a:r>
            <a:endParaRPr lang="en-US" sz="7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313205" y="1981200"/>
            <a:ext cx="1474972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H="1">
            <a:off x="7377184" y="1472625"/>
            <a:ext cx="134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GEHCCancellationReasonReference</a:t>
            </a:r>
            <a:r>
              <a:rPr lang="en-US" sz="800" dirty="0"/>
              <a:t>() { Name = </a:t>
            </a:r>
            <a:r>
              <a:rPr lang="en-US" sz="800" dirty="0" err="1"/>
              <a:t>CancelReason</a:t>
            </a:r>
            <a:r>
              <a:rPr lang="en-US" sz="800" dirty="0"/>
              <a:t> };</a:t>
            </a:r>
          </a:p>
          <a:p>
            <a:r>
              <a:rPr lang="en-US" sz="800" dirty="0"/>
              <a:t> 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298844" y="2514600"/>
            <a:ext cx="1503509" cy="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flipH="1">
            <a:off x="7362823" y="2057400"/>
            <a:ext cx="134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GEHCRejectionReasonReference</a:t>
            </a:r>
            <a:r>
              <a:rPr lang="en-US" sz="800" dirty="0"/>
              <a:t>() { Name = "Other" };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298844" y="3012784"/>
            <a:ext cx="1503509" cy="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flipH="1">
            <a:off x="7362823" y="2555584"/>
            <a:ext cx="134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GEHCIncompleteReasonReference</a:t>
            </a:r>
            <a:r>
              <a:rPr lang="en-US" sz="800" dirty="0"/>
              <a:t>() { Name = </a:t>
            </a:r>
            <a:r>
              <a:rPr lang="en-US" sz="800" dirty="0" err="1"/>
              <a:t>CancelReason</a:t>
            </a:r>
            <a:r>
              <a:rPr lang="en-US" sz="800" dirty="0"/>
              <a:t> </a:t>
            </a:r>
            <a:r>
              <a:rPr lang="en-US" sz="800" dirty="0" smtClean="0"/>
              <a:t>};</a:t>
            </a:r>
            <a:endParaRPr lang="en-US" sz="8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7327381" y="3429000"/>
            <a:ext cx="1503509" cy="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flipH="1">
            <a:off x="7391360" y="3048000"/>
            <a:ext cx="134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TaskStatusReference</a:t>
            </a:r>
            <a:r>
              <a:rPr lang="en-US" sz="800" dirty="0"/>
              <a:t>() { Name = </a:t>
            </a:r>
            <a:r>
              <a:rPr lang="en-US" sz="800" dirty="0" err="1"/>
              <a:t>taskStatus</a:t>
            </a:r>
            <a:r>
              <a:rPr lang="en-US" sz="800" dirty="0"/>
              <a:t> };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315200" y="3886200"/>
            <a:ext cx="1503509" cy="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H="1">
            <a:off x="7379179" y="3424535"/>
            <a:ext cx="134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cancelStatus</a:t>
            </a:r>
            <a:r>
              <a:rPr lang="en-US" sz="800" dirty="0"/>
              <a:t> = </a:t>
            </a:r>
            <a:r>
              <a:rPr lang="en-US" sz="800" dirty="0" err="1"/>
              <a:t>ScheduleService.ProcessTaskEx</a:t>
            </a:r>
            <a:r>
              <a:rPr lang="en-US" sz="800" dirty="0" smtClean="0"/>
              <a:t>();</a:t>
            </a:r>
            <a:endParaRPr lang="en-US" sz="8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315200" y="4398797"/>
            <a:ext cx="1503509" cy="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flipH="1">
            <a:off x="7379179" y="3937132"/>
            <a:ext cx="134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ScheduleService.ProcessTaskEx</a:t>
            </a:r>
            <a:r>
              <a:rPr lang="en-US" sz="800" dirty="0" smtClean="0"/>
              <a:t>();</a:t>
            </a:r>
            <a:endParaRPr lang="en-US" sz="8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15200" y="4953000"/>
            <a:ext cx="1503509" cy="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flipH="1">
            <a:off x="7379179" y="4491335"/>
            <a:ext cx="134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ScheduleService.ProcessTaskEx</a:t>
            </a:r>
            <a:r>
              <a:rPr lang="en-US" sz="800" dirty="0" smtClean="0"/>
              <a:t>();</a:t>
            </a:r>
            <a:endParaRPr lang="en-US" sz="8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7315200" y="5410200"/>
            <a:ext cx="1503509" cy="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flipH="1">
            <a:off x="7379179" y="5024735"/>
            <a:ext cx="134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ScheduleService.ProcessTaskEx</a:t>
            </a:r>
            <a:r>
              <a:rPr lang="en-US" sz="800" dirty="0" smtClean="0"/>
              <a:t>();</a:t>
            </a:r>
            <a:endParaRPr lang="en-US" sz="8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7327381" y="6021572"/>
            <a:ext cx="1474972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flipH="1">
            <a:off x="7634228" y="5769184"/>
            <a:ext cx="9763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return bool value;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562600" y="6021572"/>
            <a:ext cx="16129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flipH="1">
            <a:off x="5605202" y="5599907"/>
            <a:ext cx="152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return </a:t>
            </a:r>
            <a:r>
              <a:rPr lang="en-US" sz="800" dirty="0" err="1"/>
              <a:t>Json</a:t>
            </a:r>
            <a:r>
              <a:rPr lang="en-US" sz="800" dirty="0"/>
              <a:t>(new {message = </a:t>
            </a:r>
            <a:r>
              <a:rPr lang="en-US" sz="800" dirty="0" err="1"/>
              <a:t>cancelStatus</a:t>
            </a:r>
            <a:r>
              <a:rPr lang="en-US" sz="800" dirty="0"/>
              <a:t>});	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764743" y="6021572"/>
            <a:ext cx="2658157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flipH="1">
            <a:off x="2985977" y="5715000"/>
            <a:ext cx="2348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return </a:t>
            </a:r>
            <a:r>
              <a:rPr lang="en-US" sz="800" dirty="0" err="1"/>
              <a:t>Json</a:t>
            </a:r>
            <a:r>
              <a:rPr lang="en-US" sz="800" dirty="0"/>
              <a:t>(new {message = </a:t>
            </a:r>
            <a:r>
              <a:rPr lang="en-US" sz="800" dirty="0" err="1"/>
              <a:t>cancelStatus</a:t>
            </a:r>
            <a:r>
              <a:rPr lang="en-US" sz="800" dirty="0"/>
              <a:t>});	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962761" y="6021572"/>
            <a:ext cx="166332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flipH="1">
            <a:off x="1156250" y="5715000"/>
            <a:ext cx="107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return </a:t>
            </a:r>
            <a:r>
              <a:rPr lang="en-US" sz="800" dirty="0" smtClean="0"/>
              <a:t>View();</a:t>
            </a:r>
            <a:r>
              <a:rPr lang="en-US" sz="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991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7800" y="1066800"/>
            <a:ext cx="14859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SDT Application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9753" y="1371600"/>
            <a:ext cx="0" cy="403860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39902" y="1513368"/>
            <a:ext cx="156014" cy="3211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95916" y="3886200"/>
            <a:ext cx="419617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294789" y="1853625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SiteDependencies</a:t>
            </a:r>
            <a:r>
              <a:rPr lang="en-US" dirty="0"/>
              <a:t>(</a:t>
            </a:r>
            <a:r>
              <a:rPr lang="en-US" dirty="0"/>
              <a:t>string </a:t>
            </a:r>
            <a:r>
              <a:rPr lang="en-US" dirty="0" err="1"/>
              <a:t>TaskSiteID</a:t>
            </a:r>
            <a:r>
              <a:rPr lang="en-US" dirty="0"/>
              <a:t>, string </a:t>
            </a:r>
            <a:r>
              <a:rPr lang="en-US" dirty="0" err="1"/>
              <a:t>SiteCountActual</a:t>
            </a:r>
            <a:r>
              <a:rPr lang="en-US" dirty="0"/>
              <a:t>, string </a:t>
            </a:r>
            <a:r>
              <a:rPr lang="en-US" dirty="0" err="1"/>
              <a:t>EStart</a:t>
            </a:r>
            <a:r>
              <a:rPr lang="en-US" dirty="0"/>
              <a:t>, string </a:t>
            </a:r>
            <a:r>
              <a:rPr lang="en-US" dirty="0" err="1"/>
              <a:t>LStart</a:t>
            </a:r>
            <a:r>
              <a:rPr lang="en-US" dirty="0"/>
              <a:t>, string Duration, string </a:t>
            </a:r>
            <a:r>
              <a:rPr lang="en-US" dirty="0" err="1"/>
              <a:t>TaskNotes</a:t>
            </a:r>
            <a:r>
              <a:rPr lang="en-US" dirty="0"/>
              <a:t>, string </a:t>
            </a:r>
            <a:r>
              <a:rPr lang="en-US" dirty="0" err="1"/>
              <a:t>DependencyType</a:t>
            </a:r>
            <a:r>
              <a:rPr lang="en-US" dirty="0"/>
              <a:t>,</a:t>
            </a:r>
          </a:p>
          <a:p>
            <a:r>
              <a:rPr lang="en-US" dirty="0"/>
              <a:t>            List&lt;List&lt;Array&gt;&gt; </a:t>
            </a:r>
            <a:r>
              <a:rPr lang="en-US" dirty="0" err="1"/>
              <a:t>addressArray</a:t>
            </a:r>
            <a:r>
              <a:rPr lang="en-US" dirty="0"/>
              <a:t>, string Profile, string SSOFse1, string </a:t>
            </a:r>
            <a:r>
              <a:rPr lang="en-US" dirty="0" err="1"/>
              <a:t>fseSkill</a:t>
            </a:r>
            <a:r>
              <a:rPr lang="en-US" dirty="0"/>
              <a:t>, string </a:t>
            </a:r>
            <a:r>
              <a:rPr lang="en-US" dirty="0" err="1"/>
              <a:t>IsRequiredfse</a:t>
            </a:r>
            <a:r>
              <a:rPr lang="en-US" dirty="0"/>
              <a:t>, string </a:t>
            </a:r>
            <a:r>
              <a:rPr lang="en-US" dirty="0" err="1"/>
              <a:t>JobType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8507" y="87868"/>
            <a:ext cx="396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Get Site Dependency Sequence Diagram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99988" y="1079500"/>
            <a:ext cx="14859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</a:rPr>
              <a:t>SiteController.cs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461942" y="1371600"/>
            <a:ext cx="5572" cy="403860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92091" y="1513368"/>
            <a:ext cx="150847" cy="3211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542938" y="1828800"/>
            <a:ext cx="8572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00189" y="1828800"/>
            <a:ext cx="0" cy="1066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42938" y="2895600"/>
            <a:ext cx="8572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7552589" y="2146756"/>
            <a:ext cx="12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SiteDependencies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896496" y="4075822"/>
            <a:ext cx="12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return View();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7800" y="1066800"/>
            <a:ext cx="14859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SDT Application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9753" y="1371600"/>
            <a:ext cx="0" cy="403860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039902" y="1513368"/>
            <a:ext cx="156014" cy="3211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95916" y="3886200"/>
            <a:ext cx="419617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294789" y="1853625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SystemDependencies</a:t>
            </a:r>
            <a:r>
              <a:rPr lang="en-US" dirty="0"/>
              <a:t>(string </a:t>
            </a:r>
            <a:r>
              <a:rPr lang="en-US" dirty="0" err="1"/>
              <a:t>TaskSystemID</a:t>
            </a:r>
            <a:r>
              <a:rPr lang="en-US" dirty="0"/>
              <a:t>, string </a:t>
            </a:r>
            <a:r>
              <a:rPr lang="en-US" dirty="0" err="1"/>
              <a:t>SystemCountActual</a:t>
            </a:r>
            <a:r>
              <a:rPr lang="en-US" dirty="0"/>
              <a:t>, string </a:t>
            </a:r>
            <a:r>
              <a:rPr lang="en-US" dirty="0" err="1"/>
              <a:t>EStart</a:t>
            </a:r>
            <a:r>
              <a:rPr lang="en-US" dirty="0"/>
              <a:t>, string </a:t>
            </a:r>
            <a:r>
              <a:rPr lang="en-US" dirty="0" err="1"/>
              <a:t>LStart</a:t>
            </a:r>
            <a:r>
              <a:rPr lang="en-US" dirty="0"/>
              <a:t>, string Duration, string </a:t>
            </a:r>
            <a:r>
              <a:rPr lang="en-US" dirty="0" err="1"/>
              <a:t>TaskNotes</a:t>
            </a:r>
            <a:r>
              <a:rPr lang="en-US" dirty="0"/>
              <a:t>, string </a:t>
            </a:r>
            <a:r>
              <a:rPr lang="en-US" dirty="0" err="1"/>
              <a:t>DependencyType</a:t>
            </a:r>
            <a:r>
              <a:rPr lang="en-US" dirty="0"/>
              <a:t>,</a:t>
            </a:r>
          </a:p>
          <a:p>
            <a:r>
              <a:rPr lang="en-US" dirty="0"/>
              <a:t>           List&lt;List&lt;Array&gt;&gt; </a:t>
            </a:r>
            <a:r>
              <a:rPr lang="en-US" dirty="0" err="1"/>
              <a:t>addressArray</a:t>
            </a:r>
            <a:r>
              <a:rPr lang="en-US" dirty="0"/>
              <a:t>, string Profile, string SSOFse1, string </a:t>
            </a:r>
            <a:r>
              <a:rPr lang="en-US" dirty="0" err="1"/>
              <a:t>fseSkill</a:t>
            </a:r>
            <a:r>
              <a:rPr lang="en-US" dirty="0"/>
              <a:t>, string </a:t>
            </a:r>
            <a:r>
              <a:rPr lang="en-US" dirty="0" err="1"/>
              <a:t>IsRequiredfse</a:t>
            </a:r>
            <a:r>
              <a:rPr lang="en-US" dirty="0"/>
              <a:t>, string </a:t>
            </a:r>
            <a:r>
              <a:rPr lang="en-US" dirty="0" err="1"/>
              <a:t>JobType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09555" y="87868"/>
            <a:ext cx="427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Get System Dependency Sequence Diagram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99988" y="1079500"/>
            <a:ext cx="1485900" cy="292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SystemController.cs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461942" y="1371600"/>
            <a:ext cx="5572" cy="403860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92091" y="1513368"/>
            <a:ext cx="150847" cy="3211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542938" y="1828800"/>
            <a:ext cx="8572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00189" y="1828800"/>
            <a:ext cx="0" cy="1066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42938" y="2895600"/>
            <a:ext cx="8572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7552589" y="2146756"/>
            <a:ext cx="12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SystemDependencies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3896496" y="4075822"/>
            <a:ext cx="12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return View();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59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328</Words>
  <Application>Microsoft Office PowerPoint</Application>
  <PresentationFormat>On-screen Show (4:3)</PresentationFormat>
  <Paragraphs>72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think-cell Slide</vt:lpstr>
      <vt:lpstr>Request Appointment Sequence Diagram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SDT Booking Sequence Diagram</dc:title>
  <dc:creator>Tejashree Bhagat</dc:creator>
  <cp:lastModifiedBy>Deepak Vishwakarma</cp:lastModifiedBy>
  <cp:revision>47</cp:revision>
  <dcterms:created xsi:type="dcterms:W3CDTF">2017-01-25T06:11:02Z</dcterms:created>
  <dcterms:modified xsi:type="dcterms:W3CDTF">2017-02-13T21:52:17Z</dcterms:modified>
</cp:coreProperties>
</file>