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slideLayouts/slideLayout10.xml" ContentType="application/vnd.openxmlformats-officedocument.presentationml.slideLayout+xml"/>
  <Override PartName="/ppt/theme/theme2.xml" ContentType="application/vnd.openxmlformats-officedocument.them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3.xml" ContentType="application/vnd.openxmlformats-officedocument.theme+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6"/>
    <p:sldMasterId id="2147483946" r:id="rId7"/>
    <p:sldMasterId id="2147483939" r:id="rId8"/>
  </p:sldMasterIdLst>
  <p:notesMasterIdLst>
    <p:notesMasterId r:id="rId21"/>
  </p:notesMasterIdLst>
  <p:handoutMasterIdLst>
    <p:handoutMasterId r:id="rId22"/>
  </p:handoutMasterIdLst>
  <p:sldIdLst>
    <p:sldId id="358" r:id="rId9"/>
    <p:sldId id="430" r:id="rId10"/>
    <p:sldId id="431" r:id="rId11"/>
    <p:sldId id="432" r:id="rId12"/>
    <p:sldId id="433" r:id="rId13"/>
    <p:sldId id="434" r:id="rId14"/>
    <p:sldId id="435" r:id="rId15"/>
    <p:sldId id="436" r:id="rId16"/>
    <p:sldId id="437" r:id="rId17"/>
    <p:sldId id="438" r:id="rId18"/>
    <p:sldId id="440" r:id="rId19"/>
    <p:sldId id="351" r:id="rId20"/>
  </p:sldIdLst>
  <p:sldSz cx="9144000" cy="6858000" type="screen4x3"/>
  <p:notesSz cx="6797675" cy="9874250"/>
  <p:custDataLst>
    <p:tags r:id="rId23"/>
  </p:custDataLst>
  <p:defaultTextStyle>
    <a:defPPr>
      <a:defRPr lang="de-DE"/>
    </a:defPPr>
    <a:lvl1pPr marL="0" algn="l" defTabSz="957756" rtl="0" eaLnBrk="1" latinLnBrk="0" hangingPunct="1">
      <a:defRPr sz="1900" kern="1200">
        <a:solidFill>
          <a:schemeClr val="tx1"/>
        </a:solidFill>
        <a:latin typeface="+mn-lt"/>
        <a:ea typeface="+mn-ea"/>
        <a:cs typeface="+mn-cs"/>
      </a:defRPr>
    </a:lvl1pPr>
    <a:lvl2pPr marL="478878" algn="l" defTabSz="957756" rtl="0" eaLnBrk="1" latinLnBrk="0" hangingPunct="1">
      <a:defRPr sz="1900" kern="1200">
        <a:solidFill>
          <a:schemeClr val="tx1"/>
        </a:solidFill>
        <a:latin typeface="+mn-lt"/>
        <a:ea typeface="+mn-ea"/>
        <a:cs typeface="+mn-cs"/>
      </a:defRPr>
    </a:lvl2pPr>
    <a:lvl3pPr marL="957756" algn="l" defTabSz="957756" rtl="0" eaLnBrk="1" latinLnBrk="0" hangingPunct="1">
      <a:defRPr sz="1900" kern="1200">
        <a:solidFill>
          <a:schemeClr val="tx1"/>
        </a:solidFill>
        <a:latin typeface="+mn-lt"/>
        <a:ea typeface="+mn-ea"/>
        <a:cs typeface="+mn-cs"/>
      </a:defRPr>
    </a:lvl3pPr>
    <a:lvl4pPr marL="1436634" algn="l" defTabSz="957756" rtl="0" eaLnBrk="1" latinLnBrk="0" hangingPunct="1">
      <a:defRPr sz="1900" kern="1200">
        <a:solidFill>
          <a:schemeClr val="tx1"/>
        </a:solidFill>
        <a:latin typeface="+mn-lt"/>
        <a:ea typeface="+mn-ea"/>
        <a:cs typeface="+mn-cs"/>
      </a:defRPr>
    </a:lvl4pPr>
    <a:lvl5pPr marL="1915510" algn="l" defTabSz="957756" rtl="0" eaLnBrk="1" latinLnBrk="0" hangingPunct="1">
      <a:defRPr sz="1900" kern="1200">
        <a:solidFill>
          <a:schemeClr val="tx1"/>
        </a:solidFill>
        <a:latin typeface="+mn-lt"/>
        <a:ea typeface="+mn-ea"/>
        <a:cs typeface="+mn-cs"/>
      </a:defRPr>
    </a:lvl5pPr>
    <a:lvl6pPr marL="2394388" algn="l" defTabSz="957756" rtl="0" eaLnBrk="1" latinLnBrk="0" hangingPunct="1">
      <a:defRPr sz="1900" kern="1200">
        <a:solidFill>
          <a:schemeClr val="tx1"/>
        </a:solidFill>
        <a:latin typeface="+mn-lt"/>
        <a:ea typeface="+mn-ea"/>
        <a:cs typeface="+mn-cs"/>
      </a:defRPr>
    </a:lvl6pPr>
    <a:lvl7pPr marL="2873265" algn="l" defTabSz="957756" rtl="0" eaLnBrk="1" latinLnBrk="0" hangingPunct="1">
      <a:defRPr sz="1900" kern="1200">
        <a:solidFill>
          <a:schemeClr val="tx1"/>
        </a:solidFill>
        <a:latin typeface="+mn-lt"/>
        <a:ea typeface="+mn-ea"/>
        <a:cs typeface="+mn-cs"/>
      </a:defRPr>
    </a:lvl7pPr>
    <a:lvl8pPr marL="3352143" algn="l" defTabSz="957756" rtl="0" eaLnBrk="1" latinLnBrk="0" hangingPunct="1">
      <a:defRPr sz="1900" kern="1200">
        <a:solidFill>
          <a:schemeClr val="tx1"/>
        </a:solidFill>
        <a:latin typeface="+mn-lt"/>
        <a:ea typeface="+mn-ea"/>
        <a:cs typeface="+mn-cs"/>
      </a:defRPr>
    </a:lvl8pPr>
    <a:lvl9pPr marL="3831021" algn="l" defTabSz="957756" rtl="0" eaLnBrk="1" latinLnBrk="0" hangingPunct="1">
      <a:defRPr sz="1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72C"/>
    <a:srgbClr val="000000"/>
    <a:srgbClr val="00A0D6"/>
    <a:srgbClr val="A2BFAF"/>
    <a:srgbClr val="ACB7B2"/>
    <a:srgbClr val="AF1C63"/>
    <a:srgbClr val="6A9529"/>
    <a:srgbClr val="0085B3"/>
    <a:srgbClr val="005B7C"/>
    <a:srgbClr val="9090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55" autoAdjust="0"/>
    <p:restoredTop sz="94615" autoAdjust="0"/>
  </p:normalViewPr>
  <p:slideViewPr>
    <p:cSldViewPr snapToGrid="0">
      <p:cViewPr>
        <p:scale>
          <a:sx n="80" d="100"/>
          <a:sy n="80" d="100"/>
        </p:scale>
        <p:origin x="-978" y="-72"/>
      </p:cViewPr>
      <p:guideLst>
        <p:guide orient="horz" pos="954"/>
        <p:guide pos="5499"/>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p:scale>
          <a:sx n="90" d="100"/>
          <a:sy n="90" d="100"/>
        </p:scale>
        <p:origin x="-2754" y="-60"/>
      </p:cViewPr>
      <p:guideLst>
        <p:guide orient="horz" pos="3110"/>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3.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Master" Target="slideMasters/slideMaster2.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3.xml"/><Relationship Id="rId24" Type="http://schemas.openxmlformats.org/officeDocument/2006/relationships/presProps" Target="presProps.xml"/><Relationship Id="rId5" Type="http://schemas.openxmlformats.org/officeDocument/2006/relationships/customXml" Target="../customXml/item5.xml"/><Relationship Id="rId15" Type="http://schemas.openxmlformats.org/officeDocument/2006/relationships/slide" Target="slides/slide7.xml"/><Relationship Id="rId23" Type="http://schemas.openxmlformats.org/officeDocument/2006/relationships/tags" Target="tags/tag1.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6797675" cy="493176"/>
          </a:xfrm>
          <a:prstGeom prst="rect">
            <a:avLst/>
          </a:prstGeom>
        </p:spPr>
        <p:txBody>
          <a:bodyPr vert="horz" lIns="34625" tIns="34625" rIns="242374" bIns="34625" rtlCol="0" anchor="ctr"/>
          <a:lstStyle>
            <a:lvl1pPr algn="l">
              <a:defRPr sz="1200"/>
            </a:lvl1pPr>
          </a:lstStyle>
          <a:p>
            <a:pPr algn="r"/>
            <a:endParaRPr lang="en-US" sz="1500" dirty="0">
              <a:latin typeface="Arial" pitchFamily="34" charset="0"/>
              <a:cs typeface="Arial" pitchFamily="34" charset="0"/>
            </a:endParaRPr>
          </a:p>
        </p:txBody>
      </p:sp>
      <p:sp>
        <p:nvSpPr>
          <p:cNvPr id="4" name="Footer Placeholder 3"/>
          <p:cNvSpPr>
            <a:spLocks noGrp="1"/>
          </p:cNvSpPr>
          <p:nvPr>
            <p:ph type="ftr" sz="quarter" idx="2"/>
          </p:nvPr>
        </p:nvSpPr>
        <p:spPr>
          <a:xfrm>
            <a:off x="0" y="9379542"/>
            <a:ext cx="2945862" cy="493176"/>
          </a:xfrm>
          <a:prstGeom prst="rect">
            <a:avLst/>
          </a:prstGeom>
        </p:spPr>
        <p:txBody>
          <a:bodyPr vert="horz" lIns="87947" tIns="43973" rIns="87947" bIns="43973" rtlCol="0" anchor="b"/>
          <a:lstStyle>
            <a:lvl1pPr algn="l">
              <a:defRPr sz="1200"/>
            </a:lvl1pPr>
          </a:lstStyle>
          <a:p>
            <a:r>
              <a:rPr lang="en-US" sz="800" dirty="0" smtClean="0">
                <a:latin typeface="Arial" pitchFamily="34" charset="0"/>
                <a:cs typeface="Arial" pitchFamily="34" charset="0"/>
              </a:rPr>
              <a:t>© 2015 Capgemini. All rights reserved.</a:t>
            </a:r>
            <a:endParaRPr lang="en-US" sz="800" dirty="0">
              <a:latin typeface="Arial" pitchFamily="34" charset="0"/>
              <a:cs typeface="Arial" pitchFamily="34" charset="0"/>
            </a:endParaRPr>
          </a:p>
        </p:txBody>
      </p:sp>
      <p:sp>
        <p:nvSpPr>
          <p:cNvPr id="5" name="Slide Number Placeholder 4"/>
          <p:cNvSpPr>
            <a:spLocks noGrp="1"/>
          </p:cNvSpPr>
          <p:nvPr>
            <p:ph type="sldNum" sz="quarter" idx="3"/>
          </p:nvPr>
        </p:nvSpPr>
        <p:spPr>
          <a:xfrm>
            <a:off x="3850294" y="9379542"/>
            <a:ext cx="2945862" cy="493176"/>
          </a:xfrm>
          <a:prstGeom prst="rect">
            <a:avLst/>
          </a:prstGeom>
        </p:spPr>
        <p:txBody>
          <a:bodyPr vert="horz" lIns="87947" tIns="43973" rIns="87947" bIns="43973" rtlCol="0" anchor="b"/>
          <a:lstStyle>
            <a:lvl1pPr algn="r">
              <a:defRPr sz="1200"/>
            </a:lvl1pPr>
          </a:lstStyle>
          <a:p>
            <a:fld id="{9EC16AE0-9542-4D5B-AF70-A50F5AFBFBE0}" type="slidenum">
              <a:rPr lang="en-US" sz="800" smtClean="0">
                <a:latin typeface="Arial" pitchFamily="34" charset="0"/>
                <a:cs typeface="Arial" pitchFamily="34" charset="0"/>
              </a:rPr>
              <a:pPr/>
              <a:t>‹#›</a:t>
            </a:fld>
            <a:endParaRPr lang="en-US" sz="800">
              <a:latin typeface="Arial" pitchFamily="34" charset="0"/>
              <a:cs typeface="Arial" pitchFamily="34" charset="0"/>
            </a:endParaRPr>
          </a:p>
        </p:txBody>
      </p:sp>
    </p:spTree>
    <p:extLst>
      <p:ext uri="{BB962C8B-B14F-4D97-AF65-F5344CB8AC3E}">
        <p14:creationId xmlns:p14="http://schemas.microsoft.com/office/powerpoint/2010/main" val="30515208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5264" tIns="47632" rIns="95264" bIns="47632" rtlCol="0"/>
          <a:lstStyle>
            <a:lvl1pPr algn="l">
              <a:defRPr sz="1300"/>
            </a:lvl1pPr>
          </a:lstStyle>
          <a:p>
            <a:endParaRPr lang="en-US"/>
          </a:p>
        </p:txBody>
      </p:sp>
      <p:sp>
        <p:nvSpPr>
          <p:cNvPr id="3" name="Date Placeholder 2"/>
          <p:cNvSpPr>
            <a:spLocks noGrp="1"/>
          </p:cNvSpPr>
          <p:nvPr>
            <p:ph type="dt" idx="1"/>
          </p:nvPr>
        </p:nvSpPr>
        <p:spPr>
          <a:xfrm>
            <a:off x="3850443" y="0"/>
            <a:ext cx="2945659" cy="493713"/>
          </a:xfrm>
          <a:prstGeom prst="rect">
            <a:avLst/>
          </a:prstGeom>
        </p:spPr>
        <p:txBody>
          <a:bodyPr vert="horz" lIns="95264" tIns="47632" rIns="95264" bIns="47632" rtlCol="0"/>
          <a:lstStyle>
            <a:lvl1pPr algn="r">
              <a:defRPr sz="1300"/>
            </a:lvl1pPr>
          </a:lstStyle>
          <a:p>
            <a:fld id="{2FB4FF29-EE9A-4D47-9F1A-289A80693C0F}" type="datetimeFigureOut">
              <a:rPr lang="en-US" smtClean="0"/>
              <a:pPr/>
              <a:t>1/3/2017</a:t>
            </a:fld>
            <a:endParaRPr lang="en-US"/>
          </a:p>
        </p:txBody>
      </p:sp>
      <p:sp>
        <p:nvSpPr>
          <p:cNvPr id="4" name="Slide Image Placeholder 3"/>
          <p:cNvSpPr>
            <a:spLocks noGrp="1" noRot="1" noChangeAspect="1"/>
          </p:cNvSpPr>
          <p:nvPr>
            <p:ph type="sldImg" idx="2"/>
          </p:nvPr>
        </p:nvSpPr>
        <p:spPr>
          <a:xfrm>
            <a:off x="930275" y="741363"/>
            <a:ext cx="4937125" cy="3702050"/>
          </a:xfrm>
          <a:prstGeom prst="rect">
            <a:avLst/>
          </a:prstGeom>
          <a:noFill/>
          <a:ln w="12700">
            <a:solidFill>
              <a:prstClr val="black"/>
            </a:solidFill>
          </a:ln>
        </p:spPr>
        <p:txBody>
          <a:bodyPr vert="horz" lIns="95264" tIns="47632" rIns="95264" bIns="47632" rtlCol="0" anchor="ctr"/>
          <a:lstStyle/>
          <a:p>
            <a:endParaRPr lang="de-DE"/>
          </a:p>
        </p:txBody>
      </p:sp>
      <p:sp>
        <p:nvSpPr>
          <p:cNvPr id="5" name="Notes Placeholder 4"/>
          <p:cNvSpPr>
            <a:spLocks noGrp="1"/>
          </p:cNvSpPr>
          <p:nvPr>
            <p:ph type="body" sz="quarter" idx="3"/>
          </p:nvPr>
        </p:nvSpPr>
        <p:spPr>
          <a:xfrm>
            <a:off x="679768" y="4690268"/>
            <a:ext cx="5438140" cy="4443413"/>
          </a:xfrm>
          <a:prstGeom prst="rect">
            <a:avLst/>
          </a:prstGeom>
        </p:spPr>
        <p:txBody>
          <a:bodyPr vert="horz" lIns="95264" tIns="47632" rIns="95264" bIns="4763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378824"/>
            <a:ext cx="2945659" cy="493713"/>
          </a:xfrm>
          <a:prstGeom prst="rect">
            <a:avLst/>
          </a:prstGeom>
        </p:spPr>
        <p:txBody>
          <a:bodyPr vert="horz" lIns="95264" tIns="47632" rIns="95264" bIns="47632" rtlCol="0" anchor="b"/>
          <a:lstStyle>
            <a:lvl1pPr algn="l">
              <a:defRPr sz="1300"/>
            </a:lvl1pPr>
          </a:lstStyle>
          <a:p>
            <a:endParaRPr lang="en-US"/>
          </a:p>
        </p:txBody>
      </p:sp>
      <p:sp>
        <p:nvSpPr>
          <p:cNvPr id="7" name="Slide Number Placeholder 6"/>
          <p:cNvSpPr>
            <a:spLocks noGrp="1"/>
          </p:cNvSpPr>
          <p:nvPr>
            <p:ph type="sldNum" sz="quarter" idx="5"/>
          </p:nvPr>
        </p:nvSpPr>
        <p:spPr>
          <a:xfrm>
            <a:off x="3850443" y="9378824"/>
            <a:ext cx="2945659" cy="493713"/>
          </a:xfrm>
          <a:prstGeom prst="rect">
            <a:avLst/>
          </a:prstGeom>
        </p:spPr>
        <p:txBody>
          <a:bodyPr vert="horz" lIns="95264" tIns="47632" rIns="95264" bIns="47632" rtlCol="0" anchor="b"/>
          <a:lstStyle>
            <a:lvl1pPr algn="r">
              <a:defRPr sz="1300"/>
            </a:lvl1pPr>
          </a:lstStyle>
          <a:p>
            <a:fld id="{71E7D22E-2FCF-4181-8686-08BDCDF94062}" type="slidenum">
              <a:rPr lang="en-US" smtClean="0"/>
              <a:pPr/>
              <a:t>‹#›</a:t>
            </a:fld>
            <a:endParaRPr lang="en-US"/>
          </a:p>
        </p:txBody>
      </p:sp>
    </p:spTree>
    <p:extLst>
      <p:ext uri="{BB962C8B-B14F-4D97-AF65-F5344CB8AC3E}">
        <p14:creationId xmlns:p14="http://schemas.microsoft.com/office/powerpoint/2010/main" val="3097556005"/>
      </p:ext>
    </p:extLst>
  </p:cSld>
  <p:clrMap bg1="lt1" tx1="dk1" bg2="lt2" tx2="dk2" accent1="accent1" accent2="accent2" accent3="accent3" accent4="accent4" accent5="accent5" accent6="accent6" hlink="hlink" folHlink="folHlink"/>
  <p:notesStyle>
    <a:lvl1pPr marL="0" algn="l" defTabSz="914342" rtl="0" eaLnBrk="1" latinLnBrk="0" hangingPunct="1">
      <a:defRPr sz="1200" kern="1200">
        <a:solidFill>
          <a:schemeClr val="tx1"/>
        </a:solidFill>
        <a:latin typeface="+mn-lt"/>
        <a:ea typeface="+mn-ea"/>
        <a:cs typeface="+mn-cs"/>
      </a:defRPr>
    </a:lvl1pPr>
    <a:lvl2pPr marL="457171" algn="l" defTabSz="914342" rtl="0" eaLnBrk="1" latinLnBrk="0" hangingPunct="1">
      <a:defRPr sz="1200" kern="1200">
        <a:solidFill>
          <a:schemeClr val="tx1"/>
        </a:solidFill>
        <a:latin typeface="+mn-lt"/>
        <a:ea typeface="+mn-ea"/>
        <a:cs typeface="+mn-cs"/>
      </a:defRPr>
    </a:lvl2pPr>
    <a:lvl3pPr marL="914342" algn="l" defTabSz="914342" rtl="0" eaLnBrk="1" latinLnBrk="0" hangingPunct="1">
      <a:defRPr sz="1200" kern="1200">
        <a:solidFill>
          <a:schemeClr val="tx1"/>
        </a:solidFill>
        <a:latin typeface="+mn-lt"/>
        <a:ea typeface="+mn-ea"/>
        <a:cs typeface="+mn-cs"/>
      </a:defRPr>
    </a:lvl3pPr>
    <a:lvl4pPr marL="1371513" algn="l" defTabSz="914342" rtl="0" eaLnBrk="1" latinLnBrk="0" hangingPunct="1">
      <a:defRPr sz="1200" kern="1200">
        <a:solidFill>
          <a:schemeClr val="tx1"/>
        </a:solidFill>
        <a:latin typeface="+mn-lt"/>
        <a:ea typeface="+mn-ea"/>
        <a:cs typeface="+mn-cs"/>
      </a:defRPr>
    </a:lvl4pPr>
    <a:lvl5pPr marL="1828684" algn="l" defTabSz="914342" rtl="0" eaLnBrk="1" latinLnBrk="0" hangingPunct="1">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E7D22E-2FCF-4181-8686-08BDCDF94062}" type="slidenum">
              <a:rPr lang="en-US" smtClean="0"/>
              <a:pPr/>
              <a:t>11</a:t>
            </a:fld>
            <a:endParaRPr lang="en-US"/>
          </a:p>
        </p:txBody>
      </p:sp>
    </p:spTree>
    <p:extLst>
      <p:ext uri="{BB962C8B-B14F-4D97-AF65-F5344CB8AC3E}">
        <p14:creationId xmlns:p14="http://schemas.microsoft.com/office/powerpoint/2010/main" val="1021122407"/>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slideMaster" Target="../slideMasters/slideMaster1.xml"/><Relationship Id="rId13" Type="http://schemas.openxmlformats.org/officeDocument/2006/relationships/image" Target="../media/image5.emf"/><Relationship Id="rId3" Type="http://schemas.openxmlformats.org/officeDocument/2006/relationships/tags" Target="../tags/tag11.xml"/><Relationship Id="rId7" Type="http://schemas.openxmlformats.org/officeDocument/2006/relationships/tags" Target="../tags/tag15.xml"/><Relationship Id="rId12" Type="http://schemas.openxmlformats.org/officeDocument/2006/relationships/image" Target="../media/image1.emf"/><Relationship Id="rId2" Type="http://schemas.openxmlformats.org/officeDocument/2006/relationships/tags" Target="../tags/tag10.xml"/><Relationship Id="rId1" Type="http://schemas.openxmlformats.org/officeDocument/2006/relationships/vmlDrawing" Target="../drawings/vmlDrawing2.vml"/><Relationship Id="rId6" Type="http://schemas.openxmlformats.org/officeDocument/2006/relationships/tags" Target="../tags/tag14.xml"/><Relationship Id="rId11" Type="http://schemas.openxmlformats.org/officeDocument/2006/relationships/oleObject" Target="../embeddings/oleObject2.bin"/><Relationship Id="rId5" Type="http://schemas.openxmlformats.org/officeDocument/2006/relationships/tags" Target="../tags/tag13.xml"/><Relationship Id="rId10" Type="http://schemas.openxmlformats.org/officeDocument/2006/relationships/image" Target="../media/image4.jpeg"/><Relationship Id="rId4" Type="http://schemas.openxmlformats.org/officeDocument/2006/relationships/tags" Target="../tags/tag12.xml"/><Relationship Id="rId9"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40.xml"/><Relationship Id="rId7" Type="http://schemas.openxmlformats.org/officeDocument/2006/relationships/oleObject" Target="../embeddings/oleObject11.bin"/><Relationship Id="rId2" Type="http://schemas.openxmlformats.org/officeDocument/2006/relationships/tags" Target="../tags/tag39.xml"/><Relationship Id="rId1" Type="http://schemas.openxmlformats.org/officeDocument/2006/relationships/vmlDrawing" Target="../drawings/vmlDrawing11.vml"/><Relationship Id="rId6" Type="http://schemas.openxmlformats.org/officeDocument/2006/relationships/image" Target="../media/image3.jpeg"/><Relationship Id="rId5" Type="http://schemas.openxmlformats.org/officeDocument/2006/relationships/slideMaster" Target="../slideMasters/slideMaster2.xml"/><Relationship Id="rId4" Type="http://schemas.openxmlformats.org/officeDocument/2006/relationships/tags" Target="../tags/tag4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52.xml"/><Relationship Id="rId7" Type="http://schemas.openxmlformats.org/officeDocument/2006/relationships/image" Target="../media/image1.emf"/><Relationship Id="rId2" Type="http://schemas.openxmlformats.org/officeDocument/2006/relationships/tags" Target="../tags/tag51.xml"/><Relationship Id="rId1" Type="http://schemas.openxmlformats.org/officeDocument/2006/relationships/vmlDrawing" Target="../drawings/vmlDrawing13.vml"/><Relationship Id="rId6" Type="http://schemas.openxmlformats.org/officeDocument/2006/relationships/oleObject" Target="../embeddings/oleObject13.bin"/><Relationship Id="rId5" Type="http://schemas.openxmlformats.org/officeDocument/2006/relationships/slideMaster" Target="../slideMasters/slideMaster3.xml"/><Relationship Id="rId4" Type="http://schemas.openxmlformats.org/officeDocument/2006/relationships/tags" Target="../tags/tag53.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55.xml"/><Relationship Id="rId7" Type="http://schemas.openxmlformats.org/officeDocument/2006/relationships/image" Target="../media/image1.emf"/><Relationship Id="rId2" Type="http://schemas.openxmlformats.org/officeDocument/2006/relationships/tags" Target="../tags/tag54.xml"/><Relationship Id="rId1" Type="http://schemas.openxmlformats.org/officeDocument/2006/relationships/vmlDrawing" Target="../drawings/vmlDrawing14.vml"/><Relationship Id="rId6" Type="http://schemas.openxmlformats.org/officeDocument/2006/relationships/oleObject" Target="../embeddings/oleObject14.bin"/><Relationship Id="rId5" Type="http://schemas.openxmlformats.org/officeDocument/2006/relationships/slideMaster" Target="../slideMasters/slideMaster3.xml"/><Relationship Id="rId4" Type="http://schemas.openxmlformats.org/officeDocument/2006/relationships/tags" Target="../tags/tag56.xml"/><Relationship Id="rId9" Type="http://schemas.openxmlformats.org/officeDocument/2006/relationships/image" Target="../media/image12.png"/></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vmlDrawing" Target="../drawings/vmlDrawing15.vml"/><Relationship Id="rId6" Type="http://schemas.openxmlformats.org/officeDocument/2006/relationships/image" Target="../media/image1.emf"/><Relationship Id="rId5" Type="http://schemas.openxmlformats.org/officeDocument/2006/relationships/oleObject" Target="../embeddings/oleObject15.bin"/><Relationship Id="rId4"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vmlDrawing" Target="../drawings/vmlDrawing3.v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9.xml"/><Relationship Id="rId7" Type="http://schemas.openxmlformats.org/officeDocument/2006/relationships/image" Target="../media/image1.emf"/><Relationship Id="rId2" Type="http://schemas.openxmlformats.org/officeDocument/2006/relationships/tags" Target="../tags/tag18.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20.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2.xml"/><Relationship Id="rId7" Type="http://schemas.openxmlformats.org/officeDocument/2006/relationships/oleObject" Target="../embeddings/oleObject5.bin"/><Relationship Id="rId2" Type="http://schemas.openxmlformats.org/officeDocument/2006/relationships/tags" Target="../tags/tag21.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4.xml"/><Relationship Id="rId4" Type="http://schemas.openxmlformats.org/officeDocument/2006/relationships/tags" Target="../tags/tag23.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6.xml"/><Relationship Id="rId7" Type="http://schemas.openxmlformats.org/officeDocument/2006/relationships/oleObject" Target="../embeddings/oleObject6.bin"/><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slideMaster" Target="../slideMasters/slideMaster1.xml"/><Relationship Id="rId5" Type="http://schemas.openxmlformats.org/officeDocument/2006/relationships/tags" Target="../tags/tag28.xml"/><Relationship Id="rId4" Type="http://schemas.openxmlformats.org/officeDocument/2006/relationships/tags" Target="../tags/tag27.xml"/></Relationships>
</file>

<file path=ppt/slideLayouts/_rels/slideLayout6.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vmlDrawing" Target="../drawings/vmlDrawing7.vml"/><Relationship Id="rId6" Type="http://schemas.openxmlformats.org/officeDocument/2006/relationships/tags" Target="../tags/tag33.xml"/><Relationship Id="rId5" Type="http://schemas.openxmlformats.org/officeDocument/2006/relationships/tags" Target="../tags/tag32.xml"/><Relationship Id="rId10" Type="http://schemas.openxmlformats.org/officeDocument/2006/relationships/image" Target="../media/image1.emf"/><Relationship Id="rId4" Type="http://schemas.openxmlformats.org/officeDocument/2006/relationships/tags" Target="../tags/tag31.xml"/><Relationship Id="rId9" Type="http://schemas.openxmlformats.org/officeDocument/2006/relationships/oleObject" Target="../embeddings/oleObject7.bin"/></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8.vml"/><Relationship Id="rId6" Type="http://schemas.openxmlformats.org/officeDocument/2006/relationships/image" Target="../media/image1.emf"/><Relationship Id="rId5" Type="http://schemas.openxmlformats.org/officeDocument/2006/relationships/oleObject" Target="../embeddings/oleObject8.bin"/><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1" descr="shutterstock_111035876.jpg"/>
          <p:cNvPicPr>
            <a:picLocks noChangeAspect="1"/>
          </p:cNvPicPr>
          <p:nvPr userDrawn="1"/>
        </p:nvPicPr>
        <p:blipFill>
          <a:blip r:embed="rId9" cstate="print"/>
          <a:srcRect b="6147"/>
          <a:stretch>
            <a:fillRect/>
          </a:stretch>
        </p:blipFill>
        <p:spPr>
          <a:xfrm>
            <a:off x="0" y="972965"/>
            <a:ext cx="9144000" cy="5885035"/>
          </a:xfrm>
          <a:prstGeom prst="rect">
            <a:avLst/>
          </a:prstGeom>
          <a:noFill/>
          <a:ln>
            <a:noFill/>
          </a:ln>
        </p:spPr>
      </p:pic>
      <p:sp>
        <p:nvSpPr>
          <p:cNvPr id="18" name="Rectangle 17"/>
          <p:cNvSpPr/>
          <p:nvPr userDrawn="1">
            <p:custDataLst>
              <p:tags r:id="rId2"/>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17" name="Rectangle 7"/>
          <p:cNvSpPr/>
          <p:nvPr userDrawn="1">
            <p:custDataLst>
              <p:tags r:id="rId3"/>
            </p:custDataLst>
          </p:nvPr>
        </p:nvSpPr>
        <p:spPr bwMode="auto">
          <a:xfrm>
            <a:off x="1" y="0"/>
            <a:ext cx="914429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0 w 10560222"/>
              <a:gd name="connsiteY0" fmla="*/ 0 h 2958168"/>
              <a:gd name="connsiteX1" fmla="*/ 10559466 w 10560222"/>
              <a:gd name="connsiteY1" fmla="*/ 0 h 2958168"/>
              <a:gd name="connsiteX2" fmla="*/ 10558968 w 10560222"/>
              <a:gd name="connsiteY2" fmla="*/ 1476338 h 2958168"/>
              <a:gd name="connsiteX3" fmla="*/ 9286405 w 10560222"/>
              <a:gd name="connsiteY3" fmla="*/ 2153103 h 2958168"/>
              <a:gd name="connsiteX4" fmla="*/ 2315369 w 10560222"/>
              <a:gd name="connsiteY4" fmla="*/ 2159512 h 2958168"/>
              <a:gd name="connsiteX5" fmla="*/ 1178700 w 10560222"/>
              <a:gd name="connsiteY5" fmla="*/ 2958168 h 2958168"/>
              <a:gd name="connsiteX6" fmla="*/ 0 w 10560222"/>
              <a:gd name="connsiteY6" fmla="*/ 2174065 h 2958168"/>
              <a:gd name="connsiteX7" fmla="*/ 0 w 10560222"/>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0222" h="2958168">
                <a:moveTo>
                  <a:pt x="0" y="0"/>
                </a:moveTo>
                <a:lnTo>
                  <a:pt x="10559466" y="0"/>
                </a:lnTo>
                <a:cubicBezTo>
                  <a:pt x="10559979" y="67600"/>
                  <a:pt x="10560222" y="1432923"/>
                  <a:pt x="10558968" y="1476338"/>
                </a:cubicBezTo>
                <a:cubicBezTo>
                  <a:pt x="10081572" y="2148347"/>
                  <a:pt x="9702991" y="2158423"/>
                  <a:pt x="9286405" y="2153103"/>
                </a:cubicBezTo>
                <a:lnTo>
                  <a:pt x="2315369" y="2159512"/>
                </a:lnTo>
                <a:cubicBezTo>
                  <a:pt x="1738155" y="2192654"/>
                  <a:pt x="1370309" y="2495346"/>
                  <a:pt x="1178700" y="2958168"/>
                </a:cubicBezTo>
                <a:cubicBezTo>
                  <a:pt x="880346" y="2254391"/>
                  <a:pt x="278640" y="2173187"/>
                  <a:pt x="0" y="2174065"/>
                </a:cubicBezTo>
                <a:cubicBezTo>
                  <a:pt x="2067" y="2138552"/>
                  <a:pt x="1272" y="95582"/>
                  <a:pt x="0" y="0"/>
                </a:cubicBezTo>
                <a:close/>
              </a:path>
            </a:pathLst>
          </a:custGeom>
          <a:solidFill>
            <a:schemeClr val="bg1"/>
          </a:solidFill>
          <a:ln w="12700" cmpd="sng" algn="ctr">
            <a:noFill/>
            <a:miter lim="800000"/>
            <a:headEnd/>
            <a:tailEnd/>
          </a:ln>
          <a:effectLst>
            <a:outerShdw blurRad="127000" dist="25400" dir="5400000" algn="t" rotWithShape="0">
              <a:schemeClr val="tx1">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11" name="Image 10" descr="Capgemini_logo.jpg"/>
          <p:cNvPicPr>
            <a:picLocks noChangeAspect="1"/>
          </p:cNvPicPr>
          <p:nvPr userDrawn="1"/>
        </p:nvPicPr>
        <p:blipFill>
          <a:blip r:embed="rId10" cstate="print"/>
          <a:stretch>
            <a:fillRect/>
          </a:stretch>
        </p:blipFill>
        <p:spPr>
          <a:xfrm>
            <a:off x="679098" y="658705"/>
            <a:ext cx="2880360" cy="685800"/>
          </a:xfrm>
          <a:prstGeom prst="rect">
            <a:avLst/>
          </a:prstGeom>
          <a:noFill/>
          <a:ln>
            <a:noFill/>
          </a:ln>
        </p:spPr>
      </p:pic>
      <p:graphicFrame>
        <p:nvGraphicFramePr>
          <p:cNvPr id="5" name="Object 4" hidden="1"/>
          <p:cNvGraphicFramePr>
            <a:graphicFrameLocks noChangeAspect="1"/>
          </p:cNvGraphicFramePr>
          <p:nvPr>
            <p:custDataLst>
              <p:tags r:id="rId4"/>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276" name="think-cell Slide" r:id="rId11" imgW="360" imgH="360" progId="">
                  <p:embed/>
                </p:oleObj>
              </mc:Choice>
              <mc:Fallback>
                <p:oleObj name="think-cell Slide" r:id="rId11" imgW="360" imgH="360" progId="">
                  <p:embed/>
                  <p:pic>
                    <p:nvPicPr>
                      <p:cNvPr id="0" name="Picture 2" hidden="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userDrawn="1">
            <p:custDataLst>
              <p:tags r:id="rId5"/>
            </p:custDataLst>
          </p:nvPr>
        </p:nvPicPr>
        <p:blipFill>
          <a:blip r:embed="rId13" cstate="email"/>
          <a:stretch>
            <a:fillRect/>
          </a:stretch>
        </p:blipFill>
        <p:spPr bwMode="auto">
          <a:xfrm>
            <a:off x="5910040" y="6509494"/>
            <a:ext cx="2889576" cy="239889"/>
          </a:xfrm>
          <a:prstGeom prst="rect">
            <a:avLst/>
          </a:prstGeom>
          <a:noFill/>
          <a:ln>
            <a:noFill/>
          </a:ln>
        </p:spPr>
      </p:pic>
      <p:sp>
        <p:nvSpPr>
          <p:cNvPr id="2" name="Title 1"/>
          <p:cNvSpPr>
            <a:spLocks noGrp="1"/>
          </p:cNvSpPr>
          <p:nvPr>
            <p:ph type="ctrTitle" hasCustomPrompt="1"/>
            <p:custDataLst>
              <p:tags r:id="rId6"/>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7"/>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pic>
        <p:nvPicPr>
          <p:cNvPr id="6" name="Image 5" descr="shutterstock_111035876.jpg"/>
          <p:cNvPicPr>
            <a:picLocks noChangeAspect="1"/>
          </p:cNvPicPr>
          <p:nvPr userDrawn="1"/>
        </p:nvPicPr>
        <p:blipFill>
          <a:blip r:embed="rId6" cstate="print"/>
          <a:srcRect t="17534"/>
          <a:stretch>
            <a:fillRect/>
          </a:stretch>
        </p:blipFill>
        <p:spPr>
          <a:xfrm>
            <a:off x="0" y="0"/>
            <a:ext cx="9144000" cy="5171041"/>
          </a:xfrm>
          <a:prstGeom prst="rect">
            <a:avLst/>
          </a:prstGeom>
        </p:spPr>
      </p:pic>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47708" name="think-cell Slide" r:id="rId7" imgW="360" imgH="360" progId="">
                  <p:embed/>
                </p:oleObj>
              </mc:Choice>
              <mc:Fallback>
                <p:oleObj name="think-cell Slide" r:id="rId7" imgW="360" imgH="360" progId="">
                  <p:embed/>
                  <p:pic>
                    <p:nvPicPr>
                      <p:cNvPr id="0" name="Object 1"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7"/>
          <p:cNvSpPr/>
          <p:nvPr userDrawn="1">
            <p:custDataLst>
              <p:tags r:id="rId3"/>
            </p:custDataLst>
          </p:nvPr>
        </p:nvSpPr>
        <p:spPr bwMode="auto">
          <a:xfrm flipV="1">
            <a:off x="-1085" y="3384912"/>
            <a:ext cx="9145086" cy="347308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4882389"/>
            <a:ext cx="9144000" cy="1362097"/>
          </a:xfrm>
          <a:prstGeom prst="rect">
            <a:avLst/>
          </a:prstGeom>
        </p:spPr>
        <p:txBody>
          <a:bodyPr vert="horz" lIns="826470" tIns="33059" rIns="66118" bIns="33059" rtlCol="0" anchor="t" anchorCtr="0">
            <a:noAutofit/>
          </a:bodyPr>
          <a:lstStyle>
            <a:lvl1pPr algn="l" defTabSz="914342" rtl="0" eaLnBrk="1" latinLnBrk="0" hangingPunct="1">
              <a:spcBef>
                <a:spcPct val="0"/>
              </a:spcBef>
              <a:buNone/>
              <a:defRPr lang="en-US" sz="4000" b="0" kern="1200" cap="none" baseline="0" dirty="0" smtClean="0">
                <a:solidFill>
                  <a:schemeClr val="tx1"/>
                </a:solidFill>
                <a:latin typeface="Arial" pitchFamily="34" charset="0"/>
                <a:ea typeface="+mj-ea"/>
                <a:cs typeface="Arial" pitchFamily="34" charset="0"/>
              </a:defRPr>
            </a:lvl1pPr>
          </a:lstStyle>
          <a:p>
            <a:pPr lvl="0"/>
            <a:r>
              <a:rPr lang="en-US" noProof="0" dirty="0" smtClean="0"/>
              <a:t>Click to edit Master text style</a:t>
            </a: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54876" name="think-cell Slide" r:id="rId6" imgW="360" imgH="360" progId="">
                  <p:embed/>
                </p:oleObj>
              </mc:Choice>
              <mc:Fallback>
                <p:oleObj name="think-cell Slide" r:id="rId6" imgW="360" imgH="360" progId="">
                  <p:embed/>
                  <p:pic>
                    <p:nvPicPr>
                      <p:cNvPr id="0" name="Picture 2"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p:cNvSpPr/>
          <p:nvPr userDrawn="1">
            <p:custDataLst>
              <p:tags r:id="rId3"/>
            </p:custDataLst>
          </p:nvPr>
        </p:nvSpPr>
        <p:spPr>
          <a:xfrm>
            <a:off x="4527501" y="6410445"/>
            <a:ext cx="4045000"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a:t>
            </a:r>
            <a:r>
              <a:rPr lang="en-US" sz="600" b="0" dirty="0" smtClean="0">
                <a:solidFill>
                  <a:schemeClr val="bg1"/>
                </a:solidFill>
                <a:latin typeface="Arial" pitchFamily="34" charset="0"/>
                <a:cs typeface="Arial" pitchFamily="34" charset="0"/>
              </a:rPr>
              <a:t>proprietary.</a:t>
            </a:r>
          </a:p>
          <a:p>
            <a:pPr marL="0" marR="0" indent="0" algn="r" defTabSz="957756" rtl="0" eaLnBrk="1" fontAlgn="auto" latinLnBrk="0" hangingPunct="1">
              <a:lnSpc>
                <a:spcPct val="100000"/>
              </a:lnSpc>
              <a:spcBef>
                <a:spcPts val="0"/>
              </a:spcBef>
              <a:spcAft>
                <a:spcPts val="0"/>
              </a:spcAft>
              <a:buClrTx/>
              <a:buSzTx/>
              <a:buFontTx/>
              <a:buNone/>
              <a:tabLst/>
              <a:defRPr/>
            </a:pPr>
            <a:r>
              <a:rPr lang="en-US" sz="600" b="0" dirty="0" smtClean="0">
                <a:solidFill>
                  <a:schemeClr val="bg1"/>
                </a:solidFill>
                <a:latin typeface="Arial" pitchFamily="34" charset="0"/>
                <a:cs typeface="Arial" pitchFamily="34" charset="0"/>
              </a:rPr>
              <a:t>© 2015 </a:t>
            </a:r>
            <a:r>
              <a:rPr lang="en-US" sz="600" b="0" dirty="0">
                <a:solidFill>
                  <a:schemeClr val="bg1"/>
                </a:solidFill>
                <a:latin typeface="Arial" pitchFamily="34" charset="0"/>
                <a:cs typeface="Arial" pitchFamily="34" charset="0"/>
              </a:rPr>
              <a:t>Capgemini. All rights </a:t>
            </a:r>
            <a:r>
              <a:rPr lang="en-US" sz="600" b="0" dirty="0" smtClean="0">
                <a:solidFill>
                  <a:schemeClr val="bg1"/>
                </a:solidFill>
                <a:latin typeface="Arial" pitchFamily="34" charset="0"/>
                <a:cs typeface="Arial" pitchFamily="34" charset="0"/>
              </a:rPr>
              <a:t>reserved. Rightshore</a:t>
            </a:r>
            <a:r>
              <a:rPr lang="en-US" sz="600" b="0" baseline="30000" dirty="0" smtClean="0">
                <a:solidFill>
                  <a:schemeClr val="bg1"/>
                </a:solidFill>
                <a:latin typeface="Arial" pitchFamily="34" charset="0"/>
                <a:cs typeface="Arial" pitchFamily="34" charset="0"/>
              </a:rPr>
              <a:t>®  </a:t>
            </a:r>
            <a:r>
              <a:rPr lang="en-US" sz="600" b="0" baseline="0" dirty="0" smtClean="0">
                <a:solidFill>
                  <a:schemeClr val="bg1"/>
                </a:solidFill>
                <a:latin typeface="Arial" pitchFamily="34" charset="0"/>
                <a:cs typeface="Arial" pitchFamily="34" charset="0"/>
              </a:rPr>
              <a:t>is a trademark belonging to Capgemini.</a:t>
            </a:r>
            <a:endParaRPr lang="en-US" sz="600" b="0" kern="0" noProof="1" smtClean="0">
              <a:solidFill>
                <a:schemeClr val="bg1"/>
              </a:solidFill>
              <a:latin typeface="Arial" pitchFamily="34" charset="0"/>
              <a:cs typeface="Arial" pitchFamily="34" charset="0"/>
            </a:endParaRPr>
          </a:p>
        </p:txBody>
      </p:sp>
      <p:sp>
        <p:nvSpPr>
          <p:cNvPr id="6" name="Rectangle 9"/>
          <p:cNvSpPr>
            <a:spLocks noChangeArrowheads="1"/>
          </p:cNvSpPr>
          <p:nvPr userDrawn="1">
            <p:custDataLst>
              <p:tags r:id="rId4"/>
            </p:custDataLst>
          </p:nvPr>
        </p:nvSpPr>
        <p:spPr bwMode="gray">
          <a:xfrm>
            <a:off x="1021004" y="3693227"/>
            <a:ext cx="3932160" cy="2161309"/>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l"/>
            <a:r>
              <a:rPr lang="en-IN" sz="1000" dirty="0" smtClean="0">
                <a:solidFill>
                  <a:schemeClr val="bg1"/>
                </a:solidFill>
                <a:latin typeface="Arial" pitchFamily="34" charset="0"/>
                <a:cs typeface="Arial" pitchFamily="34" charset="0"/>
              </a:rPr>
              <a:t>With 180,000 people in over 40 countries, Capgemini is one of the world's foremost providers of consulting, technology and outsourcing services. The Group reported 2014 global revenues of EUR 10.573 billion.</a:t>
            </a:r>
          </a:p>
          <a:p>
            <a:pPr marL="0" indent="0" algn="l">
              <a:spcBef>
                <a:spcPts val="600"/>
              </a:spcBef>
            </a:pPr>
            <a:r>
              <a:rPr lang="en-IN" sz="1000" dirty="0" smtClean="0">
                <a:solidFill>
                  <a:schemeClr val="bg1"/>
                </a:solidFill>
                <a:latin typeface="Arial" pitchFamily="34" charset="0"/>
                <a:cs typeface="Arial" pitchFamily="34" charset="0"/>
              </a:rPr>
              <a:t>Together with its clients, Capgemini creates and delivers business, technology and digital solutions that fit their needs, enabling them to achieve innovation and competitiveness. </a:t>
            </a:r>
          </a:p>
          <a:p>
            <a:pPr marL="0" indent="0" algn="l">
              <a:spcBef>
                <a:spcPts val="600"/>
              </a:spcBef>
            </a:pPr>
            <a:r>
              <a:rPr lang="en-IN" sz="1000" dirty="0" smtClean="0">
                <a:solidFill>
                  <a:schemeClr val="bg1"/>
                </a:solidFill>
                <a:latin typeface="Arial" pitchFamily="34" charset="0"/>
                <a:cs typeface="Arial" pitchFamily="34" charset="0"/>
              </a:rPr>
              <a:t>A deeply multicultural organization, Capgemini has developed its own way of working, the Collaborative Business Experience</a:t>
            </a:r>
            <a:r>
              <a:rPr lang="en-US" sz="1000" baseline="30000" dirty="0" smtClean="0">
                <a:solidFill>
                  <a:schemeClr val="bg1"/>
                </a:solidFill>
                <a:latin typeface="Arial" pitchFamily="34" charset="0"/>
                <a:cs typeface="Arial" pitchFamily="34" charset="0"/>
              </a:rPr>
              <a:t>TM</a:t>
            </a:r>
            <a:r>
              <a:rPr lang="en-IN" sz="1000" dirty="0" smtClean="0">
                <a:solidFill>
                  <a:schemeClr val="bg1"/>
                </a:solidFill>
                <a:latin typeface="Arial" pitchFamily="34" charset="0"/>
                <a:cs typeface="Arial" pitchFamily="34" charset="0"/>
              </a:rPr>
              <a:t>, and draws on </a:t>
            </a:r>
            <a:r>
              <a:rPr lang="en-IN" sz="1000" dirty="0" err="1" smtClean="0">
                <a:solidFill>
                  <a:schemeClr val="bg1"/>
                </a:solidFill>
                <a:latin typeface="Arial" pitchFamily="34" charset="0"/>
                <a:cs typeface="Arial" pitchFamily="34" charset="0"/>
              </a:rPr>
              <a:t>Rightshore</a:t>
            </a:r>
            <a:r>
              <a:rPr lang="en-US" sz="1000" b="1" baseline="30000" dirty="0" smtClean="0">
                <a:solidFill>
                  <a:schemeClr val="bg1"/>
                </a:solidFill>
                <a:latin typeface="Arial" pitchFamily="34" charset="0"/>
                <a:cs typeface="Arial" pitchFamily="34" charset="0"/>
              </a:rPr>
              <a:t>®</a:t>
            </a:r>
            <a:r>
              <a:rPr lang="en-IN" sz="1000" dirty="0" smtClean="0">
                <a:solidFill>
                  <a:schemeClr val="bg1"/>
                </a:solidFill>
                <a:latin typeface="Arial" pitchFamily="34" charset="0"/>
                <a:cs typeface="Arial" pitchFamily="34" charset="0"/>
              </a:rPr>
              <a:t>, its worldwide delivery model.</a:t>
            </a:r>
            <a:endParaRPr lang="en-US" sz="1000" dirty="0">
              <a:solidFill>
                <a:schemeClr val="bg1"/>
              </a:solidFill>
              <a:latin typeface="Arial" pitchFamily="34" charset="0"/>
              <a:cs typeface="Arial" pitchFamily="34" charset="0"/>
            </a:endParaRPr>
          </a:p>
        </p:txBody>
      </p:sp>
      <p:pic>
        <p:nvPicPr>
          <p:cNvPr id="10" name="Image 9" descr="ppt_Label_CBE.png"/>
          <p:cNvPicPr>
            <a:picLocks noChangeAspect="1"/>
          </p:cNvPicPr>
          <p:nvPr userDrawn="1"/>
        </p:nvPicPr>
        <p:blipFill>
          <a:blip r:embed="rId8" cstate="email"/>
          <a:stretch>
            <a:fillRect/>
          </a:stretch>
        </p:blipFill>
        <p:spPr>
          <a:xfrm>
            <a:off x="751798" y="3458687"/>
            <a:ext cx="531692" cy="576000"/>
          </a:xfrm>
          <a:prstGeom prst="rect">
            <a:avLst/>
          </a:prstGeom>
        </p:spPr>
      </p:pic>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55900" name="think-cell Slide" r:id="rId6" imgW="360" imgH="360" progId="">
                  <p:embed/>
                </p:oleObj>
              </mc:Choice>
              <mc:Fallback>
                <p:oleObj name="think-cell Slide" r:id="rId6" imgW="360" imgH="360" progId="">
                  <p:embed/>
                  <p:pic>
                    <p:nvPicPr>
                      <p:cNvPr id="0" name="Picture 2"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p:cNvSpPr/>
          <p:nvPr userDrawn="1">
            <p:custDataLst>
              <p:tags r:id="rId3"/>
            </p:custDataLst>
          </p:nvPr>
        </p:nvSpPr>
        <p:spPr>
          <a:xfrm>
            <a:off x="4527501" y="6410445"/>
            <a:ext cx="4045000"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a:t>
            </a:r>
            <a:r>
              <a:rPr lang="en-US" sz="600" b="0" dirty="0" smtClean="0">
                <a:solidFill>
                  <a:schemeClr val="bg1"/>
                </a:solidFill>
                <a:latin typeface="Arial" pitchFamily="34" charset="0"/>
                <a:cs typeface="Arial" pitchFamily="34" charset="0"/>
              </a:rPr>
              <a:t>proprietary.</a:t>
            </a:r>
          </a:p>
          <a:p>
            <a:pPr marL="0" marR="0" indent="0" algn="r" defTabSz="957756" rtl="0" eaLnBrk="1" fontAlgn="auto" latinLnBrk="0" hangingPunct="1">
              <a:lnSpc>
                <a:spcPct val="100000"/>
              </a:lnSpc>
              <a:spcBef>
                <a:spcPts val="0"/>
              </a:spcBef>
              <a:spcAft>
                <a:spcPts val="0"/>
              </a:spcAft>
              <a:buClrTx/>
              <a:buSzTx/>
              <a:buFontTx/>
              <a:buNone/>
              <a:tabLst/>
              <a:defRPr/>
            </a:pPr>
            <a:r>
              <a:rPr lang="en-US" sz="600" b="0" dirty="0" smtClean="0">
                <a:solidFill>
                  <a:schemeClr val="bg1"/>
                </a:solidFill>
                <a:latin typeface="Arial" pitchFamily="34" charset="0"/>
                <a:cs typeface="Arial" pitchFamily="34" charset="0"/>
              </a:rPr>
              <a:t>© 2015 </a:t>
            </a:r>
            <a:r>
              <a:rPr lang="en-US" sz="600" b="0" dirty="0">
                <a:solidFill>
                  <a:schemeClr val="bg1"/>
                </a:solidFill>
                <a:latin typeface="Arial" pitchFamily="34" charset="0"/>
                <a:cs typeface="Arial" pitchFamily="34" charset="0"/>
              </a:rPr>
              <a:t>Capgemini. All rights </a:t>
            </a:r>
            <a:r>
              <a:rPr lang="en-US" sz="600" b="0" dirty="0" smtClean="0">
                <a:solidFill>
                  <a:schemeClr val="bg1"/>
                </a:solidFill>
                <a:latin typeface="Arial" pitchFamily="34" charset="0"/>
                <a:cs typeface="Arial" pitchFamily="34" charset="0"/>
              </a:rPr>
              <a:t>reserved. Rightshore</a:t>
            </a:r>
            <a:r>
              <a:rPr lang="en-US" sz="600" b="0" baseline="30000" dirty="0" smtClean="0">
                <a:solidFill>
                  <a:schemeClr val="bg1"/>
                </a:solidFill>
                <a:latin typeface="Arial" pitchFamily="34" charset="0"/>
                <a:cs typeface="Arial" pitchFamily="34" charset="0"/>
              </a:rPr>
              <a:t>®  </a:t>
            </a:r>
            <a:r>
              <a:rPr lang="en-US" sz="600" b="0" baseline="0" dirty="0" smtClean="0">
                <a:solidFill>
                  <a:schemeClr val="bg1"/>
                </a:solidFill>
                <a:latin typeface="Arial" pitchFamily="34" charset="0"/>
                <a:cs typeface="Arial" pitchFamily="34" charset="0"/>
              </a:rPr>
              <a:t>is a trademark belonging to Capgemini.</a:t>
            </a:r>
            <a:endParaRPr lang="en-US" sz="600" b="0" kern="0" noProof="1" smtClean="0">
              <a:solidFill>
                <a:schemeClr val="bg1"/>
              </a:solidFill>
              <a:latin typeface="Arial" pitchFamily="34" charset="0"/>
              <a:cs typeface="Arial" pitchFamily="34" charset="0"/>
            </a:endParaRPr>
          </a:p>
        </p:txBody>
      </p:sp>
      <p:sp>
        <p:nvSpPr>
          <p:cNvPr id="10" name="Rectangle 9"/>
          <p:cNvSpPr>
            <a:spLocks noChangeArrowheads="1"/>
          </p:cNvSpPr>
          <p:nvPr userDrawn="1">
            <p:custDataLst>
              <p:tags r:id="rId4"/>
            </p:custDataLst>
          </p:nvPr>
        </p:nvSpPr>
        <p:spPr bwMode="gray">
          <a:xfrm>
            <a:off x="1021004" y="3693227"/>
            <a:ext cx="3932160" cy="2161309"/>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l"/>
            <a:r>
              <a:rPr lang="en-IN" sz="1000" dirty="0" smtClean="0">
                <a:solidFill>
                  <a:schemeClr val="bg1"/>
                </a:solidFill>
                <a:latin typeface="Arial" pitchFamily="34" charset="0"/>
                <a:cs typeface="Arial" pitchFamily="34" charset="0"/>
              </a:rPr>
              <a:t>With 180,000 people in over 40 countries, Capgemini is one of the world's foremost providers of consulting, technology and outsourcing services. The Group reported 2014 global revenues of EUR 10.573 billion.</a:t>
            </a:r>
          </a:p>
          <a:p>
            <a:pPr marL="0" indent="0" algn="l">
              <a:spcBef>
                <a:spcPts val="600"/>
              </a:spcBef>
            </a:pPr>
            <a:r>
              <a:rPr lang="en-IN" sz="1000" dirty="0" smtClean="0">
                <a:solidFill>
                  <a:schemeClr val="bg1"/>
                </a:solidFill>
                <a:latin typeface="Arial" pitchFamily="34" charset="0"/>
                <a:cs typeface="Arial" pitchFamily="34" charset="0"/>
              </a:rPr>
              <a:t>Together with its clients, Capgemini creates and delivers business, technology and digital solutions that fit their needs, enabling them to achieve innovation and competitiveness. </a:t>
            </a:r>
          </a:p>
          <a:p>
            <a:pPr marL="0" indent="0" algn="l">
              <a:spcBef>
                <a:spcPts val="600"/>
              </a:spcBef>
            </a:pPr>
            <a:r>
              <a:rPr lang="en-IN" sz="1000" dirty="0" smtClean="0">
                <a:solidFill>
                  <a:schemeClr val="bg1"/>
                </a:solidFill>
                <a:latin typeface="Arial" pitchFamily="34" charset="0"/>
                <a:cs typeface="Arial" pitchFamily="34" charset="0"/>
              </a:rPr>
              <a:t>A deeply multicultural organization, Capgemini has developed its own way of working, the Collaborative Business Experience</a:t>
            </a:r>
            <a:r>
              <a:rPr lang="en-US" sz="1000" baseline="30000" dirty="0" smtClean="0">
                <a:solidFill>
                  <a:schemeClr val="bg1"/>
                </a:solidFill>
                <a:latin typeface="Arial" pitchFamily="34" charset="0"/>
                <a:cs typeface="Arial" pitchFamily="34" charset="0"/>
              </a:rPr>
              <a:t>TM</a:t>
            </a:r>
            <a:r>
              <a:rPr lang="en-IN" sz="1000" dirty="0" smtClean="0">
                <a:solidFill>
                  <a:schemeClr val="bg1"/>
                </a:solidFill>
                <a:latin typeface="Arial" pitchFamily="34" charset="0"/>
                <a:cs typeface="Arial" pitchFamily="34" charset="0"/>
              </a:rPr>
              <a:t>, and draws on </a:t>
            </a:r>
            <a:r>
              <a:rPr lang="en-IN" sz="1000" dirty="0" err="1" smtClean="0">
                <a:solidFill>
                  <a:schemeClr val="bg1"/>
                </a:solidFill>
                <a:latin typeface="Arial" pitchFamily="34" charset="0"/>
                <a:cs typeface="Arial" pitchFamily="34" charset="0"/>
              </a:rPr>
              <a:t>Rightshore</a:t>
            </a:r>
            <a:r>
              <a:rPr lang="en-US" sz="1000" b="1" baseline="30000" dirty="0" smtClean="0">
                <a:solidFill>
                  <a:schemeClr val="bg1"/>
                </a:solidFill>
                <a:latin typeface="Arial" pitchFamily="34" charset="0"/>
                <a:cs typeface="Arial" pitchFamily="34" charset="0"/>
              </a:rPr>
              <a:t>®</a:t>
            </a:r>
            <a:r>
              <a:rPr lang="en-IN" sz="1000" dirty="0" smtClean="0">
                <a:solidFill>
                  <a:schemeClr val="bg1"/>
                </a:solidFill>
                <a:latin typeface="Arial" pitchFamily="34" charset="0"/>
                <a:cs typeface="Arial" pitchFamily="34" charset="0"/>
              </a:rPr>
              <a:t>, its worldwide delivery model.</a:t>
            </a:r>
            <a:endParaRPr lang="en-US" sz="1000" dirty="0">
              <a:solidFill>
                <a:schemeClr val="bg1"/>
              </a:solidFill>
              <a:latin typeface="Arial" pitchFamily="34" charset="0"/>
              <a:cs typeface="Arial" pitchFamily="34" charset="0"/>
            </a:endParaRPr>
          </a:p>
        </p:txBody>
      </p:sp>
      <p:pic>
        <p:nvPicPr>
          <p:cNvPr id="11" name="Image 10" descr="ppt_Label_CBE.png"/>
          <p:cNvPicPr>
            <a:picLocks noChangeAspect="1"/>
          </p:cNvPicPr>
          <p:nvPr userDrawn="1"/>
        </p:nvPicPr>
        <p:blipFill>
          <a:blip r:embed="rId8" cstate="email"/>
          <a:stretch>
            <a:fillRect/>
          </a:stretch>
        </p:blipFill>
        <p:spPr>
          <a:xfrm>
            <a:off x="742273" y="3458687"/>
            <a:ext cx="571500" cy="571500"/>
          </a:xfrm>
          <a:prstGeom prst="rect">
            <a:avLst/>
          </a:prstGeom>
          <a:noFill/>
          <a:ln>
            <a:noFill/>
          </a:ln>
        </p:spPr>
      </p:pic>
      <p:pic>
        <p:nvPicPr>
          <p:cNvPr id="8" name="Image 7" descr="Locations_Map_2014.png"/>
          <p:cNvPicPr>
            <a:picLocks noChangeAspect="1"/>
          </p:cNvPicPr>
          <p:nvPr userDrawn="1"/>
        </p:nvPicPr>
        <p:blipFill>
          <a:blip r:embed="rId9" cstate="print"/>
          <a:stretch>
            <a:fillRect/>
          </a:stretch>
        </p:blipFill>
        <p:spPr>
          <a:xfrm>
            <a:off x="5042446" y="3376052"/>
            <a:ext cx="3677432" cy="1767448"/>
          </a:xfrm>
          <a:prstGeom prst="rect">
            <a:avLst/>
          </a:prstGeom>
          <a:noFill/>
          <a:ln>
            <a:noFill/>
          </a:ln>
        </p:spPr>
      </p:pic>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30299" name="think-cell Slide" r:id="rId5" imgW="360" imgH="360" progId="">
                  <p:embed/>
                </p:oleObj>
              </mc:Choice>
              <mc:Fallback>
                <p:oleObj name="think-cell Slide" r:id="rId5" imgW="360" imgH="360" progId="">
                  <p:embed/>
                  <p:pic>
                    <p:nvPicPr>
                      <p:cNvPr id="0" name="Picture 1"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3"/>
          <p:cNvSpPr/>
          <p:nvPr userDrawn="1">
            <p:custDataLst>
              <p:tags r:id="rId3"/>
            </p:custDataLst>
          </p:nvPr>
        </p:nvSpPr>
        <p:spPr>
          <a:xfrm>
            <a:off x="4527501" y="6410445"/>
            <a:ext cx="4045000"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a:t>
            </a:r>
            <a:r>
              <a:rPr lang="en-US" sz="600" b="0" dirty="0" smtClean="0">
                <a:solidFill>
                  <a:schemeClr val="bg1"/>
                </a:solidFill>
                <a:latin typeface="Arial" pitchFamily="34" charset="0"/>
                <a:cs typeface="Arial" pitchFamily="34" charset="0"/>
              </a:rPr>
              <a:t>proprietary.</a:t>
            </a:r>
          </a:p>
          <a:p>
            <a:pPr marL="0" marR="0" indent="0" algn="r" defTabSz="957756" rtl="0" eaLnBrk="1" fontAlgn="auto" latinLnBrk="0" hangingPunct="1">
              <a:lnSpc>
                <a:spcPct val="100000"/>
              </a:lnSpc>
              <a:spcBef>
                <a:spcPts val="0"/>
              </a:spcBef>
              <a:spcAft>
                <a:spcPts val="0"/>
              </a:spcAft>
              <a:buClrTx/>
              <a:buSzTx/>
              <a:buFontTx/>
              <a:buNone/>
              <a:tabLst/>
              <a:defRPr/>
            </a:pPr>
            <a:r>
              <a:rPr lang="en-US" sz="600" b="0" dirty="0" smtClean="0">
                <a:solidFill>
                  <a:schemeClr val="bg1"/>
                </a:solidFill>
                <a:latin typeface="Arial" pitchFamily="34" charset="0"/>
                <a:cs typeface="Arial" pitchFamily="34" charset="0"/>
              </a:rPr>
              <a:t>© 2015 </a:t>
            </a:r>
            <a:r>
              <a:rPr lang="en-US" sz="600" b="0" dirty="0">
                <a:solidFill>
                  <a:schemeClr val="bg1"/>
                </a:solidFill>
                <a:latin typeface="Arial" pitchFamily="34" charset="0"/>
                <a:cs typeface="Arial" pitchFamily="34" charset="0"/>
              </a:rPr>
              <a:t>Capgemini. All rights </a:t>
            </a:r>
            <a:r>
              <a:rPr lang="en-US" sz="600" b="0" dirty="0" smtClean="0">
                <a:solidFill>
                  <a:schemeClr val="bg1"/>
                </a:solidFill>
                <a:latin typeface="Arial" pitchFamily="34" charset="0"/>
                <a:cs typeface="Arial" pitchFamily="34" charset="0"/>
              </a:rPr>
              <a:t>reserved.</a:t>
            </a:r>
            <a:r>
              <a:rPr lang="en-US" sz="600" b="0" baseline="0" dirty="0" smtClean="0">
                <a:solidFill>
                  <a:schemeClr val="bg1"/>
                </a:solidFill>
                <a:latin typeface="Arial" pitchFamily="34" charset="0"/>
                <a:cs typeface="Arial" pitchFamily="34" charset="0"/>
              </a:rPr>
              <a:t>.</a:t>
            </a:r>
            <a:endParaRPr lang="en-US" sz="600" b="0" kern="0" noProof="1" smtClean="0">
              <a:solidFill>
                <a:schemeClr val="bg1"/>
              </a:solidFill>
              <a:latin typeface="Arial" pitchFamily="34" charset="0"/>
              <a:cs typeface="Arial" pitchFamily="34" charset="0"/>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able of Content">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88668" name="think-cell Slide" r:id="rId5" imgW="360" imgH="360" progId="">
                  <p:embed/>
                </p:oleObj>
              </mc:Choice>
              <mc:Fallback>
                <p:oleObj name="think-cell Slide" r:id="rId5" imgW="360" imgH="360" progId="">
                  <p:embed/>
                  <p:pic>
                    <p:nvPicPr>
                      <p:cNvPr id="0" name="Object 1"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Freeform 7"/>
          <p:cNvSpPr>
            <a:spLocks/>
          </p:cNvSpPr>
          <p:nvPr userDrawn="1"/>
        </p:nvSpPr>
        <p:spPr bwMode="auto">
          <a:xfrm flipH="1">
            <a:off x="0" y="0"/>
            <a:ext cx="3675138" cy="6858000"/>
          </a:xfrm>
          <a:custGeom>
            <a:avLst/>
            <a:gdLst>
              <a:gd name="connsiteX0" fmla="*/ 2443 w 38019"/>
              <a:gd name="connsiteY0" fmla="*/ 0 h 10000"/>
              <a:gd name="connsiteX1" fmla="*/ 2443 w 38019"/>
              <a:gd name="connsiteY1" fmla="*/ 1594 h 10000"/>
              <a:gd name="connsiteX2" fmla="*/ 1145 w 38019"/>
              <a:gd name="connsiteY2" fmla="*/ 2750 h 10000"/>
              <a:gd name="connsiteX3" fmla="*/ 0 w 38019"/>
              <a:gd name="connsiteY3" fmla="*/ 3031 h 10000"/>
              <a:gd name="connsiteX4" fmla="*/ 420 w 38019"/>
              <a:gd name="connsiteY4" fmla="*/ 3124 h 10000"/>
              <a:gd name="connsiteX5" fmla="*/ 2443 w 38019"/>
              <a:gd name="connsiteY5" fmla="*/ 4538 h 10000"/>
              <a:gd name="connsiteX6" fmla="*/ 2443 w 38019"/>
              <a:gd name="connsiteY6" fmla="*/ 10000 h 10000"/>
              <a:gd name="connsiteX7" fmla="*/ 10000 w 38019"/>
              <a:gd name="connsiteY7" fmla="*/ 10000 h 10000"/>
              <a:gd name="connsiteX8" fmla="*/ 38019 w 38019"/>
              <a:gd name="connsiteY8" fmla="*/ 0 h 10000"/>
              <a:gd name="connsiteX9" fmla="*/ 2443 w 38019"/>
              <a:gd name="connsiteY9" fmla="*/ 0 h 10000"/>
              <a:gd name="connsiteX0" fmla="*/ 2443 w 38019"/>
              <a:gd name="connsiteY0" fmla="*/ 0 h 10000"/>
              <a:gd name="connsiteX1" fmla="*/ 2443 w 38019"/>
              <a:gd name="connsiteY1" fmla="*/ 1594 h 10000"/>
              <a:gd name="connsiteX2" fmla="*/ 1145 w 38019"/>
              <a:gd name="connsiteY2" fmla="*/ 2750 h 10000"/>
              <a:gd name="connsiteX3" fmla="*/ 0 w 38019"/>
              <a:gd name="connsiteY3" fmla="*/ 3031 h 10000"/>
              <a:gd name="connsiteX4" fmla="*/ 420 w 38019"/>
              <a:gd name="connsiteY4" fmla="*/ 3124 h 10000"/>
              <a:gd name="connsiteX5" fmla="*/ 2443 w 38019"/>
              <a:gd name="connsiteY5" fmla="*/ 4538 h 10000"/>
              <a:gd name="connsiteX6" fmla="*/ 2443 w 38019"/>
              <a:gd name="connsiteY6" fmla="*/ 10000 h 10000"/>
              <a:gd name="connsiteX7" fmla="*/ 38019 w 38019"/>
              <a:gd name="connsiteY7" fmla="*/ 9997 h 10000"/>
              <a:gd name="connsiteX8" fmla="*/ 38019 w 38019"/>
              <a:gd name="connsiteY8" fmla="*/ 0 h 10000"/>
              <a:gd name="connsiteX9" fmla="*/ 2443 w 38019"/>
              <a:gd name="connsiteY9" fmla="*/ 0 h 10000"/>
              <a:gd name="connsiteX0" fmla="*/ 2443 w 38019"/>
              <a:gd name="connsiteY0" fmla="*/ 14 h 10014"/>
              <a:gd name="connsiteX1" fmla="*/ 2443 w 38019"/>
              <a:gd name="connsiteY1" fmla="*/ 1608 h 10014"/>
              <a:gd name="connsiteX2" fmla="*/ 1145 w 38019"/>
              <a:gd name="connsiteY2" fmla="*/ 2764 h 10014"/>
              <a:gd name="connsiteX3" fmla="*/ 0 w 38019"/>
              <a:gd name="connsiteY3" fmla="*/ 3045 h 10014"/>
              <a:gd name="connsiteX4" fmla="*/ 420 w 38019"/>
              <a:gd name="connsiteY4" fmla="*/ 3138 h 10014"/>
              <a:gd name="connsiteX5" fmla="*/ 2443 w 38019"/>
              <a:gd name="connsiteY5" fmla="*/ 4552 h 10014"/>
              <a:gd name="connsiteX6" fmla="*/ 2443 w 38019"/>
              <a:gd name="connsiteY6" fmla="*/ 10014 h 10014"/>
              <a:gd name="connsiteX7" fmla="*/ 38019 w 38019"/>
              <a:gd name="connsiteY7" fmla="*/ 10011 h 10014"/>
              <a:gd name="connsiteX8" fmla="*/ 33103 w 38019"/>
              <a:gd name="connsiteY8" fmla="*/ 0 h 10014"/>
              <a:gd name="connsiteX9" fmla="*/ 2443 w 38019"/>
              <a:gd name="connsiteY9" fmla="*/ 14 h 10014"/>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3103 w 33832"/>
              <a:gd name="connsiteY8" fmla="*/ 0 h 10025"/>
              <a:gd name="connsiteX9" fmla="*/ 2443 w 33832"/>
              <a:gd name="connsiteY9" fmla="*/ 14 h 10025"/>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1946 w 33832"/>
              <a:gd name="connsiteY8" fmla="*/ 0 h 10025"/>
              <a:gd name="connsiteX9" fmla="*/ 2443 w 33832"/>
              <a:gd name="connsiteY9" fmla="*/ 14 h 10025"/>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2061 w 33832"/>
              <a:gd name="connsiteY8" fmla="*/ 0 h 10025"/>
              <a:gd name="connsiteX9" fmla="*/ 2443 w 33832"/>
              <a:gd name="connsiteY9" fmla="*/ 14 h 10025"/>
              <a:gd name="connsiteX0" fmla="*/ 2443 w 33832"/>
              <a:gd name="connsiteY0" fmla="*/ 28 h 10039"/>
              <a:gd name="connsiteX1" fmla="*/ 2443 w 33832"/>
              <a:gd name="connsiteY1" fmla="*/ 1622 h 10039"/>
              <a:gd name="connsiteX2" fmla="*/ 1145 w 33832"/>
              <a:gd name="connsiteY2" fmla="*/ 2778 h 10039"/>
              <a:gd name="connsiteX3" fmla="*/ 0 w 33832"/>
              <a:gd name="connsiteY3" fmla="*/ 3059 h 10039"/>
              <a:gd name="connsiteX4" fmla="*/ 420 w 33832"/>
              <a:gd name="connsiteY4" fmla="*/ 3152 h 10039"/>
              <a:gd name="connsiteX5" fmla="*/ 2443 w 33832"/>
              <a:gd name="connsiteY5" fmla="*/ 4566 h 10039"/>
              <a:gd name="connsiteX6" fmla="*/ 2443 w 33832"/>
              <a:gd name="connsiteY6" fmla="*/ 10028 h 10039"/>
              <a:gd name="connsiteX7" fmla="*/ 33832 w 33832"/>
              <a:gd name="connsiteY7" fmla="*/ 10039 h 10039"/>
              <a:gd name="connsiteX8" fmla="*/ 31946 w 33832"/>
              <a:gd name="connsiteY8" fmla="*/ 0 h 10039"/>
              <a:gd name="connsiteX9" fmla="*/ 2443 w 33832"/>
              <a:gd name="connsiteY9" fmla="*/ 28 h 10039"/>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2061 w 33832"/>
              <a:gd name="connsiteY8" fmla="*/ 69 h 10011"/>
              <a:gd name="connsiteX9" fmla="*/ 2443 w 33832"/>
              <a:gd name="connsiteY9" fmla="*/ 0 h 10011"/>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1946 w 33832"/>
              <a:gd name="connsiteY8" fmla="*/ 27 h 10011"/>
              <a:gd name="connsiteX9" fmla="*/ 2443 w 33832"/>
              <a:gd name="connsiteY9" fmla="*/ 0 h 10011"/>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1946 w 33832"/>
              <a:gd name="connsiteY8" fmla="*/ 13 h 10011"/>
              <a:gd name="connsiteX9" fmla="*/ 2443 w 33832"/>
              <a:gd name="connsiteY9" fmla="*/ 0 h 10011"/>
              <a:gd name="connsiteX0" fmla="*/ 2443 w 33832"/>
              <a:gd name="connsiteY0" fmla="*/ 29 h 10040"/>
              <a:gd name="connsiteX1" fmla="*/ 2443 w 33832"/>
              <a:gd name="connsiteY1" fmla="*/ 1623 h 10040"/>
              <a:gd name="connsiteX2" fmla="*/ 1145 w 33832"/>
              <a:gd name="connsiteY2" fmla="*/ 2779 h 10040"/>
              <a:gd name="connsiteX3" fmla="*/ 0 w 33832"/>
              <a:gd name="connsiteY3" fmla="*/ 3060 h 10040"/>
              <a:gd name="connsiteX4" fmla="*/ 420 w 33832"/>
              <a:gd name="connsiteY4" fmla="*/ 3153 h 10040"/>
              <a:gd name="connsiteX5" fmla="*/ 2443 w 33832"/>
              <a:gd name="connsiteY5" fmla="*/ 4567 h 10040"/>
              <a:gd name="connsiteX6" fmla="*/ 2443 w 33832"/>
              <a:gd name="connsiteY6" fmla="*/ 10029 h 10040"/>
              <a:gd name="connsiteX7" fmla="*/ 33832 w 33832"/>
              <a:gd name="connsiteY7" fmla="*/ 10040 h 10040"/>
              <a:gd name="connsiteX8" fmla="*/ 31946 w 33832"/>
              <a:gd name="connsiteY8" fmla="*/ 0 h 10040"/>
              <a:gd name="connsiteX9" fmla="*/ 2443 w 33832"/>
              <a:gd name="connsiteY9" fmla="*/ 29 h 10040"/>
              <a:gd name="connsiteX0" fmla="*/ 2443 w 31997"/>
              <a:gd name="connsiteY0" fmla="*/ 29 h 10029"/>
              <a:gd name="connsiteX1" fmla="*/ 2443 w 31997"/>
              <a:gd name="connsiteY1" fmla="*/ 1623 h 10029"/>
              <a:gd name="connsiteX2" fmla="*/ 1145 w 31997"/>
              <a:gd name="connsiteY2" fmla="*/ 2779 h 10029"/>
              <a:gd name="connsiteX3" fmla="*/ 0 w 31997"/>
              <a:gd name="connsiteY3" fmla="*/ 3060 h 10029"/>
              <a:gd name="connsiteX4" fmla="*/ 420 w 31997"/>
              <a:gd name="connsiteY4" fmla="*/ 3153 h 10029"/>
              <a:gd name="connsiteX5" fmla="*/ 2443 w 31997"/>
              <a:gd name="connsiteY5" fmla="*/ 4567 h 10029"/>
              <a:gd name="connsiteX6" fmla="*/ 2443 w 31997"/>
              <a:gd name="connsiteY6" fmla="*/ 10029 h 10029"/>
              <a:gd name="connsiteX7" fmla="*/ 31997 w 31997"/>
              <a:gd name="connsiteY7" fmla="*/ 10026 h 10029"/>
              <a:gd name="connsiteX8" fmla="*/ 31946 w 31997"/>
              <a:gd name="connsiteY8" fmla="*/ 0 h 10029"/>
              <a:gd name="connsiteX9" fmla="*/ 2443 w 31997"/>
              <a:gd name="connsiteY9" fmla="*/ 29 h 10029"/>
              <a:gd name="connsiteX0" fmla="*/ 2443 w 31997"/>
              <a:gd name="connsiteY0" fmla="*/ 0 h 10042"/>
              <a:gd name="connsiteX1" fmla="*/ 2443 w 31997"/>
              <a:gd name="connsiteY1" fmla="*/ 1636 h 10042"/>
              <a:gd name="connsiteX2" fmla="*/ 1145 w 31997"/>
              <a:gd name="connsiteY2" fmla="*/ 2792 h 10042"/>
              <a:gd name="connsiteX3" fmla="*/ 0 w 31997"/>
              <a:gd name="connsiteY3" fmla="*/ 3073 h 10042"/>
              <a:gd name="connsiteX4" fmla="*/ 420 w 31997"/>
              <a:gd name="connsiteY4" fmla="*/ 3166 h 10042"/>
              <a:gd name="connsiteX5" fmla="*/ 2443 w 31997"/>
              <a:gd name="connsiteY5" fmla="*/ 4580 h 10042"/>
              <a:gd name="connsiteX6" fmla="*/ 2443 w 31997"/>
              <a:gd name="connsiteY6" fmla="*/ 10042 h 10042"/>
              <a:gd name="connsiteX7" fmla="*/ 31997 w 31997"/>
              <a:gd name="connsiteY7" fmla="*/ 10039 h 10042"/>
              <a:gd name="connsiteX8" fmla="*/ 31946 w 31997"/>
              <a:gd name="connsiteY8" fmla="*/ 13 h 10042"/>
              <a:gd name="connsiteX9" fmla="*/ 2443 w 31997"/>
              <a:gd name="connsiteY9" fmla="*/ 0 h 10042"/>
              <a:gd name="connsiteX0" fmla="*/ 2443 w 31997"/>
              <a:gd name="connsiteY0" fmla="*/ 0 h 10042"/>
              <a:gd name="connsiteX1" fmla="*/ 2443 w 31997"/>
              <a:gd name="connsiteY1" fmla="*/ 1636 h 10042"/>
              <a:gd name="connsiteX2" fmla="*/ 1145 w 31997"/>
              <a:gd name="connsiteY2" fmla="*/ 2792 h 10042"/>
              <a:gd name="connsiteX3" fmla="*/ 0 w 31997"/>
              <a:gd name="connsiteY3" fmla="*/ 3073 h 10042"/>
              <a:gd name="connsiteX4" fmla="*/ 420 w 31997"/>
              <a:gd name="connsiteY4" fmla="*/ 3166 h 10042"/>
              <a:gd name="connsiteX5" fmla="*/ 2443 w 31997"/>
              <a:gd name="connsiteY5" fmla="*/ 4580 h 10042"/>
              <a:gd name="connsiteX6" fmla="*/ 2443 w 31997"/>
              <a:gd name="connsiteY6" fmla="*/ 10042 h 10042"/>
              <a:gd name="connsiteX7" fmla="*/ 31997 w 31997"/>
              <a:gd name="connsiteY7" fmla="*/ 10039 h 10042"/>
              <a:gd name="connsiteX8" fmla="*/ 31997 w 31997"/>
              <a:gd name="connsiteY8" fmla="*/ 0 h 10042"/>
              <a:gd name="connsiteX9" fmla="*/ 2443 w 31997"/>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31997 w 40083"/>
              <a:gd name="connsiteY7" fmla="*/ 10039 h 10042"/>
              <a:gd name="connsiteX8" fmla="*/ 40083 w 40083"/>
              <a:gd name="connsiteY8" fmla="*/ 0 h 10042"/>
              <a:gd name="connsiteX9" fmla="*/ 2443 w 40083"/>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40083 w 40083"/>
              <a:gd name="connsiteY7" fmla="*/ 10042 h 10042"/>
              <a:gd name="connsiteX8" fmla="*/ 40083 w 40083"/>
              <a:gd name="connsiteY8" fmla="*/ 0 h 10042"/>
              <a:gd name="connsiteX9" fmla="*/ 2443 w 40083"/>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40083 w 40083"/>
              <a:gd name="connsiteY7" fmla="*/ 10042 h 10042"/>
              <a:gd name="connsiteX8" fmla="*/ 24076 w 40083"/>
              <a:gd name="connsiteY8" fmla="*/ 14 h 10042"/>
              <a:gd name="connsiteX9" fmla="*/ 2443 w 40083"/>
              <a:gd name="connsiteY9" fmla="*/ 0 h 10042"/>
              <a:gd name="connsiteX0" fmla="*/ 2443 w 24076"/>
              <a:gd name="connsiteY0" fmla="*/ 0 h 10042"/>
              <a:gd name="connsiteX1" fmla="*/ 2443 w 24076"/>
              <a:gd name="connsiteY1" fmla="*/ 1636 h 10042"/>
              <a:gd name="connsiteX2" fmla="*/ 1145 w 24076"/>
              <a:gd name="connsiteY2" fmla="*/ 2792 h 10042"/>
              <a:gd name="connsiteX3" fmla="*/ 0 w 24076"/>
              <a:gd name="connsiteY3" fmla="*/ 3073 h 10042"/>
              <a:gd name="connsiteX4" fmla="*/ 420 w 24076"/>
              <a:gd name="connsiteY4" fmla="*/ 3166 h 10042"/>
              <a:gd name="connsiteX5" fmla="*/ 2443 w 24076"/>
              <a:gd name="connsiteY5" fmla="*/ 4580 h 10042"/>
              <a:gd name="connsiteX6" fmla="*/ 2443 w 24076"/>
              <a:gd name="connsiteY6" fmla="*/ 10042 h 10042"/>
              <a:gd name="connsiteX7" fmla="*/ 24076 w 24076"/>
              <a:gd name="connsiteY7" fmla="*/ 10042 h 10042"/>
              <a:gd name="connsiteX8" fmla="*/ 24076 w 24076"/>
              <a:gd name="connsiteY8" fmla="*/ 14 h 10042"/>
              <a:gd name="connsiteX9" fmla="*/ 2443 w 24076"/>
              <a:gd name="connsiteY9" fmla="*/ 0 h 10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076" h="10042">
                <a:moveTo>
                  <a:pt x="2443" y="0"/>
                </a:moveTo>
                <a:lnTo>
                  <a:pt x="2443" y="1636"/>
                </a:lnTo>
                <a:cubicBezTo>
                  <a:pt x="2443" y="2080"/>
                  <a:pt x="2023" y="2477"/>
                  <a:pt x="1145" y="2792"/>
                </a:cubicBezTo>
                <a:cubicBezTo>
                  <a:pt x="821" y="2898"/>
                  <a:pt x="439" y="2967"/>
                  <a:pt x="0" y="3073"/>
                </a:cubicBezTo>
                <a:cubicBezTo>
                  <a:pt x="153" y="3110"/>
                  <a:pt x="286" y="3143"/>
                  <a:pt x="420" y="3166"/>
                </a:cubicBezTo>
                <a:cubicBezTo>
                  <a:pt x="1813" y="3494"/>
                  <a:pt x="2443" y="3975"/>
                  <a:pt x="2443" y="4580"/>
                </a:cubicBezTo>
                <a:lnTo>
                  <a:pt x="2443" y="10042"/>
                </a:lnTo>
                <a:lnTo>
                  <a:pt x="24076" y="10042"/>
                </a:lnTo>
                <a:lnTo>
                  <a:pt x="24076" y="14"/>
                </a:lnTo>
                <a:lnTo>
                  <a:pt x="2443" y="0"/>
                </a:lnTo>
                <a:close/>
              </a:path>
            </a:pathLst>
          </a:custGeom>
          <a:solidFill>
            <a:schemeClr val="accent5"/>
          </a:solidFill>
          <a:ln w="9525">
            <a:noFill/>
            <a:round/>
            <a:headEnd/>
            <a:tailEnd/>
          </a:ln>
          <a:effectLst/>
          <a:scene3d>
            <a:camera prst="orthographicFront">
              <a:rot lat="0" lon="0" rev="0"/>
            </a:camera>
            <a:lightRig rig="balanced" dir="t">
              <a:rot lat="0" lon="0" rev="8700000"/>
            </a:lightRig>
          </a:scene3d>
          <a:sp3d>
            <a:bevelT w="190500" h="38100"/>
          </a:sp3d>
        </p:spPr>
        <p:txBody>
          <a:bodyPr vert="horz" wrap="square" lIns="91440" tIns="45720" rIns="91440" bIns="45720" numCol="1" anchor="t" anchorCtr="0" compatLnSpc="1">
            <a:prstTxWarp prst="textNoShape">
              <a:avLst/>
            </a:prstTxWarp>
          </a:bodyPr>
          <a:lstStyle/>
          <a:p>
            <a:pPr algn="ctr" rtl="0" eaLnBrk="0" fontAlgn="base" hangingPunct="0">
              <a:lnSpc>
                <a:spcPct val="85000"/>
              </a:lnSpc>
              <a:spcBef>
                <a:spcPct val="0"/>
              </a:spcBef>
              <a:spcAft>
                <a:spcPct val="0"/>
              </a:spcAft>
            </a:pPr>
            <a:endParaRPr lang="en-US" sz="2000" b="1" kern="1200" noProof="0" dirty="0">
              <a:solidFill>
                <a:schemeClr val="bg2"/>
              </a:solidFill>
              <a:latin typeface="Arial" charset="0"/>
              <a:ea typeface="+mn-ea"/>
              <a:cs typeface="+mn-cs"/>
            </a:endParaRPr>
          </a:p>
        </p:txBody>
      </p:sp>
      <p:sp>
        <p:nvSpPr>
          <p:cNvPr id="2" name="Titre 1"/>
          <p:cNvSpPr>
            <a:spLocks noGrp="1"/>
          </p:cNvSpPr>
          <p:nvPr>
            <p:ph type="title" hasCustomPrompt="1"/>
            <p:custDataLst>
              <p:tags r:id="rId3"/>
            </p:custDataLst>
          </p:nvPr>
        </p:nvSpPr>
        <p:spPr>
          <a:xfrm>
            <a:off x="290147" y="962025"/>
            <a:ext cx="2883877" cy="2248140"/>
          </a:xfrm>
          <a:prstGeom prst="rect">
            <a:avLst/>
          </a:prstGeom>
        </p:spPr>
        <p:txBody>
          <a:bodyPr lIns="180000" tIns="33059" rIns="36000" bIns="33059" anchor="ctr" anchorCtr="0"/>
          <a:lstStyle>
            <a:lvl1pPr algn="l">
              <a:defRPr lang="en-US" sz="4000" b="1" kern="1200" baseline="0" noProof="0" dirty="0" smtClean="0">
                <a:solidFill>
                  <a:schemeClr val="accent5">
                    <a:lumMod val="20000"/>
                    <a:lumOff val="80000"/>
                  </a:schemeClr>
                </a:solidFill>
                <a:latin typeface="Arial" pitchFamily="34" charset="0"/>
                <a:ea typeface="+mj-ea"/>
                <a:cs typeface="Arial" pitchFamily="34" charset="0"/>
              </a:defRPr>
            </a:lvl1pPr>
          </a:lstStyle>
          <a:p>
            <a:pPr lvl="0" algn="l" defTabSz="839694" rtl="0" eaLnBrk="1" latinLnBrk="0" hangingPunct="1">
              <a:spcBef>
                <a:spcPct val="0"/>
              </a:spcBef>
              <a:buNone/>
            </a:pPr>
            <a:r>
              <a:rPr lang="en-US" noProof="0" dirty="0" smtClean="0"/>
              <a:t>Click here to edit master text</a:t>
            </a:r>
          </a:p>
        </p:txBody>
      </p:sp>
      <p:sp>
        <p:nvSpPr>
          <p:cNvPr id="10" name="Espace réservé du contenu 9"/>
          <p:cNvSpPr>
            <a:spLocks noGrp="1"/>
          </p:cNvSpPr>
          <p:nvPr>
            <p:ph sz="quarter" idx="10"/>
          </p:nvPr>
        </p:nvSpPr>
        <p:spPr>
          <a:xfrm>
            <a:off x="3821539" y="1512000"/>
            <a:ext cx="4851889" cy="4788000"/>
          </a:xfrm>
        </p:spPr>
        <p:txBody>
          <a:bodyPr/>
          <a:lstStyle/>
          <a:p>
            <a:pPr lvl="0"/>
            <a:r>
              <a:rPr lang="en-US" smtClean="0"/>
              <a:t>Click to edit Master text styles</a:t>
            </a:r>
          </a:p>
          <a:p>
            <a:pPr lvl="1"/>
            <a:r>
              <a:rPr lang="en-US" smtClean="0"/>
              <a:t>Second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19036" name="think-cell Slide" r:id="rId6" imgW="360" imgH="360" progId="">
                  <p:embed/>
                </p:oleObj>
              </mc:Choice>
              <mc:Fallback>
                <p:oleObj name="think-cell Slide" r:id="rId6" imgW="360" imgH="360" progId="">
                  <p:embed/>
                  <p:pic>
                    <p:nvPicPr>
                      <p:cNvPr id="0" name="Object 2"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20060" name="think-cell Slide" r:id="rId7" imgW="360" imgH="360" progId="">
                  <p:embed/>
                </p:oleObj>
              </mc:Choice>
              <mc:Fallback>
                <p:oleObj name="think-cell Slide" r:id="rId7" imgW="360" imgH="360" progId="">
                  <p:embed/>
                  <p:pic>
                    <p:nvPicPr>
                      <p:cNvPr id="0" name="Object 2"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24155" name="think-cell Slide" r:id="rId7" imgW="360" imgH="360" progId="">
                  <p:embed/>
                </p:oleObj>
              </mc:Choice>
              <mc:Fallback>
                <p:oleObj name="think-cell Slide" r:id="rId7" imgW="360" imgH="360" progId="">
                  <p:embed/>
                  <p:pic>
                    <p:nvPicPr>
                      <p:cNvPr id="0" name="Picture 1"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23131" name="think-cell Slide" r:id="rId9" imgW="360" imgH="360" progId="">
                  <p:embed/>
                </p:oleObj>
              </mc:Choice>
              <mc:Fallback>
                <p:oleObj name="think-cell Slide" r:id="rId9" imgW="360" imgH="360" progId="">
                  <p:embed/>
                  <p:pic>
                    <p:nvPicPr>
                      <p:cNvPr id="0" name="Picture 1"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22107" name="think-cell Slide" r:id="rId5" imgW="360" imgH="360" progId="">
                  <p:embed/>
                </p:oleObj>
              </mc:Choice>
              <mc:Fallback>
                <p:oleObj name="think-cell Slide" r:id="rId5" imgW="360" imgH="360" progId="">
                  <p:embed/>
                  <p:pic>
                    <p:nvPicPr>
                      <p:cNvPr id="0" name="Picture 1"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77051" name="think-cell Slide" r:id="rId4" imgW="360" imgH="360" progId="">
                  <p:embed/>
                </p:oleObj>
              </mc:Choice>
              <mc:Fallback>
                <p:oleObj name="think-cell Slide" r:id="rId4" imgW="360" imgH="360" progId="">
                  <p:embed/>
                  <p:pic>
                    <p:nvPicPr>
                      <p:cNvPr id="0" name="Picture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3.xml"/><Relationship Id="rId18" Type="http://schemas.openxmlformats.org/officeDocument/2006/relationships/tags" Target="../tags/tag8.xml"/><Relationship Id="rId3" Type="http://schemas.openxmlformats.org/officeDocument/2006/relationships/slideLayout" Target="../slideLayouts/slideLayout3.xml"/><Relationship Id="rId21"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tags" Target="../tags/tag2.xml"/><Relationship Id="rId17" Type="http://schemas.openxmlformats.org/officeDocument/2006/relationships/tags" Target="../tags/tag7.xml"/><Relationship Id="rId2" Type="http://schemas.openxmlformats.org/officeDocument/2006/relationships/slideLayout" Target="../slideLayouts/slideLayout2.xml"/><Relationship Id="rId16" Type="http://schemas.openxmlformats.org/officeDocument/2006/relationships/tags" Target="../tags/tag6.xml"/><Relationship Id="rId20"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vmlDrawing" Target="../drawings/vmlDrawing1.vml"/><Relationship Id="rId5" Type="http://schemas.openxmlformats.org/officeDocument/2006/relationships/slideLayout" Target="../slideLayouts/slideLayout5.xml"/><Relationship Id="rId15" Type="http://schemas.openxmlformats.org/officeDocument/2006/relationships/tags" Target="../tags/tag5.xml"/><Relationship Id="rId10" Type="http://schemas.openxmlformats.org/officeDocument/2006/relationships/theme" Target="../theme/theme1.xml"/><Relationship Id="rId19" Type="http://schemas.openxmlformats.org/officeDocument/2006/relationships/tags" Target="../tags/tag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4.xml"/><Relationship Id="rId22"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3" Type="http://schemas.openxmlformats.org/officeDocument/2006/relationships/vmlDrawing" Target="../drawings/vmlDrawing10.vml"/><Relationship Id="rId2" Type="http://schemas.openxmlformats.org/officeDocument/2006/relationships/theme" Target="../theme/theme2.xml"/><Relationship Id="rId1" Type="http://schemas.openxmlformats.org/officeDocument/2006/relationships/slideLayout" Target="../slideLayouts/slideLayout10.x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tags" Target="../tags/tag38.xml"/></Relationships>
</file>

<file path=ppt/slideMasters/_rels/slideMaster3.xml.rels><?xml version="1.0" encoding="UTF-8" standalone="yes"?>
<Relationships xmlns="http://schemas.openxmlformats.org/package/2006/relationships"><Relationship Id="rId8" Type="http://schemas.openxmlformats.org/officeDocument/2006/relationships/tags" Target="../tags/tag44.xml"/><Relationship Id="rId13" Type="http://schemas.openxmlformats.org/officeDocument/2006/relationships/tags" Target="../tags/tag49.xml"/><Relationship Id="rId18" Type="http://schemas.openxmlformats.org/officeDocument/2006/relationships/hyperlink" Target="http://www.facebook.com/Capgemini" TargetMode="External"/><Relationship Id="rId26" Type="http://schemas.openxmlformats.org/officeDocument/2006/relationships/hyperlink" Target="http://www.slideshare.net/capgemini" TargetMode="External"/><Relationship Id="rId3" Type="http://schemas.openxmlformats.org/officeDocument/2006/relationships/slideLayout" Target="../slideLayouts/slideLayout13.xml"/><Relationship Id="rId21" Type="http://schemas.openxmlformats.org/officeDocument/2006/relationships/image" Target="../media/image7.png"/><Relationship Id="rId7" Type="http://schemas.openxmlformats.org/officeDocument/2006/relationships/tags" Target="../tags/tag43.xml"/><Relationship Id="rId12" Type="http://schemas.openxmlformats.org/officeDocument/2006/relationships/tags" Target="../tags/tag48.xml"/><Relationship Id="rId17" Type="http://schemas.openxmlformats.org/officeDocument/2006/relationships/image" Target="../media/image5.emf"/><Relationship Id="rId25" Type="http://schemas.openxmlformats.org/officeDocument/2006/relationships/image" Target="../media/image9.png"/><Relationship Id="rId2" Type="http://schemas.openxmlformats.org/officeDocument/2006/relationships/slideLayout" Target="../slideLayouts/slideLayout12.xml"/><Relationship Id="rId16" Type="http://schemas.openxmlformats.org/officeDocument/2006/relationships/image" Target="../media/image1.emf"/><Relationship Id="rId20" Type="http://schemas.openxmlformats.org/officeDocument/2006/relationships/hyperlink" Target="http://www.linkedin.com/company/capgemini" TargetMode="External"/><Relationship Id="rId1" Type="http://schemas.openxmlformats.org/officeDocument/2006/relationships/slideLayout" Target="../slideLayouts/slideLayout11.xml"/><Relationship Id="rId6" Type="http://schemas.openxmlformats.org/officeDocument/2006/relationships/tags" Target="../tags/tag42.xml"/><Relationship Id="rId11" Type="http://schemas.openxmlformats.org/officeDocument/2006/relationships/tags" Target="../tags/tag47.xml"/><Relationship Id="rId24" Type="http://schemas.openxmlformats.org/officeDocument/2006/relationships/hyperlink" Target="http://www.youtube.com/capgeminimedia" TargetMode="External"/><Relationship Id="rId5" Type="http://schemas.openxmlformats.org/officeDocument/2006/relationships/vmlDrawing" Target="../drawings/vmlDrawing12.vml"/><Relationship Id="rId15" Type="http://schemas.openxmlformats.org/officeDocument/2006/relationships/oleObject" Target="../embeddings/oleObject12.bin"/><Relationship Id="rId23" Type="http://schemas.openxmlformats.org/officeDocument/2006/relationships/image" Target="../media/image8.png"/><Relationship Id="rId28" Type="http://schemas.openxmlformats.org/officeDocument/2006/relationships/image" Target="../media/image4.jpeg"/><Relationship Id="rId10" Type="http://schemas.openxmlformats.org/officeDocument/2006/relationships/tags" Target="../tags/tag46.xml"/><Relationship Id="rId19" Type="http://schemas.openxmlformats.org/officeDocument/2006/relationships/image" Target="../media/image6.png"/><Relationship Id="rId4" Type="http://schemas.openxmlformats.org/officeDocument/2006/relationships/theme" Target="../theme/theme3.xml"/><Relationship Id="rId9" Type="http://schemas.openxmlformats.org/officeDocument/2006/relationships/tags" Target="../tags/tag45.xml"/><Relationship Id="rId14" Type="http://schemas.openxmlformats.org/officeDocument/2006/relationships/tags" Target="../tags/tag50.xml"/><Relationship Id="rId22" Type="http://schemas.openxmlformats.org/officeDocument/2006/relationships/hyperlink" Target="http://www.twitter.com/capgemini" TargetMode="External"/><Relationship Id="rId27" Type="http://schemas.openxmlformats.org/officeDocument/2006/relationships/image" Target="../media/image10.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299" name="think-cell Slide" r:id="rId20" imgW="360" imgH="360" progId="">
                  <p:embed/>
                </p:oleObj>
              </mc:Choice>
              <mc:Fallback>
                <p:oleObj name="think-cell Slide" r:id="rId20" imgW="360" imgH="360" progId="">
                  <p:embed/>
                  <p:pic>
                    <p:nvPicPr>
                      <p:cNvPr id="0" name="Picture 1" hidden="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3"/>
            </p:custDataLst>
          </p:nvPr>
        </p:nvSpPr>
        <p:spPr>
          <a:xfrm>
            <a:off x="1" y="0"/>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14"/>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5"/>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16"/>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12" name="Rectangle 11"/>
          <p:cNvSpPr>
            <a:spLocks noChangeArrowheads="1"/>
          </p:cNvSpPr>
          <p:nvPr>
            <p:custDataLst>
              <p:tags r:id="rId17"/>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2015. All Rights Reserved</a:t>
            </a:r>
          </a:p>
        </p:txBody>
      </p:sp>
      <p:sp>
        <p:nvSpPr>
          <p:cNvPr id="13" name="Rectangle 12"/>
          <p:cNvSpPr/>
          <p:nvPr>
            <p:custDataLst>
              <p:tags r:id="rId18"/>
            </p:custDataLst>
          </p:nvPr>
        </p:nvSpPr>
        <p:spPr>
          <a:xfrm>
            <a:off x="6911926" y="6427223"/>
            <a:ext cx="1767281" cy="195814"/>
          </a:xfrm>
          <a:prstGeom prst="rect">
            <a:avLst/>
          </a:prstGeom>
        </p:spPr>
        <p:txBody>
          <a:bodyPr wrap="none" lIns="35997" tIns="35997" rIns="35997" bIns="35997" anchor="b" anchorCtr="0">
            <a:noAutofit/>
          </a:bodyPr>
          <a:lstStyle/>
          <a:p>
            <a:pPr algn="r"/>
            <a:r>
              <a:rPr lang="en-US" sz="700" dirty="0" smtClean="0">
                <a:solidFill>
                  <a:schemeClr val="tx2"/>
                </a:solidFill>
                <a:latin typeface="+mj-lt"/>
              </a:rPr>
              <a:t>Presentation Title | Date</a:t>
            </a:r>
            <a:endParaRPr lang="en-US" sz="700" dirty="0">
              <a:solidFill>
                <a:schemeClr val="tx2"/>
              </a:solidFill>
              <a:latin typeface="+mj-lt"/>
            </a:endParaRPr>
          </a:p>
        </p:txBody>
      </p:sp>
      <p:cxnSp>
        <p:nvCxnSpPr>
          <p:cNvPr id="15" name="Straight Connector 5"/>
          <p:cNvCxnSpPr/>
          <p:nvPr>
            <p:custDataLst>
              <p:tags r:id="rId19"/>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2" cstate="print"/>
          <a:stretch>
            <a:fillRect/>
          </a:stretch>
        </p:blipFill>
        <p:spPr>
          <a:xfrm>
            <a:off x="270463" y="6439028"/>
            <a:ext cx="1438102" cy="344978"/>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928" r:id="rId1"/>
    <p:sldLayoutId id="2147483989" r:id="rId2"/>
    <p:sldLayoutId id="2147483965" r:id="rId3"/>
    <p:sldLayoutId id="2147483966" r:id="rId4"/>
    <p:sldLayoutId id="2147483962" r:id="rId5"/>
    <p:sldLayoutId id="2147483963" r:id="rId6"/>
    <p:sldLayoutId id="2147483968" r:id="rId7"/>
    <p:sldLayoutId id="2147483964" r:id="rId8"/>
    <p:sldLayoutId id="2147483934" r:id="rId9"/>
  </p:sldLayoutIdLst>
  <p:timing>
    <p:tnLst>
      <p:par>
        <p:cTn id="1" dur="indefinite" restart="never" nodeType="tmRoot"/>
      </p:par>
    </p:tnLst>
  </p:timing>
  <p:hf sldNum="0" hdr="0" dt="0"/>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4"/>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29275" name="think-cell Slide" r:id="rId5" imgW="360" imgH="360" progId="">
                  <p:embed/>
                </p:oleObj>
              </mc:Choice>
              <mc:Fallback>
                <p:oleObj name="think-cell Slide" r:id="rId5" imgW="360" imgH="360" progId="">
                  <p:embed/>
                  <p:pic>
                    <p:nvPicPr>
                      <p:cNvPr id="0" name="Picture 1"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971" r:id="rId1"/>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6"/>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33371" name="think-cell Slide" r:id="rId15" imgW="360" imgH="360" progId="">
                  <p:embed/>
                </p:oleObj>
              </mc:Choice>
              <mc:Fallback>
                <p:oleObj name="think-cell Slide" r:id="rId15" imgW="360" imgH="360" progId="">
                  <p:embed/>
                  <p:pic>
                    <p:nvPicPr>
                      <p:cNvPr id="0" name="Picture 1" hidden="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7"/>
            </p:custDataLst>
          </p:nvPr>
        </p:nvSpPr>
        <p:spPr bwMode="auto">
          <a:xfrm flipV="1">
            <a:off x="-1529" y="1677994"/>
            <a:ext cx="9145530"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9" name="Picture 104" descr="C:\Users\UserSim\Desktop\Capgemini\moto.emf"/>
          <p:cNvPicPr>
            <a:picLocks noChangeAspect="1" noChangeArrowheads="1"/>
          </p:cNvPicPr>
          <p:nvPr>
            <p:custDataLst>
              <p:tags r:id="rId8"/>
            </p:custDataLst>
          </p:nvPr>
        </p:nvPicPr>
        <p:blipFill>
          <a:blip r:embed="rId17" cstate="email"/>
          <a:stretch>
            <a:fillRect/>
          </a:stretch>
        </p:blipFill>
        <p:spPr bwMode="auto">
          <a:xfrm>
            <a:off x="5510275" y="1119830"/>
            <a:ext cx="2873702" cy="238571"/>
          </a:xfrm>
          <a:prstGeom prst="rect">
            <a:avLst/>
          </a:prstGeom>
          <a:noFill/>
          <a:ln>
            <a:noFill/>
          </a:ln>
        </p:spPr>
      </p:pic>
      <p:sp>
        <p:nvSpPr>
          <p:cNvPr id="15" name="Rectangle 14"/>
          <p:cNvSpPr/>
          <p:nvPr>
            <p:custDataLst>
              <p:tags r:id="rId9"/>
            </p:custDataLst>
          </p:nvPr>
        </p:nvSpPr>
        <p:spPr>
          <a:xfrm>
            <a:off x="6049245" y="5457935"/>
            <a:ext cx="2523255" cy="380480"/>
          </a:xfrm>
          <a:prstGeom prst="rect">
            <a:avLst/>
          </a:prstGeom>
        </p:spPr>
        <p:txBody>
          <a:bodyPr wrap="none" lIns="0" tIns="36000" rIns="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16" name="Picture 3" descr="C:\Users\UserSim\Desktop\DS_icons\128x128 shadows\facebook.png">
            <a:hlinkClick r:id="rId18"/>
          </p:cNvPr>
          <p:cNvPicPr>
            <a:picLocks noChangeAspect="1" noChangeArrowheads="1"/>
          </p:cNvPicPr>
          <p:nvPr>
            <p:custDataLst>
              <p:tags r:id="rId10"/>
            </p:custDataLst>
          </p:nvPr>
        </p:nvPicPr>
        <p:blipFill>
          <a:blip r:embed="rId19" cstate="email"/>
          <a:stretch>
            <a:fillRect/>
          </a:stretch>
        </p:blipFill>
        <p:spPr bwMode="auto">
          <a:xfrm>
            <a:off x="7079297" y="5932547"/>
            <a:ext cx="276225" cy="266700"/>
          </a:xfrm>
          <a:prstGeom prst="rect">
            <a:avLst/>
          </a:prstGeom>
          <a:noFill/>
          <a:ln>
            <a:noFill/>
          </a:ln>
        </p:spPr>
      </p:pic>
      <p:pic>
        <p:nvPicPr>
          <p:cNvPr id="17" name="Picture 4" descr="C:\Users\UserSim\Desktop\DS_icons\128x128 shadows\linkedin.png">
            <a:hlinkClick r:id="rId20"/>
          </p:cNvPr>
          <p:cNvPicPr>
            <a:picLocks noChangeAspect="1" noChangeArrowheads="1"/>
          </p:cNvPicPr>
          <p:nvPr>
            <p:custDataLst>
              <p:tags r:id="rId11"/>
            </p:custDataLst>
          </p:nvPr>
        </p:nvPicPr>
        <p:blipFill>
          <a:blip r:embed="rId21" cstate="email"/>
          <a:stretch>
            <a:fillRect/>
          </a:stretch>
        </p:blipFill>
        <p:spPr bwMode="auto">
          <a:xfrm>
            <a:off x="7374619" y="5932547"/>
            <a:ext cx="285750" cy="266700"/>
          </a:xfrm>
          <a:prstGeom prst="rect">
            <a:avLst/>
          </a:prstGeom>
          <a:noFill/>
          <a:ln>
            <a:noFill/>
          </a:ln>
        </p:spPr>
      </p:pic>
      <p:pic>
        <p:nvPicPr>
          <p:cNvPr id="18" name="Picture 5" descr="C:\Users\UserSim\Desktop\DS_icons\128x128 shadows\twitter.png">
            <a:hlinkClick r:id="rId22"/>
          </p:cNvPr>
          <p:cNvPicPr>
            <a:picLocks noChangeAspect="1" noChangeArrowheads="1"/>
          </p:cNvPicPr>
          <p:nvPr>
            <p:custDataLst>
              <p:tags r:id="rId12"/>
            </p:custDataLst>
          </p:nvPr>
        </p:nvPicPr>
        <p:blipFill>
          <a:blip r:embed="rId23" cstate="email"/>
          <a:stretch>
            <a:fillRect/>
          </a:stretch>
        </p:blipFill>
        <p:spPr bwMode="auto">
          <a:xfrm>
            <a:off x="7993389" y="5932547"/>
            <a:ext cx="285750" cy="266700"/>
          </a:xfrm>
          <a:prstGeom prst="rect">
            <a:avLst/>
          </a:prstGeom>
          <a:noFill/>
          <a:ln>
            <a:noFill/>
          </a:ln>
        </p:spPr>
      </p:pic>
      <p:pic>
        <p:nvPicPr>
          <p:cNvPr id="19" name="Picture 6" descr="C:\Users\UserSim\Desktop\DS_icons\128x128 shadows\youtube.png">
            <a:hlinkClick r:id="rId24"/>
          </p:cNvPr>
          <p:cNvPicPr>
            <a:picLocks noChangeAspect="1" noChangeArrowheads="1"/>
          </p:cNvPicPr>
          <p:nvPr>
            <p:custDataLst>
              <p:tags r:id="rId13"/>
            </p:custDataLst>
          </p:nvPr>
        </p:nvPicPr>
        <p:blipFill>
          <a:blip r:embed="rId25" cstate="email"/>
          <a:stretch>
            <a:fillRect/>
          </a:stretch>
        </p:blipFill>
        <p:spPr bwMode="auto">
          <a:xfrm>
            <a:off x="8301091" y="5932547"/>
            <a:ext cx="285750" cy="266700"/>
          </a:xfrm>
          <a:prstGeom prst="rect">
            <a:avLst/>
          </a:prstGeom>
          <a:noFill/>
          <a:ln>
            <a:noFill/>
          </a:ln>
        </p:spPr>
      </p:pic>
      <p:pic>
        <p:nvPicPr>
          <p:cNvPr id="20" name="Image 22" descr="Picto_Slideshare.gif">
            <a:hlinkClick r:id="rId26"/>
          </p:cNvPr>
          <p:cNvPicPr preferRelativeResize="0">
            <a:picLocks/>
          </p:cNvPicPr>
          <p:nvPr>
            <p:custDataLst>
              <p:tags r:id="rId14"/>
            </p:custDataLst>
          </p:nvPr>
        </p:nvPicPr>
        <p:blipFill>
          <a:blip r:embed="rId27" cstate="email"/>
          <a:srcRect l="4793" t="6316" r="5718" b="7969"/>
          <a:stretch>
            <a:fillRect/>
          </a:stretch>
        </p:blipFill>
        <p:spPr>
          <a:xfrm>
            <a:off x="7696609" y="5932548"/>
            <a:ext cx="252001" cy="238125"/>
          </a:xfrm>
          <a:prstGeom prst="roundRect">
            <a:avLst/>
          </a:prstGeom>
          <a:effectLst>
            <a:outerShdw blurRad="38100" dist="25400" dir="5400000" sx="98000" sy="98000" algn="t" rotWithShape="0">
              <a:schemeClr val="tx2">
                <a:alpha val="51000"/>
              </a:schemeClr>
            </a:outerShdw>
          </a:effectLst>
        </p:spPr>
      </p:pic>
      <p:pic>
        <p:nvPicPr>
          <p:cNvPr id="13" name="Image 12" descr="Capgemini_logo.jpg"/>
          <p:cNvPicPr>
            <a:picLocks noChangeAspect="1"/>
          </p:cNvPicPr>
          <p:nvPr/>
        </p:nvPicPr>
        <p:blipFill>
          <a:blip r:embed="rId28" cstate="print"/>
          <a:stretch>
            <a:fillRect/>
          </a:stretch>
        </p:blipFill>
        <p:spPr>
          <a:xfrm>
            <a:off x="796937" y="896215"/>
            <a:ext cx="2880360" cy="685800"/>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972" r:id="rId1"/>
    <p:sldLayoutId id="2147483973" r:id="rId2"/>
    <p:sldLayoutId id="2147483961" r:id="rId3"/>
  </p:sldLayoutIdLst>
  <p:timing>
    <p:tnLst>
      <p:par>
        <p:cTn id="1" dur="indefinite" restart="never" nodeType="tmRoot"/>
      </p:par>
    </p:tnLst>
  </p:timing>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ge.service-now.com/Helpdesk/"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emf"/><Relationship Id="rId2" Type="http://schemas.openxmlformats.org/officeDocument/2006/relationships/image" Target="../media/image18.png"/><Relationship Id="rId1"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image" Target="../media/image21.emf"/><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 Id="rId6" Type="http://schemas.openxmlformats.org/officeDocument/2006/relationships/image" Target="../media/image28.emf"/><Relationship Id="rId5" Type="http://schemas.openxmlformats.org/officeDocument/2006/relationships/image" Target="../media/image27.png"/><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3" Type="http://schemas.openxmlformats.org/officeDocument/2006/relationships/image" Target="../media/image30.emf"/><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3.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emf"/></Relationships>
</file>

<file path=ppt/slides/_rels/slide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620478"/>
            <a:ext cx="9144000" cy="1098157"/>
          </a:xfrm>
        </p:spPr>
        <p:txBody>
          <a:bodyPr/>
          <a:lstStyle/>
          <a:p>
            <a:pPr algn="r"/>
            <a:r>
              <a:rPr lang="en-US" sz="3200" dirty="0" smtClean="0">
                <a:sym typeface="Gill Sans" charset="0"/>
              </a:rPr>
              <a:t>      Support tickets– </a:t>
            </a:r>
            <a:br>
              <a:rPr lang="en-US" sz="3200" dirty="0" smtClean="0">
                <a:sym typeface="Gill Sans" charset="0"/>
              </a:rPr>
            </a:br>
            <a:r>
              <a:rPr lang="en-US" sz="3200" dirty="0" smtClean="0">
                <a:sym typeface="Gill Sans" charset="0"/>
              </a:rPr>
              <a:t>Siebel and Click tools</a:t>
            </a:r>
            <a:r>
              <a:rPr lang="en-US" sz="3200" dirty="0">
                <a:sym typeface="Gill Sans" charset="0"/>
              </a:rPr>
              <a:t/>
            </a:r>
            <a:br>
              <a:rPr lang="en-US" sz="3200" dirty="0">
                <a:sym typeface="Gill Sans" charset="0"/>
              </a:rPr>
            </a:br>
            <a:endParaRPr lang="en-US" sz="32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94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5950" y="1751669"/>
            <a:ext cx="8845550" cy="41309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39388" y="1353787"/>
            <a:ext cx="1988372" cy="338554"/>
          </a:xfrm>
          <a:prstGeom prst="rect">
            <a:avLst/>
          </a:prstGeom>
          <a:noFill/>
        </p:spPr>
        <p:txBody>
          <a:bodyPr wrap="square" rtlCol="0">
            <a:spAutoFit/>
          </a:bodyPr>
          <a:lstStyle/>
          <a:p>
            <a:r>
              <a:rPr lang="en-US" sz="1600" dirty="0" smtClean="0">
                <a:solidFill>
                  <a:schemeClr val="tx2">
                    <a:lumMod val="50000"/>
                  </a:schemeClr>
                </a:solidFill>
                <a:latin typeface="Times New Roman" panose="02020603050405020304" pitchFamily="18" charset="0"/>
                <a:cs typeface="Times New Roman" panose="02020603050405020304" pitchFamily="18" charset="0"/>
              </a:rPr>
              <a:t>Raising new cases</a:t>
            </a:r>
          </a:p>
        </p:txBody>
      </p:sp>
      <p:sp>
        <p:nvSpPr>
          <p:cNvPr id="7" name="Title 1"/>
          <p:cNvSpPr>
            <a:spLocks noGrp="1"/>
          </p:cNvSpPr>
          <p:nvPr>
            <p:ph type="title"/>
          </p:nvPr>
        </p:nvSpPr>
        <p:spPr>
          <a:xfrm>
            <a:off x="1" y="0"/>
            <a:ext cx="9143999" cy="1002135"/>
          </a:xfrm>
        </p:spPr>
        <p:txBody>
          <a:bodyPr/>
          <a:lstStyle/>
          <a:p>
            <a:r>
              <a:rPr lang="en-US" dirty="0" smtClean="0"/>
              <a:t>Click Team support</a:t>
            </a:r>
            <a:endParaRPr lang="en-US" dirty="0"/>
          </a:p>
        </p:txBody>
      </p:sp>
    </p:spTree>
    <p:extLst>
      <p:ext uri="{BB962C8B-B14F-4D97-AF65-F5344CB8AC3E}">
        <p14:creationId xmlns:p14="http://schemas.microsoft.com/office/powerpoint/2010/main" val="34484364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5466" y="3216689"/>
            <a:ext cx="3145328" cy="773420"/>
          </a:xfrm>
        </p:spPr>
        <p:txBody>
          <a:bodyPr/>
          <a:lstStyle/>
          <a:p>
            <a:pPr marL="0" indent="0">
              <a:buNone/>
            </a:pPr>
            <a:r>
              <a:rPr lang="en-US" sz="4000" dirty="0" smtClean="0"/>
              <a:t>Thank You</a:t>
            </a:r>
            <a:endParaRPr lang="en-US" sz="4000" dirty="0"/>
          </a:p>
        </p:txBody>
      </p:sp>
    </p:spTree>
    <p:extLst>
      <p:ext uri="{BB962C8B-B14F-4D97-AF65-F5344CB8AC3E}">
        <p14:creationId xmlns:p14="http://schemas.microsoft.com/office/powerpoint/2010/main" val="10510048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 through other teams</a:t>
            </a:r>
            <a:endParaRPr lang="en-US" dirty="0"/>
          </a:p>
        </p:txBody>
      </p:sp>
      <p:sp>
        <p:nvSpPr>
          <p:cNvPr id="6" name="Rounded Rectangle 5"/>
          <p:cNvSpPr/>
          <p:nvPr/>
        </p:nvSpPr>
        <p:spPr>
          <a:xfrm>
            <a:off x="320639" y="1615044"/>
            <a:ext cx="4156363" cy="4263242"/>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2000" dirty="0" smtClean="0">
                <a:solidFill>
                  <a:schemeClr val="tx2">
                    <a:lumMod val="50000"/>
                  </a:schemeClr>
                </a:solidFill>
              </a:rPr>
              <a:t>Siebel – </a:t>
            </a:r>
            <a:r>
              <a:rPr lang="en-US" sz="2000" dirty="0" err="1" smtClean="0">
                <a:solidFill>
                  <a:schemeClr val="tx2">
                    <a:lumMod val="50000"/>
                  </a:schemeClr>
                </a:solidFill>
              </a:rPr>
              <a:t>ServiceNow</a:t>
            </a:r>
            <a:endParaRPr lang="en-US" sz="2000" dirty="0" smtClean="0">
              <a:solidFill>
                <a:schemeClr val="tx2">
                  <a:lumMod val="50000"/>
                </a:schemeClr>
              </a:solidFill>
            </a:endParaRPr>
          </a:p>
          <a:p>
            <a:pPr algn="ctr"/>
            <a:r>
              <a:rPr lang="en-US" sz="1600" u="sng" dirty="0" smtClean="0">
                <a:solidFill>
                  <a:schemeClr val="tx2">
                    <a:lumMod val="50000"/>
                  </a:schemeClr>
                </a:solidFill>
              </a:rPr>
              <a:t>https://ge.service-now.com/Helpdesk</a:t>
            </a:r>
            <a:r>
              <a:rPr lang="en-US" sz="1600" dirty="0" smtClean="0">
                <a:solidFill>
                  <a:schemeClr val="tx2">
                    <a:lumMod val="50000"/>
                  </a:schemeClr>
                </a:solidFill>
              </a:rPr>
              <a:t>/</a:t>
            </a:r>
          </a:p>
          <a:p>
            <a:pPr lvl="0"/>
            <a:r>
              <a:rPr lang="en-US" sz="1600" u="sng" dirty="0" smtClean="0"/>
              <a:t>htthttps</a:t>
            </a:r>
            <a:r>
              <a:rPr lang="en-US" sz="1600" u="sng" dirty="0"/>
              <a:t>://</a:t>
            </a:r>
            <a:r>
              <a:rPr lang="en-US" sz="1600" u="sng" dirty="0" smtClean="0"/>
              <a:t>ge./</a:t>
            </a:r>
            <a:endParaRPr lang="en-US" sz="1600" dirty="0"/>
          </a:p>
        </p:txBody>
      </p:sp>
      <p:sp>
        <p:nvSpPr>
          <p:cNvPr id="8" name="Rounded Rectangle 7"/>
          <p:cNvSpPr/>
          <p:nvPr/>
        </p:nvSpPr>
        <p:spPr>
          <a:xfrm>
            <a:off x="4771906" y="1615044"/>
            <a:ext cx="4156363" cy="4263242"/>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2000" dirty="0" err="1" smtClean="0">
                <a:solidFill>
                  <a:schemeClr val="tx2">
                    <a:lumMod val="50000"/>
                  </a:schemeClr>
                </a:solidFill>
              </a:rPr>
              <a:t>ClickSoftware</a:t>
            </a:r>
            <a:r>
              <a:rPr lang="en-US" sz="2000" dirty="0" smtClean="0">
                <a:solidFill>
                  <a:schemeClr val="tx2">
                    <a:lumMod val="50000"/>
                  </a:schemeClr>
                </a:solidFill>
              </a:rPr>
              <a:t> – Support tool</a:t>
            </a:r>
          </a:p>
          <a:p>
            <a:pPr algn="ctr"/>
            <a:r>
              <a:rPr lang="en-US" sz="1600" u="sng" dirty="0">
                <a:solidFill>
                  <a:schemeClr val="tx1">
                    <a:lumMod val="75000"/>
                    <a:lumOff val="25000"/>
                  </a:schemeClr>
                </a:solidFill>
              </a:rPr>
              <a:t>support.Clicksoftware.com</a:t>
            </a:r>
          </a:p>
        </p:txBody>
      </p:sp>
      <p:pic>
        <p:nvPicPr>
          <p:cNvPr id="1925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196" y="2801470"/>
            <a:ext cx="3923248" cy="21516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25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5152" y="2938288"/>
            <a:ext cx="3749870" cy="19773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481314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Siebel team Support</a:t>
            </a:r>
            <a:endParaRPr lang="en-US" dirty="0"/>
          </a:p>
        </p:txBody>
      </p:sp>
      <p:sp>
        <p:nvSpPr>
          <p:cNvPr id="3" name="Content Placeholder 2"/>
          <p:cNvSpPr>
            <a:spLocks noGrp="1"/>
          </p:cNvSpPr>
          <p:nvPr>
            <p:ph idx="1"/>
          </p:nvPr>
        </p:nvSpPr>
        <p:spPr/>
        <p:txBody>
          <a:bodyPr/>
          <a:lstStyle/>
          <a:p>
            <a:pPr lvl="0"/>
            <a:r>
              <a:rPr lang="en-US" dirty="0"/>
              <a:t>Go to </a:t>
            </a:r>
            <a:r>
              <a:rPr lang="en-US" u="sng" dirty="0">
                <a:hlinkClick r:id="rId2"/>
              </a:rPr>
              <a:t>https://ge.service-now.com/Helpdesk/</a:t>
            </a:r>
            <a:endParaRPr lang="en-US" dirty="0"/>
          </a:p>
          <a:p>
            <a:endParaRPr lang="en-US" dirty="0"/>
          </a:p>
        </p:txBody>
      </p:sp>
      <p:pic>
        <p:nvPicPr>
          <p:cNvPr id="1894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038" y="1974188"/>
            <a:ext cx="7780337" cy="430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81611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Siebel team Support</a:t>
            </a:r>
          </a:p>
        </p:txBody>
      </p:sp>
      <p:sp>
        <p:nvSpPr>
          <p:cNvPr id="3" name="Content Placeholder 2"/>
          <p:cNvSpPr>
            <a:spLocks noGrp="1"/>
          </p:cNvSpPr>
          <p:nvPr>
            <p:ph idx="1"/>
          </p:nvPr>
        </p:nvSpPr>
        <p:spPr/>
        <p:txBody>
          <a:bodyPr/>
          <a:lstStyle/>
          <a:p>
            <a:r>
              <a:rPr lang="en-US" dirty="0"/>
              <a:t>Choose </a:t>
            </a:r>
            <a:r>
              <a:rPr lang="en-US" b="1" u="sng" dirty="0"/>
              <a:t>Category</a:t>
            </a:r>
            <a:r>
              <a:rPr lang="en-US" dirty="0"/>
              <a:t> as </a:t>
            </a:r>
            <a:r>
              <a:rPr lang="en-US" b="1" dirty="0"/>
              <a:t>Software</a:t>
            </a:r>
            <a:r>
              <a:rPr lang="en-US" dirty="0"/>
              <a:t> and select </a:t>
            </a:r>
            <a:r>
              <a:rPr lang="en-US" b="1" u="sng" dirty="0"/>
              <a:t>Sub category</a:t>
            </a:r>
            <a:r>
              <a:rPr lang="en-US" dirty="0"/>
              <a:t> as </a:t>
            </a:r>
            <a:r>
              <a:rPr lang="en-US" b="1" dirty="0"/>
              <a:t>Business </a:t>
            </a:r>
            <a:r>
              <a:rPr lang="en-US" b="1" dirty="0" smtClean="0"/>
              <a:t>applications</a:t>
            </a:r>
          </a:p>
          <a:p>
            <a:endParaRPr lang="en-US" dirty="0"/>
          </a:p>
        </p:txBody>
      </p:sp>
      <p:pic>
        <p:nvPicPr>
          <p:cNvPr id="1904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642" y="2216500"/>
            <a:ext cx="7903233" cy="3970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890381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Siebel team Support</a:t>
            </a:r>
          </a:p>
        </p:txBody>
      </p:sp>
      <p:sp>
        <p:nvSpPr>
          <p:cNvPr id="3" name="Content Placeholder 2"/>
          <p:cNvSpPr>
            <a:spLocks noGrp="1"/>
          </p:cNvSpPr>
          <p:nvPr>
            <p:ph idx="1"/>
          </p:nvPr>
        </p:nvSpPr>
        <p:spPr/>
        <p:txBody>
          <a:bodyPr/>
          <a:lstStyle/>
          <a:p>
            <a:pPr lvl="0"/>
            <a:r>
              <a:rPr lang="en-US" dirty="0"/>
              <a:t>A new form will open</a:t>
            </a:r>
          </a:p>
          <a:p>
            <a:endParaRPr lang="en-US" dirty="0"/>
          </a:p>
        </p:txBody>
      </p:sp>
      <p:pic>
        <p:nvPicPr>
          <p:cNvPr id="1914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788" y="2007400"/>
            <a:ext cx="7780337" cy="433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61972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Siebel team Support</a:t>
            </a:r>
          </a:p>
        </p:txBody>
      </p:sp>
      <p:sp>
        <p:nvSpPr>
          <p:cNvPr id="3" name="Content Placeholder 2"/>
          <p:cNvSpPr>
            <a:spLocks noGrp="1"/>
          </p:cNvSpPr>
          <p:nvPr>
            <p:ph idx="1"/>
          </p:nvPr>
        </p:nvSpPr>
        <p:spPr/>
        <p:txBody>
          <a:bodyPr/>
          <a:lstStyle/>
          <a:p>
            <a:pPr lvl="0"/>
            <a:r>
              <a:rPr lang="en-US" dirty="0"/>
              <a:t>Select the details as per the below snapshot</a:t>
            </a:r>
          </a:p>
          <a:p>
            <a:endParaRPr lang="en-US" dirty="0"/>
          </a:p>
        </p:txBody>
      </p:sp>
      <p:pic>
        <p:nvPicPr>
          <p:cNvPr id="1925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375" y="1986113"/>
            <a:ext cx="7780337" cy="430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2516" name="Rectangle 1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375" y="2445675"/>
            <a:ext cx="2152650" cy="2257425"/>
          </a:xfrm>
          <a:prstGeom prst="rect">
            <a:avLst/>
          </a:prstGeom>
          <a:noFill/>
          <a:extLst>
            <a:ext uri="{909E8E84-426E-40DD-AFC4-6F175D3DCCD1}">
              <a14:hiddenFill xmlns:a14="http://schemas.microsoft.com/office/drawing/2010/main">
                <a:solidFill>
                  <a:srgbClr val="FFFFFF"/>
                </a:solidFill>
              </a14:hiddenFill>
            </a:ext>
          </a:extLst>
        </p:spPr>
      </p:pic>
      <p:pic>
        <p:nvPicPr>
          <p:cNvPr id="192517" name="Straight Arrow Connector 1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8025" y="3400760"/>
            <a:ext cx="21050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92518" name="Picture 6" descr="Select these values as per this snapsh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33050" y="3400760"/>
            <a:ext cx="2524125" cy="285750"/>
          </a:xfrm>
          <a:prstGeom prst="rect">
            <a:avLst/>
          </a:prstGeom>
          <a:noFill/>
          <a:extLst>
            <a:ext uri="{909E8E84-426E-40DD-AFC4-6F175D3DCCD1}">
              <a14:hiddenFill xmlns:a14="http://schemas.microsoft.com/office/drawing/2010/main">
                <a:solidFill>
                  <a:srgbClr val="FFFFFF"/>
                </a:solidFill>
              </a14:hiddenFill>
            </a:ext>
          </a:extLst>
        </p:spPr>
      </p:pic>
      <p:pic>
        <p:nvPicPr>
          <p:cNvPr id="192519" name="Rectangle 12"/>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5375" y="4726850"/>
            <a:ext cx="2771775" cy="1276350"/>
          </a:xfrm>
          <a:prstGeom prst="rect">
            <a:avLst/>
          </a:prstGeom>
          <a:noFill/>
          <a:extLst>
            <a:ext uri="{909E8E84-426E-40DD-AFC4-6F175D3DCCD1}">
              <a14:hiddenFill xmlns:a14="http://schemas.microsoft.com/office/drawing/2010/main">
                <a:solidFill>
                  <a:srgbClr val="FFFFFF"/>
                </a:solidFill>
              </a14:hiddenFill>
            </a:ext>
          </a:extLst>
        </p:spPr>
      </p:pic>
      <p:pic>
        <p:nvPicPr>
          <p:cNvPr id="10" name="Straight Arrow Connector 1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47150" y="5279300"/>
            <a:ext cx="21050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92520" name="Picture 8" descr="Select these values as per the severity of the impact the issue has on end user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52175" y="5279300"/>
            <a:ext cx="2638425" cy="485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99871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Siebel team Support</a:t>
            </a:r>
          </a:p>
        </p:txBody>
      </p:sp>
      <p:pic>
        <p:nvPicPr>
          <p:cNvPr id="19353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2623" y="1581935"/>
            <a:ext cx="7780953" cy="4066667"/>
          </a:xfrm>
          <a:prstGeom prst="rect">
            <a:avLst/>
          </a:prstGeom>
          <a:noFill/>
          <a:extLst>
            <a:ext uri="{909E8E84-426E-40DD-AFC4-6F175D3DCCD1}">
              <a14:hiddenFill xmlns:a14="http://schemas.microsoft.com/office/drawing/2010/main">
                <a:solidFill>
                  <a:srgbClr val="FFFFFF"/>
                </a:solidFill>
              </a14:hiddenFill>
            </a:ext>
          </a:extLst>
        </p:spPr>
      </p:pic>
      <p:pic>
        <p:nvPicPr>
          <p:cNvPr id="193539" name="Straight Connector 2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7358" y="2271712"/>
            <a:ext cx="28575" cy="3305175"/>
          </a:xfrm>
          <a:prstGeom prst="rect">
            <a:avLst/>
          </a:prstGeom>
          <a:noFill/>
          <a:extLst>
            <a:ext uri="{909E8E84-426E-40DD-AFC4-6F175D3DCCD1}">
              <a14:hiddenFill xmlns:a14="http://schemas.microsoft.com/office/drawing/2010/main">
                <a:solidFill>
                  <a:srgbClr val="FFFFFF"/>
                </a:solidFill>
              </a14:hiddenFill>
            </a:ext>
          </a:extLst>
        </p:spPr>
      </p:pic>
      <p:pic>
        <p:nvPicPr>
          <p:cNvPr id="193540" name="Straight Connector 2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4283" y="5569712"/>
            <a:ext cx="1504950" cy="19050"/>
          </a:xfrm>
          <a:prstGeom prst="rect">
            <a:avLst/>
          </a:prstGeom>
          <a:noFill/>
          <a:extLst>
            <a:ext uri="{909E8E84-426E-40DD-AFC4-6F175D3DCCD1}">
              <a14:hiddenFill xmlns:a14="http://schemas.microsoft.com/office/drawing/2010/main">
                <a:solidFill>
                  <a:srgbClr val="FFFFFF"/>
                </a:solidFill>
              </a14:hiddenFill>
            </a:ext>
          </a:extLst>
        </p:spPr>
      </p:pic>
      <p:pic>
        <p:nvPicPr>
          <p:cNvPr id="193541" name="Straight Connector 2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89908" y="2261444"/>
            <a:ext cx="1476375" cy="19050"/>
          </a:xfrm>
          <a:prstGeom prst="rect">
            <a:avLst/>
          </a:prstGeom>
          <a:noFill/>
          <a:extLst>
            <a:ext uri="{909E8E84-426E-40DD-AFC4-6F175D3DCCD1}">
              <a14:hiddenFill xmlns:a14="http://schemas.microsoft.com/office/drawing/2010/main">
                <a:solidFill>
                  <a:srgbClr val="FFFFFF"/>
                </a:solidFill>
              </a14:hiddenFill>
            </a:ext>
          </a:extLst>
        </p:spPr>
      </p:pic>
      <p:pic>
        <p:nvPicPr>
          <p:cNvPr id="193542" name="Picture 6" descr="Select these values as applicabl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75933" y="3615414"/>
            <a:ext cx="2152650" cy="31432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cxnSp>
        <p:nvCxnSpPr>
          <p:cNvPr id="5" name="Straight Connector 4"/>
          <p:cNvCxnSpPr/>
          <p:nvPr/>
        </p:nvCxnSpPr>
        <p:spPr>
          <a:xfrm>
            <a:off x="3875933" y="3615414"/>
            <a:ext cx="2152650" cy="0"/>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2067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Siebel team Support</a:t>
            </a:r>
          </a:p>
        </p:txBody>
      </p:sp>
      <p:pic>
        <p:nvPicPr>
          <p:cNvPr id="19456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0748" y="1674286"/>
            <a:ext cx="7780953" cy="4285715"/>
          </a:xfrm>
          <a:prstGeom prst="rect">
            <a:avLst/>
          </a:prstGeom>
          <a:noFill/>
          <a:extLst>
            <a:ext uri="{909E8E84-426E-40DD-AFC4-6F175D3DCCD1}">
              <a14:hiddenFill xmlns:a14="http://schemas.microsoft.com/office/drawing/2010/main">
                <a:solidFill>
                  <a:srgbClr val="FFFFFF"/>
                </a:solidFill>
              </a14:hiddenFill>
            </a:ext>
          </a:extLst>
        </p:spPr>
      </p:pic>
      <p:pic>
        <p:nvPicPr>
          <p:cNvPr id="194563" name="Picture 3" descr="Fill in as much details as possible to give the idea of the issue to the GAMS team&#10;&#10;(Need not fill according to the template given. Can put it in one’s own way)&#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8300" y="3044866"/>
            <a:ext cx="2867025" cy="1114425"/>
          </a:xfrm>
          <a:prstGeom prst="rect">
            <a:avLst/>
          </a:prstGeom>
          <a:noFill/>
          <a:extLst>
            <a:ext uri="{909E8E84-426E-40DD-AFC4-6F175D3DCCD1}">
              <a14:hiddenFill xmlns:a14="http://schemas.microsoft.com/office/drawing/2010/main">
                <a:solidFill>
                  <a:srgbClr val="FFFFFF"/>
                </a:solidFill>
              </a14:hiddenFill>
            </a:ext>
          </a:extLst>
        </p:spPr>
      </p:pic>
      <p:pic>
        <p:nvPicPr>
          <p:cNvPr id="194564" name="Picture 4" descr="Once done, click on Submit to successfully raise the incid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4454566"/>
            <a:ext cx="2276475" cy="476250"/>
          </a:xfrm>
          <a:prstGeom prst="rect">
            <a:avLst/>
          </a:prstGeom>
          <a:noFill/>
          <a:extLst>
            <a:ext uri="{909E8E84-426E-40DD-AFC4-6F175D3DCCD1}">
              <a14:hiddenFill xmlns:a14="http://schemas.microsoft.com/office/drawing/2010/main">
                <a:solidFill>
                  <a:srgbClr val="FFFFFF"/>
                </a:solidFill>
              </a14:hiddenFill>
            </a:ext>
          </a:extLst>
        </p:spPr>
      </p:pic>
      <p:pic>
        <p:nvPicPr>
          <p:cNvPr id="194565" name="Straight Arrow Connector 2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00425" y="2149516"/>
            <a:ext cx="2066925" cy="1343025"/>
          </a:xfrm>
          <a:prstGeom prst="rect">
            <a:avLst/>
          </a:prstGeom>
          <a:noFill/>
          <a:extLst>
            <a:ext uri="{909E8E84-426E-40DD-AFC4-6F175D3DCCD1}">
              <a14:hiddenFill xmlns:a14="http://schemas.microsoft.com/office/drawing/2010/main">
                <a:solidFill>
                  <a:srgbClr val="FFFFFF"/>
                </a:solidFill>
              </a14:hiddenFill>
            </a:ext>
          </a:extLst>
        </p:spPr>
      </p:pic>
      <p:pic>
        <p:nvPicPr>
          <p:cNvPr id="194566" name="Straight Arrow Connector 26"/>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24250" y="3511591"/>
            <a:ext cx="1943100" cy="247650"/>
          </a:xfrm>
          <a:prstGeom prst="rect">
            <a:avLst/>
          </a:prstGeom>
          <a:noFill/>
          <a:extLst>
            <a:ext uri="{909E8E84-426E-40DD-AFC4-6F175D3DCCD1}">
              <a14:hiddenFill xmlns:a14="http://schemas.microsoft.com/office/drawing/2010/main">
                <a:solidFill>
                  <a:srgbClr val="FFFFFF"/>
                </a:solidFill>
              </a14:hiddenFill>
            </a:ext>
          </a:extLst>
        </p:spPr>
      </p:pic>
      <p:pic>
        <p:nvPicPr>
          <p:cNvPr id="194567" name="Straight Arrow Connector 28"/>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15225" y="4930816"/>
            <a:ext cx="885825" cy="57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56449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04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8450" y="1875438"/>
            <a:ext cx="8845550" cy="38834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890649" y="1472540"/>
            <a:ext cx="3046027" cy="338554"/>
          </a:xfrm>
          <a:prstGeom prst="rect">
            <a:avLst/>
          </a:prstGeom>
          <a:noFill/>
        </p:spPr>
        <p:txBody>
          <a:bodyPr wrap="none" rtlCol="0">
            <a:spAutoFit/>
          </a:bodyPr>
          <a:lstStyle/>
          <a:p>
            <a:r>
              <a:rPr lang="en-US" sz="1600" dirty="0" smtClean="0">
                <a:solidFill>
                  <a:schemeClr val="tx2">
                    <a:lumMod val="50000"/>
                  </a:schemeClr>
                </a:solidFill>
                <a:latin typeface="Times New Roman" panose="02020603050405020304" pitchFamily="18" charset="0"/>
                <a:cs typeface="Times New Roman" panose="02020603050405020304" pitchFamily="18" charset="0"/>
              </a:rPr>
              <a:t>Login Page of Click support portal</a:t>
            </a:r>
          </a:p>
        </p:txBody>
      </p:sp>
      <p:sp>
        <p:nvSpPr>
          <p:cNvPr id="7" name="Title 1"/>
          <p:cNvSpPr>
            <a:spLocks noGrp="1"/>
          </p:cNvSpPr>
          <p:nvPr>
            <p:ph type="title"/>
          </p:nvPr>
        </p:nvSpPr>
        <p:spPr>
          <a:xfrm>
            <a:off x="1" y="0"/>
            <a:ext cx="9143999" cy="1002135"/>
          </a:xfrm>
        </p:spPr>
        <p:txBody>
          <a:bodyPr/>
          <a:lstStyle/>
          <a:p>
            <a:r>
              <a:rPr lang="en-US" dirty="0" smtClean="0"/>
              <a:t>Click Team support</a:t>
            </a:r>
            <a:endParaRPr lang="en-US" dirty="0"/>
          </a:p>
        </p:txBody>
      </p:sp>
    </p:spTree>
    <p:extLst>
      <p:ext uri="{BB962C8B-B14F-4D97-AF65-F5344CB8AC3E}">
        <p14:creationId xmlns:p14="http://schemas.microsoft.com/office/powerpoint/2010/main" val="15526990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heme/theme1.xml><?xml version="1.0" encoding="utf-8"?>
<a:theme xmlns:a="http://schemas.openxmlformats.org/drawingml/2006/main" name="02EMC-MonthlyUpdate-02Feb2016">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Section break">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osing slides">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p:Policy xmlns:p="office.server.policy" id="" local="true">
  <p:Name>Document</p:Name>
  <p:Description/>
  <p:Statement/>
  <p:PolicyItems>
    <p:PolicyItem featureId="Microsoft.Office.RecordsManagement.PolicyFeatures.PolicyAudit" staticId="0x0101|8138272" UniqueId="a495d60a-b082-4d4e-84f5-67acaa5a16fe">
      <p:Name>Auditing</p:Name>
      <p:Description>Audits user actions on documents and list items to the Audit Log.</p:Description>
      <p:CustomData>
        <Audit>
          <Update/>
          <View/>
          <CheckInOut/>
          <MoveCopy/>
          <DeleteRestore/>
        </Audit>
      </p:CustomData>
    </p:PolicyItem>
  </p:PolicyItems>
</p:Policy>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C579B043006C14BBB83DB3C0FA654B4" ma:contentTypeVersion="19" ma:contentTypeDescription="Create a new document." ma:contentTypeScope="" ma:versionID="0b32312a68f9e6f5f2f16d5d0b3a79b3">
  <xsd:schema xmlns:xsd="http://www.w3.org/2001/XMLSchema" xmlns:xs="http://www.w3.org/2001/XMLSchema" xmlns:p="http://schemas.microsoft.com/office/2006/metadata/properties" xmlns:ns1="http://schemas.microsoft.com/sharepoint/v3" xmlns:ns2="5879bab2-9d8b-41cd-9756-d839d4d848ca" xmlns:ns3="1a15b7a5-8bf3-48ec-9406-33eddee50b6e" targetNamespace="http://schemas.microsoft.com/office/2006/metadata/properties" ma:root="true" ma:fieldsID="f436de5267a1dea03b8025bcd51de639" ns1:_="" ns2:_="" ns3:_="">
    <xsd:import namespace="http://schemas.microsoft.com/sharepoint/v3"/>
    <xsd:import namespace="5879bab2-9d8b-41cd-9756-d839d4d848ca"/>
    <xsd:import namespace="1a15b7a5-8bf3-48ec-9406-33eddee50b6e"/>
    <xsd:element name="properties">
      <xsd:complexType>
        <xsd:sequence>
          <xsd:element name="documentManagement">
            <xsd:complexType>
              <xsd:all>
                <xsd:element ref="ns2:Categories0" minOccurs="0"/>
                <xsd:element ref="ns3:Show_x0020_on_x0020_HomePage" minOccurs="0"/>
                <xsd:element ref="ns1:_dlc_Exempt" minOccurs="0"/>
                <xsd:element ref="ns1:KpiDescrip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dlc_Exempt" ma:index="10" nillable="true" ma:displayName="Exempt from Policy" ma:hidden="true" ma:internalName="_dlc_Exempt" ma:readOnly="true">
      <xsd:simpleType>
        <xsd:restriction base="dms:Unknown"/>
      </xsd:simpleType>
    </xsd:element>
    <xsd:element name="KpiDescription" ma:index="11" nillable="true" ma:displayName="Description" ma:description="The description provides information about the purpose of the goal." ma:internalName="KpiDescription">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879bab2-9d8b-41cd-9756-d839d4d848ca" elementFormDefault="qualified">
    <xsd:import namespace="http://schemas.microsoft.com/office/2006/documentManagement/types"/>
    <xsd:import namespace="http://schemas.microsoft.com/office/infopath/2007/PartnerControls"/>
    <xsd:element name="Categories0" ma:index="8" nillable="true" ma:displayName="Categories" ma:default="" ma:format="Dropdown" ma:internalName="Categories0">
      <xsd:simpleType>
        <xsd:restriction base="dms:Choice">
          <xsd:enumeration value="About Us"/>
          <xsd:enumeration value="Download"/>
          <xsd:enumeration value="Utilities"/>
          <xsd:enumeration value="Other"/>
        </xsd:restriction>
      </xsd:simpleType>
    </xsd:element>
  </xsd:schema>
  <xsd:schema xmlns:xsd="http://www.w3.org/2001/XMLSchema" xmlns:xs="http://www.w3.org/2001/XMLSchema" xmlns:dms="http://schemas.microsoft.com/office/2006/documentManagement/types" xmlns:pc="http://schemas.microsoft.com/office/infopath/2007/PartnerControls" targetNamespace="1a15b7a5-8bf3-48ec-9406-33eddee50b6e" elementFormDefault="qualified">
    <xsd:import namespace="http://schemas.microsoft.com/office/2006/documentManagement/types"/>
    <xsd:import namespace="http://schemas.microsoft.com/office/infopath/2007/PartnerControls"/>
    <xsd:element name="Show_x0020_on_x0020_HomePage" ma:index="9" nillable="true" ma:displayName="Show on HomePage" ma:default="" ma:description="This flag is used in the Documnets to be shown in KM Guides" ma:format="Dropdown" ma:internalName="Show_x0020_on_x0020_HomePage">
      <xsd:simpleType>
        <xsd:restriction base="dms:Choice">
          <xsd:enumeration value="Yes"/>
          <xsd:enumeration value="No"/>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Categories0 xmlns="5879bab2-9d8b-41cd-9756-d839d4d848ca" xsi:nil="true"/>
    <KpiDescription xmlns="http://schemas.microsoft.com/sharepoint/v3" xsi:nil="true"/>
    <Show_x0020_on_x0020_HomePage xmlns="1a15b7a5-8bf3-48ec-9406-33eddee50b6e" xsi:nil="true"/>
  </documentManagement>
</p:properties>
</file>

<file path=customXml/item5.xml><?xml version="1.0" encoding="utf-8"?>
<?mso-contentType ?>
<spe:Receivers xmlns:spe="http://schemas.microsoft.com/sharepoint/events">
  <Receiver>
    <Name>Policy Auditing</Name>
    <Synchronization>Synchronous</Synchronization>
    <Type>10001</Type>
    <SequenceNumber>1100</SequenceNumber>
    <Assembly>Microsoft.Office.Policy, Version=14.0.0.0, Culture=neutral, PublicKeyToken=71e9bce111e9429c</Assembly>
    <Class>Microsoft.Office.RecordsManagement.Internal.AuditHandler</Class>
    <Data/>
    <Filter/>
  </Receiver>
  <Receiver>
    <Name>Policy Auditing</Name>
    <Synchronization>Synchronous</Synchronization>
    <Type>10002</Type>
    <SequenceNumber>1101</SequenceNumber>
    <Assembly>Microsoft.Office.Policy, Version=14.0.0.0, Culture=neutral, PublicKeyToken=71e9bce111e9429c</Assembly>
    <Class>Microsoft.Office.RecordsManagement.Internal.AuditHandler</Class>
    <Data/>
    <Filter/>
  </Receiver>
  <Receiver>
    <Name>Policy Auditing</Name>
    <Synchronization>Synchronous</Synchronization>
    <Type>10004</Type>
    <SequenceNumber>1102</SequenceNumber>
    <Assembly>Microsoft.Office.Policy, Version=14.0.0.0, Culture=neutral, PublicKeyToken=71e9bce111e9429c</Assembly>
    <Class>Microsoft.Office.RecordsManagement.Internal.AuditHandler</Class>
    <Data/>
    <Filter/>
  </Receiver>
  <Receiver>
    <Name>Policy Auditing</Name>
    <Synchronization>Synchronous</Synchronization>
    <Type>10006</Type>
    <SequenceNumber>1103</SequenceNumber>
    <Assembly>Microsoft.Office.Policy, Version=14.0.0.0, Culture=neutral, PublicKeyToken=71e9bce111e9429c</Assembly>
    <Class>Microsoft.Office.RecordsManagement.Internal.AuditHandler</Class>
    <Data/>
    <Filter/>
  </Receiver>
  <Receiver>
    <Name>Policy Auditing</Name>
    <Synchronization>Synchronous</Synchronization>
    <Type>10001</Type>
    <SequenceNumber>1100</SequenceNumber>
    <Assembly>Microsoft.Office.Policy, Version=14.0.0.0, Culture=neutral, PublicKeyToken=71e9bce111e9429c</Assembly>
    <Class>Microsoft.Office.RecordsManagement.Internal.AuditHandler</Class>
    <Data/>
    <Filter/>
  </Receiver>
  <Receiver>
    <Name>Policy Auditing</Name>
    <Synchronization>Synchronous</Synchronization>
    <Type>10002</Type>
    <SequenceNumber>1101</SequenceNumber>
    <Assembly>Microsoft.Office.Policy, Version=14.0.0.0, Culture=neutral, PublicKeyToken=71e9bce111e9429c</Assembly>
    <Class>Microsoft.Office.RecordsManagement.Internal.AuditHandler</Class>
    <Data/>
    <Filter/>
  </Receiver>
  <Receiver>
    <Name>Policy Auditing</Name>
    <Synchronization>Synchronous</Synchronization>
    <Type>10004</Type>
    <SequenceNumber>1102</SequenceNumber>
    <Assembly>Microsoft.Office.Policy, Version=14.0.0.0, Culture=neutral, PublicKeyToken=71e9bce111e9429c</Assembly>
    <Class>Microsoft.Office.RecordsManagement.Internal.AuditHandler</Class>
    <Data/>
    <Filter/>
  </Receiver>
  <Receiver>
    <Name>Policy Auditing</Name>
    <Synchronization>Synchronous</Synchronization>
    <Type>10006</Type>
    <SequenceNumber>1103</SequenceNumber>
    <Assembly>Microsoft.Office.Policy, Version=14.0.0.0, Culture=neutral, PublicKeyToken=71e9bce111e9429c</Assembly>
    <Class>Microsoft.Office.RecordsManagement.Internal.AuditHandler</Class>
    <Data/>
    <Filter/>
  </Receiver>
  <Receiver>
    <Name>Policy Auditing</Name>
    <Synchronization>Synchronous</Synchronization>
    <Type>10001</Type>
    <SequenceNumber>1100</SequenceNumber>
    <Assembly>Microsoft.Office.Policy, Version=14.0.0.0, Culture=neutral, PublicKeyToken=71e9bce111e9429c</Assembly>
    <Class>Microsoft.Office.RecordsManagement.Internal.AuditHandler</Class>
    <Data/>
    <Filter/>
  </Receiver>
  <Receiver>
    <Name>Policy Auditing</Name>
    <Synchronization>Synchronous</Synchronization>
    <Type>10002</Type>
    <SequenceNumber>1101</SequenceNumber>
    <Assembly>Microsoft.Office.Policy, Version=14.0.0.0, Culture=neutral, PublicKeyToken=71e9bce111e9429c</Assembly>
    <Class>Microsoft.Office.RecordsManagement.Internal.AuditHandler</Class>
    <Data/>
    <Filter/>
  </Receiver>
  <Receiver>
    <Name>Policy Auditing</Name>
    <Synchronization>Synchronous</Synchronization>
    <Type>10004</Type>
    <SequenceNumber>1102</SequenceNumber>
    <Assembly>Microsoft.Office.Policy, Version=14.0.0.0, Culture=neutral, PublicKeyToken=71e9bce111e9429c</Assembly>
    <Class>Microsoft.Office.RecordsManagement.Internal.AuditHandler</Class>
    <Data/>
    <Filter/>
  </Receiver>
  <Receiver>
    <Name>Policy Auditing</Name>
    <Synchronization>Synchronous</Synchronization>
    <Type>10006</Type>
    <SequenceNumber>1103</SequenceNumber>
    <Assembly>Microsoft.Office.Policy, Version=14.0.0.0, Culture=neutral, PublicKeyToken=71e9bce111e9429c</Assembly>
    <Class>Microsoft.Office.RecordsManagement.Internal.AuditHandler</Class>
    <Data/>
    <Filter/>
  </Receiver>
</spe:Receivers>
</file>

<file path=customXml/itemProps1.xml><?xml version="1.0" encoding="utf-8"?>
<ds:datastoreItem xmlns:ds="http://schemas.openxmlformats.org/officeDocument/2006/customXml" ds:itemID="{3AE31A12-D36A-4237-B532-06887790980D}">
  <ds:schemaRefs>
    <ds:schemaRef ds:uri="office.server.policy"/>
  </ds:schemaRefs>
</ds:datastoreItem>
</file>

<file path=customXml/itemProps2.xml><?xml version="1.0" encoding="utf-8"?>
<ds:datastoreItem xmlns:ds="http://schemas.openxmlformats.org/officeDocument/2006/customXml" ds:itemID="{28D420CD-681E-4802-AED6-612EC778477E}">
  <ds:schemaRefs>
    <ds:schemaRef ds:uri="http://schemas.microsoft.com/sharepoint/v3/contenttype/forms"/>
  </ds:schemaRefs>
</ds:datastoreItem>
</file>

<file path=customXml/itemProps3.xml><?xml version="1.0" encoding="utf-8"?>
<ds:datastoreItem xmlns:ds="http://schemas.openxmlformats.org/officeDocument/2006/customXml" ds:itemID="{A26A9C69-E162-41BD-9B46-E7737B40E7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879bab2-9d8b-41cd-9756-d839d4d848ca"/>
    <ds:schemaRef ds:uri="1a15b7a5-8bf3-48ec-9406-33eddee50b6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7A8FE5C5-5E17-4A4E-BC06-FF92EEF2479D}">
  <ds:schemaRefs>
    <ds:schemaRef ds:uri="http://schemas.microsoft.com/office/2006/metadata/properties"/>
    <ds:schemaRef ds:uri="http://purl.org/dc/terms/"/>
    <ds:schemaRef ds:uri="1a15b7a5-8bf3-48ec-9406-33eddee50b6e"/>
    <ds:schemaRef ds:uri="http://schemas.microsoft.com/office/2006/documentManagement/types"/>
    <ds:schemaRef ds:uri="http://www.w3.org/XML/1998/namespace"/>
    <ds:schemaRef ds:uri="http://schemas.openxmlformats.org/package/2006/metadata/core-properties"/>
    <ds:schemaRef ds:uri="http://purl.org/dc/dcmitype/"/>
    <ds:schemaRef ds:uri="http://schemas.microsoft.com/sharepoint/v3"/>
    <ds:schemaRef ds:uri="http://purl.org/dc/elements/1.1/"/>
    <ds:schemaRef ds:uri="http://schemas.microsoft.com/office/infopath/2007/PartnerControls"/>
    <ds:schemaRef ds:uri="5879bab2-9d8b-41cd-9756-d839d4d848ca"/>
  </ds:schemaRefs>
</ds:datastoreItem>
</file>

<file path=customXml/itemProps5.xml><?xml version="1.0" encoding="utf-8"?>
<ds:datastoreItem xmlns:ds="http://schemas.openxmlformats.org/officeDocument/2006/customXml" ds:itemID="{92BB4952-2135-4072-AFC5-69B3C9527BF3}">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02EMC-MonthlyUpdate-02Feb2016</Template>
  <TotalTime>16575</TotalTime>
  <Words>90</Words>
  <Application>Microsoft Office PowerPoint</Application>
  <PresentationFormat>On-screen Show (4:3)</PresentationFormat>
  <Paragraphs>23</Paragraphs>
  <Slides>12</Slides>
  <Notes>1</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12</vt:i4>
      </vt:variant>
    </vt:vector>
  </HeadingPairs>
  <TitlesOfParts>
    <vt:vector size="16" baseType="lpstr">
      <vt:lpstr>02EMC-MonthlyUpdate-02Feb2016</vt:lpstr>
      <vt:lpstr>Section break</vt:lpstr>
      <vt:lpstr>Closing slides</vt:lpstr>
      <vt:lpstr>think-cell Slide</vt:lpstr>
      <vt:lpstr>      Support tickets–  Siebel and Click tools </vt:lpstr>
      <vt:lpstr>Support through other teams</vt:lpstr>
      <vt:lpstr>Siebel team Support</vt:lpstr>
      <vt:lpstr>Siebel team Support</vt:lpstr>
      <vt:lpstr>Siebel team Support</vt:lpstr>
      <vt:lpstr>Siebel team Support</vt:lpstr>
      <vt:lpstr>Siebel team Support</vt:lpstr>
      <vt:lpstr>Siebel team Support</vt:lpstr>
      <vt:lpstr>Click Team support</vt:lpstr>
      <vt:lpstr>Click Team support</vt:lpstr>
      <vt:lpstr>PowerPoint Presentation</vt:lpstr>
      <vt:lpstr>PowerPoint Presentation</vt:lpstr>
    </vt:vector>
  </TitlesOfParts>
  <Company>IGATECORP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EMC – Monthly Updates(Jan 2016)</dc:title>
  <dc:subject>ppt Template</dc:subject>
  <dc:creator>Sathyaraj Rajasekar</dc:creator>
  <cp:lastModifiedBy>Sathyaraj Rajasekar</cp:lastModifiedBy>
  <cp:revision>192</cp:revision>
  <dcterms:created xsi:type="dcterms:W3CDTF">2016-02-02T09:04:43Z</dcterms:created>
  <dcterms:modified xsi:type="dcterms:W3CDTF">2017-01-03T06:19:09Z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0x0101001C579B043006C14BBB83DB3C0FA654B4</vt:lpwstr>
  </property>
</Properties>
</file>