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504" r:id="rId3"/>
    <p:sldId id="503" r:id="rId4"/>
    <p:sldId id="509" r:id="rId5"/>
    <p:sldId id="508" r:id="rId6"/>
    <p:sldId id="507" r:id="rId7"/>
    <p:sldId id="506" r:id="rId8"/>
    <p:sldId id="510" r:id="rId9"/>
    <p:sldId id="505" r:id="rId10"/>
    <p:sldId id="258" r:id="rId11"/>
    <p:sldId id="500" r:id="rId12"/>
    <p:sldId id="494" r:id="rId13"/>
    <p:sldId id="501" r:id="rId14"/>
    <p:sldId id="502" r:id="rId15"/>
    <p:sldId id="495" r:id="rId16"/>
    <p:sldId id="496" r:id="rId17"/>
    <p:sldId id="497" r:id="rId18"/>
    <p:sldId id="4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07A7B-6BC0-4869-B6B0-0B57D343B096}" v="12" dt="2024-07-10T14:45:31.682"/>
    <p1510:client id="{C7413271-1C34-410F-834E-BD466060788C}" v="10" dt="2024-07-10T08:57:23.028"/>
    <p1510:client id="{E94BF623-C4C6-4D06-8104-046DEA48BB09}" v="101" dt="2024-07-10T15:02:4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dao" userId="4sg1S984hS8EFNoQqW+HZYqQVaroDF7FfhkaBBsjQzA=" providerId="None" clId="Web-{36BEE73F-27A5-47BA-A83D-A91251702082}"/>
    <pc:docChg chg="addSld modSld">
      <pc:chgData name="Ana Adao" userId="4sg1S984hS8EFNoQqW+HZYqQVaroDF7FfhkaBBsjQzA=" providerId="None" clId="Web-{36BEE73F-27A5-47BA-A83D-A91251702082}" dt="2024-07-01T08:35:55.351" v="965" actId="20577"/>
      <pc:docMkLst>
        <pc:docMk/>
      </pc:docMkLst>
      <pc:sldChg chg="delSp modSp">
        <pc:chgData name="Ana Adao" userId="4sg1S984hS8EFNoQqW+HZYqQVaroDF7FfhkaBBsjQzA=" providerId="None" clId="Web-{36BEE73F-27A5-47BA-A83D-A91251702082}" dt="2024-07-01T08:33:53.723" v="943" actId="1076"/>
        <pc:sldMkLst>
          <pc:docMk/>
          <pc:sldMk cId="1460441902" sldId="495"/>
        </pc:sldMkLst>
        <pc:spChg chg="mod">
          <ac:chgData name="Ana Adao" userId="4sg1S984hS8EFNoQqW+HZYqQVaroDF7FfhkaBBsjQzA=" providerId="None" clId="Web-{36BEE73F-27A5-47BA-A83D-A91251702082}" dt="2024-07-01T08:33:27.066" v="933" actId="20577"/>
          <ac:spMkLst>
            <pc:docMk/>
            <pc:sldMk cId="1460441902" sldId="495"/>
            <ac:spMk id="7" creationId="{B5EA0A06-7227-F44E-6346-25817B314C36}"/>
          </ac:spMkLst>
        </pc:spChg>
        <pc:spChg chg="del mod">
          <ac:chgData name="Ana Adao" userId="4sg1S984hS8EFNoQqW+HZYqQVaroDF7FfhkaBBsjQzA=" providerId="None" clId="Web-{36BEE73F-27A5-47BA-A83D-A91251702082}" dt="2024-07-01T08:33:39.472" v="937"/>
          <ac:spMkLst>
            <pc:docMk/>
            <pc:sldMk cId="1460441902" sldId="495"/>
            <ac:spMk id="8" creationId="{8338F2A8-A667-67F8-CFE2-F7121B730464}"/>
          </ac:spMkLst>
        </pc:spChg>
        <pc:spChg chg="mod">
          <ac:chgData name="Ana Adao" userId="4sg1S984hS8EFNoQqW+HZYqQVaroDF7FfhkaBBsjQzA=" providerId="None" clId="Web-{36BEE73F-27A5-47BA-A83D-A91251702082}" dt="2024-07-01T08:33:53.676" v="938" actId="1076"/>
          <ac:spMkLst>
            <pc:docMk/>
            <pc:sldMk cId="1460441902" sldId="495"/>
            <ac:spMk id="9" creationId="{2E4A9E27-65E7-9BB0-4879-8835F1F33000}"/>
          </ac:spMkLst>
        </pc:spChg>
        <pc:spChg chg="mod">
          <ac:chgData name="Ana Adao" userId="4sg1S984hS8EFNoQqW+HZYqQVaroDF7FfhkaBBsjQzA=" providerId="None" clId="Web-{36BEE73F-27A5-47BA-A83D-A91251702082}" dt="2024-07-01T08:33:53.691" v="939" actId="1076"/>
          <ac:spMkLst>
            <pc:docMk/>
            <pc:sldMk cId="1460441902" sldId="495"/>
            <ac:spMk id="10" creationId="{5F57924F-254A-94E5-CFA8-6F9EDA3287E1}"/>
          </ac:spMkLst>
        </pc:spChg>
        <pc:spChg chg="mod">
          <ac:chgData name="Ana Adao" userId="4sg1S984hS8EFNoQqW+HZYqQVaroDF7FfhkaBBsjQzA=" providerId="None" clId="Web-{36BEE73F-27A5-47BA-A83D-A91251702082}" dt="2024-07-01T08:33:53.707" v="940" actId="1076"/>
          <ac:spMkLst>
            <pc:docMk/>
            <pc:sldMk cId="1460441902" sldId="495"/>
            <ac:spMk id="11" creationId="{21BB9CC6-F645-DACD-783B-9E72E1BFBE68}"/>
          </ac:spMkLst>
        </pc:spChg>
        <pc:picChg chg="del">
          <ac:chgData name="Ana Adao" userId="4sg1S984hS8EFNoQqW+HZYqQVaroDF7FfhkaBBsjQzA=" providerId="None" clId="Web-{36BEE73F-27A5-47BA-A83D-A91251702082}" dt="2024-07-01T08:33:36.910" v="934"/>
          <ac:picMkLst>
            <pc:docMk/>
            <pc:sldMk cId="1460441902" sldId="495"/>
            <ac:picMk id="12" creationId="{5C85CDA0-8618-684C-5BE9-2B3D90D6FBF9}"/>
          </ac:picMkLst>
        </pc:picChg>
        <pc:picChg chg="mod">
          <ac:chgData name="Ana Adao" userId="4sg1S984hS8EFNoQqW+HZYqQVaroDF7FfhkaBBsjQzA=" providerId="None" clId="Web-{36BEE73F-27A5-47BA-A83D-A91251702082}" dt="2024-07-01T08:33:53.707" v="941" actId="1076"/>
          <ac:picMkLst>
            <pc:docMk/>
            <pc:sldMk cId="1460441902" sldId="495"/>
            <ac:picMk id="14" creationId="{86B1FE29-C2D7-AE16-9C38-D0AB5DA779C5}"/>
          </ac:picMkLst>
        </pc:picChg>
        <pc:picChg chg="mod">
          <ac:chgData name="Ana Adao" userId="4sg1S984hS8EFNoQqW+HZYqQVaroDF7FfhkaBBsjQzA=" providerId="None" clId="Web-{36BEE73F-27A5-47BA-A83D-A91251702082}" dt="2024-07-01T08:33:53.707" v="942" actId="1076"/>
          <ac:picMkLst>
            <pc:docMk/>
            <pc:sldMk cId="1460441902" sldId="495"/>
            <ac:picMk id="15" creationId="{670AC78F-8FD5-8FA7-D830-28A080DE9C64}"/>
          </ac:picMkLst>
        </pc:picChg>
        <pc:picChg chg="mod">
          <ac:chgData name="Ana Adao" userId="4sg1S984hS8EFNoQqW+HZYqQVaroDF7FfhkaBBsjQzA=" providerId="None" clId="Web-{36BEE73F-27A5-47BA-A83D-A91251702082}" dt="2024-07-01T08:33:53.723" v="943" actId="1076"/>
          <ac:picMkLst>
            <pc:docMk/>
            <pc:sldMk cId="1460441902" sldId="495"/>
            <ac:picMk id="16" creationId="{020200E0-0B87-A196-4AB5-354B75E933E9}"/>
          </ac:picMkLst>
        </pc:picChg>
      </pc:sldChg>
      <pc:sldChg chg="modSp">
        <pc:chgData name="Ana Adao" userId="4sg1S984hS8EFNoQqW+HZYqQVaroDF7FfhkaBBsjQzA=" providerId="None" clId="Web-{36BEE73F-27A5-47BA-A83D-A91251702082}" dt="2024-07-01T08:35:55.351" v="965" actId="20577"/>
        <pc:sldMkLst>
          <pc:docMk/>
          <pc:sldMk cId="3147884117" sldId="502"/>
        </pc:sldMkLst>
        <pc:spChg chg="mod">
          <ac:chgData name="Ana Adao" userId="4sg1S984hS8EFNoQqW+HZYqQVaroDF7FfhkaBBsjQzA=" providerId="None" clId="Web-{36BEE73F-27A5-47BA-A83D-A91251702082}" dt="2024-07-01T08:35:55.351" v="965" actId="20577"/>
          <ac:spMkLst>
            <pc:docMk/>
            <pc:sldMk cId="3147884117" sldId="502"/>
            <ac:spMk id="446" creationId="{6ADBC225-9A62-0009-08C1-4C7E76D2B12B}"/>
          </ac:spMkLst>
        </pc:spChg>
      </pc:sldChg>
      <pc:sldChg chg="modSp">
        <pc:chgData name="Ana Adao" userId="4sg1S984hS8EFNoQqW+HZYqQVaroDF7FfhkaBBsjQzA=" providerId="None" clId="Web-{36BEE73F-27A5-47BA-A83D-A91251702082}" dt="2024-07-01T08:03:38.047" v="3" actId="20577"/>
        <pc:sldMkLst>
          <pc:docMk/>
          <pc:sldMk cId="3851661541" sldId="503"/>
        </pc:sldMkLst>
        <pc:spChg chg="mod">
          <ac:chgData name="Ana Adao" userId="4sg1S984hS8EFNoQqW+HZYqQVaroDF7FfhkaBBsjQzA=" providerId="None" clId="Web-{36BEE73F-27A5-47BA-A83D-A91251702082}" dt="2024-07-01T08:03:38.047" v="3" actId="20577"/>
          <ac:spMkLst>
            <pc:docMk/>
            <pc:sldMk cId="3851661541" sldId="503"/>
            <ac:spMk id="3" creationId="{6BDED982-1530-4006-B3CA-88DB9FB4431D}"/>
          </ac:spMkLst>
        </pc:spChg>
      </pc:sldChg>
      <pc:sldChg chg="modSp">
        <pc:chgData name="Ana Adao" userId="4sg1S984hS8EFNoQqW+HZYqQVaroDF7FfhkaBBsjQzA=" providerId="None" clId="Web-{36BEE73F-27A5-47BA-A83D-A91251702082}" dt="2024-07-01T08:32:24.830" v="929"/>
        <pc:sldMkLst>
          <pc:docMk/>
          <pc:sldMk cId="3755703794" sldId="505"/>
        </pc:sldMkLst>
        <pc:graphicFrameChg chg="mod modGraphic">
          <ac:chgData name="Ana Adao" userId="4sg1S984hS8EFNoQqW+HZYqQVaroDF7FfhkaBBsjQzA=" providerId="None" clId="Web-{36BEE73F-27A5-47BA-A83D-A91251702082}" dt="2024-07-01T08:32:24.830" v="929"/>
          <ac:graphicFrameMkLst>
            <pc:docMk/>
            <pc:sldMk cId="3755703794" sldId="505"/>
            <ac:graphicFrameMk id="5" creationId="{998A9188-2992-48E8-CB47-9780DB8A410B}"/>
          </ac:graphicFrameMkLst>
        </pc:graphicFrameChg>
      </pc:sldChg>
      <pc:sldChg chg="addSp delSp modSp">
        <pc:chgData name="Ana Adao" userId="4sg1S984hS8EFNoQqW+HZYqQVaroDF7FfhkaBBsjQzA=" providerId="None" clId="Web-{36BEE73F-27A5-47BA-A83D-A91251702082}" dt="2024-07-01T08:28:44.745" v="826"/>
        <pc:sldMkLst>
          <pc:docMk/>
          <pc:sldMk cId="3129590559" sldId="506"/>
        </pc:sldMkLst>
        <pc:spChg chg="mod">
          <ac:chgData name="Ana Adao" userId="4sg1S984hS8EFNoQqW+HZYqQVaroDF7FfhkaBBsjQzA=" providerId="None" clId="Web-{36BEE73F-27A5-47BA-A83D-A91251702082}" dt="2024-07-01T08:24:36.848" v="648" actId="1076"/>
          <ac:spMkLst>
            <pc:docMk/>
            <pc:sldMk cId="3129590559" sldId="506"/>
            <ac:spMk id="2" creationId="{328BE07A-37EC-B3CD-0C38-19B2115A316F}"/>
          </ac:spMkLst>
        </pc:spChg>
        <pc:spChg chg="add del mod">
          <ac:chgData name="Ana Adao" userId="4sg1S984hS8EFNoQqW+HZYqQVaroDF7FfhkaBBsjQzA=" providerId="None" clId="Web-{36BEE73F-27A5-47BA-A83D-A91251702082}" dt="2024-07-01T08:18:50.151" v="473"/>
          <ac:spMkLst>
            <pc:docMk/>
            <pc:sldMk cId="3129590559" sldId="506"/>
            <ac:spMk id="3" creationId="{81E77505-AADA-E20B-ADE4-613BDB38F5E6}"/>
          </ac:spMkLst>
        </pc:spChg>
        <pc:graphicFrameChg chg="del mod">
          <ac:chgData name="Ana Adao" userId="4sg1S984hS8EFNoQqW+HZYqQVaroDF7FfhkaBBsjQzA=" providerId="None" clId="Web-{36BEE73F-27A5-47BA-A83D-A91251702082}" dt="2024-07-01T08:18:58.667" v="474"/>
          <ac:graphicFrameMkLst>
            <pc:docMk/>
            <pc:sldMk cId="3129590559" sldId="506"/>
            <ac:graphicFrameMk id="4" creationId="{3DD67D45-A333-E62B-E4D2-DB22628D25E8}"/>
          </ac:graphicFrameMkLst>
        </pc:graphicFrameChg>
        <pc:graphicFrameChg chg="add mod modGraphic">
          <ac:chgData name="Ana Adao" userId="4sg1S984hS8EFNoQqW+HZYqQVaroDF7FfhkaBBsjQzA=" providerId="None" clId="Web-{36BEE73F-27A5-47BA-A83D-A91251702082}" dt="2024-07-01T08:28:44.745" v="826"/>
          <ac:graphicFrameMkLst>
            <pc:docMk/>
            <pc:sldMk cId="3129590559" sldId="506"/>
            <ac:graphicFrameMk id="6" creationId="{2E0D1257-0EE0-8BC3-8E0C-11F594512237}"/>
          </ac:graphicFrameMkLst>
        </pc:graphicFrameChg>
      </pc:sldChg>
      <pc:sldChg chg="addSp delSp modSp">
        <pc:chgData name="Ana Adao" userId="4sg1S984hS8EFNoQqW+HZYqQVaroDF7FfhkaBBsjQzA=" providerId="None" clId="Web-{36BEE73F-27A5-47BA-A83D-A91251702082}" dt="2024-07-01T08:17:53.571" v="466"/>
        <pc:sldMkLst>
          <pc:docMk/>
          <pc:sldMk cId="3792636130" sldId="507"/>
        </pc:sldMkLst>
        <pc:graphicFrameChg chg="add mod modGraphic">
          <ac:chgData name="Ana Adao" userId="4sg1S984hS8EFNoQqW+HZYqQVaroDF7FfhkaBBsjQzA=" providerId="None" clId="Web-{36BEE73F-27A5-47BA-A83D-A91251702082}" dt="2024-07-01T08:17:53.571" v="466"/>
          <ac:graphicFrameMkLst>
            <pc:docMk/>
            <pc:sldMk cId="3792636130" sldId="507"/>
            <ac:graphicFrameMk id="4" creationId="{0D200045-5E6D-67CC-73A2-30D4C3C15799}"/>
          </ac:graphicFrameMkLst>
        </pc:graphicFrameChg>
        <pc:graphicFrameChg chg="del mod modGraphic">
          <ac:chgData name="Ana Adao" userId="4sg1S984hS8EFNoQqW+HZYqQVaroDF7FfhkaBBsjQzA=" providerId="None" clId="Web-{36BEE73F-27A5-47BA-A83D-A91251702082}" dt="2024-07-01T08:17:36.430" v="462"/>
          <ac:graphicFrameMkLst>
            <pc:docMk/>
            <pc:sldMk cId="3792636130" sldId="507"/>
            <ac:graphicFrameMk id="5" creationId="{B5BB65AE-2958-3317-B987-F82370EEF9EC}"/>
          </ac:graphicFrameMkLst>
        </pc:graphicFrameChg>
      </pc:sldChg>
      <pc:sldChg chg="modSp">
        <pc:chgData name="Ana Adao" userId="4sg1S984hS8EFNoQqW+HZYqQVaroDF7FfhkaBBsjQzA=" providerId="None" clId="Web-{36BEE73F-27A5-47BA-A83D-A91251702082}" dt="2024-07-01T08:18:03.634" v="468"/>
        <pc:sldMkLst>
          <pc:docMk/>
          <pc:sldMk cId="1433477964" sldId="508"/>
        </pc:sldMkLst>
        <pc:graphicFrameChg chg="mod modGraphic">
          <ac:chgData name="Ana Adao" userId="4sg1S984hS8EFNoQqW+HZYqQVaroDF7FfhkaBBsjQzA=" providerId="None" clId="Web-{36BEE73F-27A5-47BA-A83D-A91251702082}" dt="2024-07-01T08:18:03.634" v="468"/>
          <ac:graphicFrameMkLst>
            <pc:docMk/>
            <pc:sldMk cId="1433477964" sldId="508"/>
            <ac:graphicFrameMk id="4" creationId="{36DA6F43-F4C8-CEC0-D591-A4AFFA15B4A5}"/>
          </ac:graphicFrameMkLst>
        </pc:graphicFrameChg>
      </pc:sldChg>
      <pc:sldChg chg="modSp">
        <pc:chgData name="Ana Adao" userId="4sg1S984hS8EFNoQqW+HZYqQVaroDF7FfhkaBBsjQzA=" providerId="None" clId="Web-{36BEE73F-27A5-47BA-A83D-A91251702082}" dt="2024-07-01T08:03:59.595" v="8" actId="20577"/>
        <pc:sldMkLst>
          <pc:docMk/>
          <pc:sldMk cId="975301805" sldId="509"/>
        </pc:sldMkLst>
        <pc:spChg chg="mod">
          <ac:chgData name="Ana Adao" userId="4sg1S984hS8EFNoQqW+HZYqQVaroDF7FfhkaBBsjQzA=" providerId="None" clId="Web-{36BEE73F-27A5-47BA-A83D-A91251702082}" dt="2024-07-01T08:03:59.595" v="8" actId="20577"/>
          <ac:spMkLst>
            <pc:docMk/>
            <pc:sldMk cId="975301805" sldId="509"/>
            <ac:spMk id="3" creationId="{6BDED982-1530-4006-B3CA-88DB9FB4431D}"/>
          </ac:spMkLst>
        </pc:spChg>
      </pc:sldChg>
      <pc:sldChg chg="modSp add replId">
        <pc:chgData name="Ana Adao" userId="4sg1S984hS8EFNoQqW+HZYqQVaroDF7FfhkaBBsjQzA=" providerId="None" clId="Web-{36BEE73F-27A5-47BA-A83D-A91251702082}" dt="2024-07-01T08:27:17.680" v="764"/>
        <pc:sldMkLst>
          <pc:docMk/>
          <pc:sldMk cId="2675906918" sldId="510"/>
        </pc:sldMkLst>
        <pc:spChg chg="mod">
          <ac:chgData name="Ana Adao" userId="4sg1S984hS8EFNoQqW+HZYqQVaroDF7FfhkaBBsjQzA=" providerId="None" clId="Web-{36BEE73F-27A5-47BA-A83D-A91251702082}" dt="2024-07-01T08:24:45.723" v="650" actId="20577"/>
          <ac:spMkLst>
            <pc:docMk/>
            <pc:sldMk cId="2675906918" sldId="510"/>
            <ac:spMk id="2" creationId="{328BE07A-37EC-B3CD-0C38-19B2115A316F}"/>
          </ac:spMkLst>
        </pc:spChg>
        <pc:graphicFrameChg chg="mod modGraphic">
          <ac:chgData name="Ana Adao" userId="4sg1S984hS8EFNoQqW+HZYqQVaroDF7FfhkaBBsjQzA=" providerId="None" clId="Web-{36BEE73F-27A5-47BA-A83D-A91251702082}" dt="2024-07-01T08:27:17.680" v="764"/>
          <ac:graphicFrameMkLst>
            <pc:docMk/>
            <pc:sldMk cId="2675906918" sldId="510"/>
            <ac:graphicFrameMk id="6" creationId="{2E0D1257-0EE0-8BC3-8E0C-11F594512237}"/>
          </ac:graphicFrameMkLst>
        </pc:graphicFrameChg>
      </pc:sldChg>
    </pc:docChg>
  </pc:docChgLst>
  <pc:docChgLst>
    <pc:chgData name="Ana Adao" userId="4sg1S984hS8EFNoQqW+HZYqQVaroDF7FfhkaBBsjQzA=" providerId="None" clId="Web-{C7413271-1C34-410F-834E-BD466060788C}"/>
    <pc:docChg chg="modSld">
      <pc:chgData name="Ana Adao" userId="4sg1S984hS8EFNoQqW+HZYqQVaroDF7FfhkaBBsjQzA=" providerId="None" clId="Web-{C7413271-1C34-410F-834E-BD466060788C}" dt="2024-07-10T08:57:15.934" v="7"/>
      <pc:docMkLst>
        <pc:docMk/>
      </pc:docMkLst>
      <pc:sldChg chg="modSp">
        <pc:chgData name="Ana Adao" userId="4sg1S984hS8EFNoQqW+HZYqQVaroDF7FfhkaBBsjQzA=" providerId="None" clId="Web-{C7413271-1C34-410F-834E-BD466060788C}" dt="2024-07-10T08:57:15.934" v="7"/>
        <pc:sldMkLst>
          <pc:docMk/>
          <pc:sldMk cId="1433477964" sldId="508"/>
        </pc:sldMkLst>
        <pc:graphicFrameChg chg="mod modGraphic">
          <ac:chgData name="Ana Adao" userId="4sg1S984hS8EFNoQqW+HZYqQVaroDF7FfhkaBBsjQzA=" providerId="None" clId="Web-{C7413271-1C34-410F-834E-BD466060788C}" dt="2024-07-10T08:57:15.934" v="7"/>
          <ac:graphicFrameMkLst>
            <pc:docMk/>
            <pc:sldMk cId="1433477964" sldId="508"/>
            <ac:graphicFrameMk id="4" creationId="{36DA6F43-F4C8-CEC0-D591-A4AFFA15B4A5}"/>
          </ac:graphicFrameMkLst>
        </pc:graphicFrameChg>
      </pc:sldChg>
    </pc:docChg>
  </pc:docChgLst>
  <pc:docChgLst>
    <pc:chgData name="Ana Adao" userId="4sg1S984hS8EFNoQqW+HZYqQVaroDF7FfhkaBBsjQzA=" providerId="None" clId="Web-{D1E491A8-4A99-4128-AB84-7D89615B977A}"/>
    <pc:docChg chg="modSld">
      <pc:chgData name="Ana Adao" userId="4sg1S984hS8EFNoQqW+HZYqQVaroDF7FfhkaBBsjQzA=" providerId="None" clId="Web-{D1E491A8-4A99-4128-AB84-7D89615B977A}" dt="2024-07-03T10:26:05.034" v="29"/>
      <pc:docMkLst>
        <pc:docMk/>
      </pc:docMkLst>
      <pc:sldChg chg="modSp">
        <pc:chgData name="Ana Adao" userId="4sg1S984hS8EFNoQqW+HZYqQVaroDF7FfhkaBBsjQzA=" providerId="None" clId="Web-{D1E491A8-4A99-4128-AB84-7D89615B977A}" dt="2024-07-03T10:26:05.034" v="29"/>
        <pc:sldMkLst>
          <pc:docMk/>
          <pc:sldMk cId="3129590559" sldId="506"/>
        </pc:sldMkLst>
        <pc:graphicFrameChg chg="mod modGraphic">
          <ac:chgData name="Ana Adao" userId="4sg1S984hS8EFNoQqW+HZYqQVaroDF7FfhkaBBsjQzA=" providerId="None" clId="Web-{D1E491A8-4A99-4128-AB84-7D89615B977A}" dt="2024-07-03T10:26:05.034" v="29"/>
          <ac:graphicFrameMkLst>
            <pc:docMk/>
            <pc:sldMk cId="3129590559" sldId="506"/>
            <ac:graphicFrameMk id="6" creationId="{2E0D1257-0EE0-8BC3-8E0C-11F594512237}"/>
          </ac:graphicFrameMkLst>
        </pc:graphicFrameChg>
      </pc:sldChg>
    </pc:docChg>
  </pc:docChgLst>
  <pc:docChgLst>
    <pc:chgData name="Bill Harford" userId="BMTSzNptz1qQi3xXoN0yTEW19V3f8GZOjB9CV5BamJA=" providerId="None" clId="Web-{8D879F6C-B7A3-4E9F-9CFC-D11711EDEF7D}"/>
    <pc:docChg chg="sldOrd">
      <pc:chgData name="Bill Harford" userId="BMTSzNptz1qQi3xXoN0yTEW19V3f8GZOjB9CV5BamJA=" providerId="None" clId="Web-{8D879F6C-B7A3-4E9F-9CFC-D11711EDEF7D}" dt="2023-07-10T17:27:19.376" v="1"/>
      <pc:docMkLst>
        <pc:docMk/>
      </pc:docMkLst>
      <pc:sldChg chg="ord">
        <pc:chgData name="Bill Harford" userId="BMTSzNptz1qQi3xXoN0yTEW19V3f8GZOjB9CV5BamJA=" providerId="None" clId="Web-{8D879F6C-B7A3-4E9F-9CFC-D11711EDEF7D}" dt="2023-07-10T17:27:19.376" v="1"/>
        <pc:sldMkLst>
          <pc:docMk/>
          <pc:sldMk cId="452388953" sldId="504"/>
        </pc:sldMkLst>
      </pc:sldChg>
    </pc:docChg>
  </pc:docChgLst>
  <pc:docChgLst>
    <pc:chgData name="Ana Adao" userId="4sg1S984hS8EFNoQqW+HZYqQVaroDF7FfhkaBBsjQzA=" providerId="None" clId="Web-{3892BD68-FB5F-4AB1-B526-383EC634EC49}"/>
    <pc:docChg chg="modSld">
      <pc:chgData name="Ana Adao" userId="4sg1S984hS8EFNoQqW+HZYqQVaroDF7FfhkaBBsjQzA=" providerId="None" clId="Web-{3892BD68-FB5F-4AB1-B526-383EC634EC49}" dt="2023-07-12T13:16:00.370" v="9"/>
      <pc:docMkLst>
        <pc:docMk/>
      </pc:docMkLst>
      <pc:sldChg chg="mod modShow">
        <pc:chgData name="Ana Adao" userId="4sg1S984hS8EFNoQqW+HZYqQVaroDF7FfhkaBBsjQzA=" providerId="None" clId="Web-{3892BD68-FB5F-4AB1-B526-383EC634EC49}" dt="2023-07-12T13:16:00.370" v="9"/>
        <pc:sldMkLst>
          <pc:docMk/>
          <pc:sldMk cId="2128151645" sldId="498"/>
        </pc:sldMkLst>
      </pc:sldChg>
      <pc:sldChg chg="modSp">
        <pc:chgData name="Ana Adao" userId="4sg1S984hS8EFNoQqW+HZYqQVaroDF7FfhkaBBsjQzA=" providerId="None" clId="Web-{3892BD68-FB5F-4AB1-B526-383EC634EC49}" dt="2023-07-12T13:07:15.004" v="8" actId="20577"/>
        <pc:sldMkLst>
          <pc:docMk/>
          <pc:sldMk cId="3851661541" sldId="503"/>
        </pc:sldMkLst>
        <pc:spChg chg="mod">
          <ac:chgData name="Ana Adao" userId="4sg1S984hS8EFNoQqW+HZYqQVaroDF7FfhkaBBsjQzA=" providerId="None" clId="Web-{3892BD68-FB5F-4AB1-B526-383EC634EC49}" dt="2023-07-12T13:07:15.004" v="8" actId="20577"/>
          <ac:spMkLst>
            <pc:docMk/>
            <pc:sldMk cId="3851661541" sldId="503"/>
            <ac:spMk id="3" creationId="{6BDED982-1530-4006-B3CA-88DB9FB4431D}"/>
          </ac:spMkLst>
        </pc:spChg>
      </pc:sldChg>
    </pc:docChg>
  </pc:docChgLst>
  <pc:docChgLst>
    <pc:chgData name="Bill Harford" userId="BMTSzNptz1qQi3xXoN0yTEW19V3f8GZOjB9CV5BamJA=" providerId="None" clId="Web-{FB95C606-6B86-40FE-8097-5506C9DB9ACC}"/>
    <pc:docChg chg="modSld">
      <pc:chgData name="Bill Harford" userId="BMTSzNptz1qQi3xXoN0yTEW19V3f8GZOjB9CV5BamJA=" providerId="None" clId="Web-{FB95C606-6B86-40FE-8097-5506C9DB9ACC}" dt="2023-07-12T13:12:45.840" v="36" actId="20577"/>
      <pc:docMkLst>
        <pc:docMk/>
      </pc:docMkLst>
      <pc:sldChg chg="modSp">
        <pc:chgData name="Bill Harford" userId="BMTSzNptz1qQi3xXoN0yTEW19V3f8GZOjB9CV5BamJA=" providerId="None" clId="Web-{FB95C606-6B86-40FE-8097-5506C9DB9ACC}" dt="2023-07-12T13:11:17.322" v="3" actId="20577"/>
        <pc:sldMkLst>
          <pc:docMk/>
          <pc:sldMk cId="3147884117" sldId="502"/>
        </pc:sldMkLst>
        <pc:spChg chg="mod">
          <ac:chgData name="Bill Harford" userId="BMTSzNptz1qQi3xXoN0yTEW19V3f8GZOjB9CV5BamJA=" providerId="None" clId="Web-{FB95C606-6B86-40FE-8097-5506C9DB9ACC}" dt="2023-07-12T13:11:17.322" v="3" actId="20577"/>
          <ac:spMkLst>
            <pc:docMk/>
            <pc:sldMk cId="3147884117" sldId="502"/>
            <ac:spMk id="446" creationId="{6ADBC225-9A62-0009-08C1-4C7E76D2B12B}"/>
          </ac:spMkLst>
        </pc:spChg>
      </pc:sldChg>
      <pc:sldChg chg="modSp">
        <pc:chgData name="Bill Harford" userId="BMTSzNptz1qQi3xXoN0yTEW19V3f8GZOjB9CV5BamJA=" providerId="None" clId="Web-{FB95C606-6B86-40FE-8097-5506C9DB9ACC}" dt="2023-07-12T13:12:31.230" v="31" actId="20577"/>
        <pc:sldMkLst>
          <pc:docMk/>
          <pc:sldMk cId="3851661541" sldId="503"/>
        </pc:sldMkLst>
        <pc:spChg chg="mod">
          <ac:chgData name="Bill Harford" userId="BMTSzNptz1qQi3xXoN0yTEW19V3f8GZOjB9CV5BamJA=" providerId="None" clId="Web-{FB95C606-6B86-40FE-8097-5506C9DB9ACC}" dt="2023-07-12T13:12:31.230" v="31" actId="20577"/>
          <ac:spMkLst>
            <pc:docMk/>
            <pc:sldMk cId="3851661541" sldId="503"/>
            <ac:spMk id="3" creationId="{6BDED982-1530-4006-B3CA-88DB9FB4431D}"/>
          </ac:spMkLst>
        </pc:spChg>
      </pc:sldChg>
      <pc:sldChg chg="modSp">
        <pc:chgData name="Bill Harford" userId="BMTSzNptz1qQi3xXoN0yTEW19V3f8GZOjB9CV5BamJA=" providerId="None" clId="Web-{FB95C606-6B86-40FE-8097-5506C9DB9ACC}" dt="2023-07-12T13:12:45.840" v="36" actId="20577"/>
        <pc:sldMkLst>
          <pc:docMk/>
          <pc:sldMk cId="975301805" sldId="509"/>
        </pc:sldMkLst>
        <pc:spChg chg="mod">
          <ac:chgData name="Bill Harford" userId="BMTSzNptz1qQi3xXoN0yTEW19V3f8GZOjB9CV5BamJA=" providerId="None" clId="Web-{FB95C606-6B86-40FE-8097-5506C9DB9ACC}" dt="2023-07-12T13:12:45.840" v="36" actId="20577"/>
          <ac:spMkLst>
            <pc:docMk/>
            <pc:sldMk cId="975301805" sldId="509"/>
            <ac:spMk id="3" creationId="{6BDED982-1530-4006-B3CA-88DB9FB4431D}"/>
          </ac:spMkLst>
        </pc:spChg>
      </pc:sldChg>
    </pc:docChg>
  </pc:docChgLst>
  <pc:docChgLst>
    <pc:chgData name="Bill Harford" userId="BMTSzNptz1qQi3xXoN0yTEW19V3f8GZOjB9CV5BamJA=" providerId="None" clId="Web-{66493E6A-B576-4B2B-8672-1E405AE6DC04}"/>
    <pc:docChg chg="modSld">
      <pc:chgData name="Bill Harford" userId="BMTSzNptz1qQi3xXoN0yTEW19V3f8GZOjB9CV5BamJA=" providerId="None" clId="Web-{66493E6A-B576-4B2B-8672-1E405AE6DC04}" dt="2023-07-05T23:13:09.336" v="811"/>
      <pc:docMkLst>
        <pc:docMk/>
      </pc:docMkLst>
      <pc:sldChg chg="addSp delSp modSp">
        <pc:chgData name="Bill Harford" userId="BMTSzNptz1qQi3xXoN0yTEW19V3f8GZOjB9CV5BamJA=" providerId="None" clId="Web-{66493E6A-B576-4B2B-8672-1E405AE6DC04}" dt="2023-07-05T22:39:05.867" v="454"/>
        <pc:sldMkLst>
          <pc:docMk/>
          <pc:sldMk cId="3910487177" sldId="496"/>
        </pc:sldMkLst>
        <pc:spChg chg="add del">
          <ac:chgData name="Bill Harford" userId="BMTSzNptz1qQi3xXoN0yTEW19V3f8GZOjB9CV5BamJA=" providerId="None" clId="Web-{66493E6A-B576-4B2B-8672-1E405AE6DC04}" dt="2023-07-05T21:55:11.372" v="3"/>
          <ac:spMkLst>
            <pc:docMk/>
            <pc:sldMk cId="3910487177" sldId="496"/>
            <ac:spMk id="3" creationId="{0A82649E-82C9-41AB-E7FE-795014AD909F}"/>
          </ac:spMkLst>
        </pc:spChg>
        <pc:spChg chg="add mod">
          <ac:chgData name="Bill Harford" userId="BMTSzNptz1qQi3xXoN0yTEW19V3f8GZOjB9CV5BamJA=" providerId="None" clId="Web-{66493E6A-B576-4B2B-8672-1E405AE6DC04}" dt="2023-07-05T22:14:33.246" v="269" actId="14100"/>
          <ac:spMkLst>
            <pc:docMk/>
            <pc:sldMk cId="3910487177" sldId="496"/>
            <ac:spMk id="14" creationId="{BFA13C25-957B-D273-3884-C48490041AC2}"/>
          </ac:spMkLst>
        </pc:spChg>
        <pc:spChg chg="add mod topLvl">
          <ac:chgData name="Bill Harford" userId="BMTSzNptz1qQi3xXoN0yTEW19V3f8GZOjB9CV5BamJA=" providerId="None" clId="Web-{66493E6A-B576-4B2B-8672-1E405AE6DC04}" dt="2023-07-05T22:14:54.778" v="274"/>
          <ac:spMkLst>
            <pc:docMk/>
            <pc:sldMk cId="3910487177" sldId="496"/>
            <ac:spMk id="15" creationId="{D8A96766-974B-94A4-6CE1-5A00A7FE91E3}"/>
          </ac:spMkLst>
        </pc:spChg>
        <pc:spChg chg="add mod">
          <ac:chgData name="Bill Harford" userId="BMTSzNptz1qQi3xXoN0yTEW19V3f8GZOjB9CV5BamJA=" providerId="None" clId="Web-{66493E6A-B576-4B2B-8672-1E405AE6DC04}" dt="2023-07-05T22:15:20.467" v="279" actId="14100"/>
          <ac:spMkLst>
            <pc:docMk/>
            <pc:sldMk cId="3910487177" sldId="496"/>
            <ac:spMk id="16" creationId="{557E4B73-7C20-9622-1330-7780F5B7EF29}"/>
          </ac:spMkLst>
        </pc:spChg>
        <pc:spChg chg="add mod">
          <ac:chgData name="Bill Harford" userId="BMTSzNptz1qQi3xXoN0yTEW19V3f8GZOjB9CV5BamJA=" providerId="None" clId="Web-{66493E6A-B576-4B2B-8672-1E405AE6DC04}" dt="2023-07-05T21:56:14.640" v="17" actId="1076"/>
          <ac:spMkLst>
            <pc:docMk/>
            <pc:sldMk cId="3910487177" sldId="496"/>
            <ac:spMk id="17" creationId="{59CDE05C-38A8-6D61-1D01-49A030AE813B}"/>
          </ac:spMkLst>
        </pc:spChg>
        <pc:spChg chg="add mod topLvl">
          <ac:chgData name="Bill Harford" userId="BMTSzNptz1qQi3xXoN0yTEW19V3f8GZOjB9CV5BamJA=" providerId="None" clId="Web-{66493E6A-B576-4B2B-8672-1E405AE6DC04}" dt="2023-07-05T22:14:54.778" v="274"/>
          <ac:spMkLst>
            <pc:docMk/>
            <pc:sldMk cId="3910487177" sldId="496"/>
            <ac:spMk id="18" creationId="{6DF9958E-0CE4-BE04-469C-2E3CB8B345FB}"/>
          </ac:spMkLst>
        </pc:spChg>
        <pc:spChg chg="add mod">
          <ac:chgData name="Bill Harford" userId="BMTSzNptz1qQi3xXoN0yTEW19V3f8GZOjB9CV5BamJA=" providerId="None" clId="Web-{66493E6A-B576-4B2B-8672-1E405AE6DC04}" dt="2023-07-05T21:56:32.781" v="26" actId="20577"/>
          <ac:spMkLst>
            <pc:docMk/>
            <pc:sldMk cId="3910487177" sldId="496"/>
            <ac:spMk id="19" creationId="{45878ABB-1AAA-BC8F-AC6C-7A4ABF4F61F0}"/>
          </ac:spMkLst>
        </pc:spChg>
        <pc:spChg chg="add del">
          <ac:chgData name="Bill Harford" userId="BMTSzNptz1qQi3xXoN0yTEW19V3f8GZOjB9CV5BamJA=" providerId="None" clId="Web-{66493E6A-B576-4B2B-8672-1E405AE6DC04}" dt="2023-07-05T21:57:09.579" v="28"/>
          <ac:spMkLst>
            <pc:docMk/>
            <pc:sldMk cId="3910487177" sldId="496"/>
            <ac:spMk id="20" creationId="{50FE1949-0FD5-A494-3CF1-AC01E1E9EE18}"/>
          </ac:spMkLst>
        </pc:spChg>
        <pc:spChg chg="add mod">
          <ac:chgData name="Bill Harford" userId="BMTSzNptz1qQi3xXoN0yTEW19V3f8GZOjB9CV5BamJA=" providerId="None" clId="Web-{66493E6A-B576-4B2B-8672-1E405AE6DC04}" dt="2023-07-05T22:15:09.326" v="278" actId="1076"/>
          <ac:spMkLst>
            <pc:docMk/>
            <pc:sldMk cId="3910487177" sldId="496"/>
            <ac:spMk id="21" creationId="{40FF7BDA-0982-64CF-028A-B042078855EC}"/>
          </ac:spMkLst>
        </pc:spChg>
        <pc:spChg chg="add mod ord">
          <ac:chgData name="Bill Harford" userId="BMTSzNptz1qQi3xXoN0yTEW19V3f8GZOjB9CV5BamJA=" providerId="None" clId="Web-{66493E6A-B576-4B2B-8672-1E405AE6DC04}" dt="2023-07-05T22:37:20.003" v="440" actId="1076"/>
          <ac:spMkLst>
            <pc:docMk/>
            <pc:sldMk cId="3910487177" sldId="496"/>
            <ac:spMk id="22" creationId="{FA3DB38A-A0A6-52D4-F6E4-BFFF54800F06}"/>
          </ac:spMkLst>
        </pc:spChg>
        <pc:spChg chg="add mod topLvl">
          <ac:chgData name="Bill Harford" userId="BMTSzNptz1qQi3xXoN0yTEW19V3f8GZOjB9CV5BamJA=" providerId="None" clId="Web-{66493E6A-B576-4B2B-8672-1E405AE6DC04}" dt="2023-07-05T22:14:59.185" v="275" actId="1076"/>
          <ac:spMkLst>
            <pc:docMk/>
            <pc:sldMk cId="3910487177" sldId="496"/>
            <ac:spMk id="23" creationId="{83D9782F-7CC2-3E77-8DB9-5D8E8B4159F5}"/>
          </ac:spMkLst>
        </pc:spChg>
        <pc:spChg chg="add del">
          <ac:chgData name="Bill Harford" userId="BMTSzNptz1qQi3xXoN0yTEW19V3f8GZOjB9CV5BamJA=" providerId="None" clId="Web-{66493E6A-B576-4B2B-8672-1E405AE6DC04}" dt="2023-07-05T21:59:31.741" v="63"/>
          <ac:spMkLst>
            <pc:docMk/>
            <pc:sldMk cId="3910487177" sldId="496"/>
            <ac:spMk id="24" creationId="{CF49843A-E030-1ADD-22DD-9F1069EA844D}"/>
          </ac:spMkLst>
        </pc:spChg>
        <pc:spChg chg="add mod ord topLvl">
          <ac:chgData name="Bill Harford" userId="BMTSzNptz1qQi3xXoN0yTEW19V3f8GZOjB9CV5BamJA=" providerId="None" clId="Web-{66493E6A-B576-4B2B-8672-1E405AE6DC04}" dt="2023-07-05T22:39:05.867" v="454"/>
          <ac:spMkLst>
            <pc:docMk/>
            <pc:sldMk cId="3910487177" sldId="496"/>
            <ac:spMk id="25" creationId="{7D3F4A36-2C00-6238-BC04-7B8A27D12CBB}"/>
          </ac:spMkLst>
        </pc:spChg>
        <pc:spChg chg="add mod">
          <ac:chgData name="Bill Harford" userId="BMTSzNptz1qQi3xXoN0yTEW19V3f8GZOjB9CV5BamJA=" providerId="None" clId="Web-{66493E6A-B576-4B2B-8672-1E405AE6DC04}" dt="2023-07-05T22:15:30.905" v="281" actId="14100"/>
          <ac:spMkLst>
            <pc:docMk/>
            <pc:sldMk cId="3910487177" sldId="496"/>
            <ac:spMk id="26" creationId="{81BCF982-FBC8-8CC6-B78F-FB287176F191}"/>
          </ac:spMkLst>
        </pc:spChg>
        <pc:spChg chg="add mod">
          <ac:chgData name="Bill Harford" userId="BMTSzNptz1qQi3xXoN0yTEW19V3f8GZOjB9CV5BamJA=" providerId="None" clId="Web-{66493E6A-B576-4B2B-8672-1E405AE6DC04}" dt="2023-07-05T22:28:20.357" v="374" actId="20577"/>
          <ac:spMkLst>
            <pc:docMk/>
            <pc:sldMk cId="3910487177" sldId="496"/>
            <ac:spMk id="27" creationId="{6E97937C-E2EB-FDDB-4996-126F9E6191BA}"/>
          </ac:spMkLst>
        </pc:spChg>
        <pc:spChg chg="add del mod">
          <ac:chgData name="Bill Harford" userId="BMTSzNptz1qQi3xXoN0yTEW19V3f8GZOjB9CV5BamJA=" providerId="None" clId="Web-{66493E6A-B576-4B2B-8672-1E405AE6DC04}" dt="2023-07-05T22:34:43.310" v="414"/>
          <ac:spMkLst>
            <pc:docMk/>
            <pc:sldMk cId="3910487177" sldId="496"/>
            <ac:spMk id="34" creationId="{5A3B6E5F-49E7-5FF0-AE46-33F01E5B0E13}"/>
          </ac:spMkLst>
        </pc:spChg>
        <pc:spChg chg="add del">
          <ac:chgData name="Bill Harford" userId="BMTSzNptz1qQi3xXoN0yTEW19V3f8GZOjB9CV5BamJA=" providerId="None" clId="Web-{66493E6A-B576-4B2B-8672-1E405AE6DC04}" dt="2023-07-05T22:36:45.643" v="435"/>
          <ac:spMkLst>
            <pc:docMk/>
            <pc:sldMk cId="3910487177" sldId="496"/>
            <ac:spMk id="42" creationId="{8A4E9749-78EB-0B73-C296-EA696692420F}"/>
          </ac:spMkLst>
        </pc:spChg>
        <pc:grpChg chg="add del mod">
          <ac:chgData name="Bill Harford" userId="BMTSzNptz1qQi3xXoN0yTEW19V3f8GZOjB9CV5BamJA=" providerId="None" clId="Web-{66493E6A-B576-4B2B-8672-1E405AE6DC04}" dt="2023-07-05T22:14:54.778" v="274"/>
          <ac:grpSpMkLst>
            <pc:docMk/>
            <pc:sldMk cId="3910487177" sldId="496"/>
            <ac:grpSpMk id="28" creationId="{565768FF-32BF-117D-6400-34CA1AC1AE81}"/>
          </ac:grpSpMkLst>
        </pc:grpChg>
        <pc:graphicFrameChg chg="add del mod ord modGraphic">
          <ac:chgData name="Bill Harford" userId="BMTSzNptz1qQi3xXoN0yTEW19V3f8GZOjB9CV5BamJA=" providerId="None" clId="Web-{66493E6A-B576-4B2B-8672-1E405AE6DC04}" dt="2023-07-05T21:54:56.199" v="1"/>
          <ac:graphicFrameMkLst>
            <pc:docMk/>
            <pc:sldMk cId="3910487177" sldId="496"/>
            <ac:graphicFrameMk id="4" creationId="{8A6F0942-DCAC-E2AA-C9F7-9192B891E4B5}"/>
          </ac:graphicFrameMkLst>
        </pc:graphicFrameChg>
        <pc:inkChg chg="add del">
          <ac:chgData name="Bill Harford" userId="BMTSzNptz1qQi3xXoN0yTEW19V3f8GZOjB9CV5BamJA=" providerId="None" clId="Web-{66493E6A-B576-4B2B-8672-1E405AE6DC04}" dt="2023-07-05T22:35:33.109" v="423"/>
          <ac:inkMkLst>
            <pc:docMk/>
            <pc:sldMk cId="3910487177" sldId="496"/>
            <ac:inkMk id="36" creationId="{66645E32-A63B-F02B-0A63-5D09950736F9}"/>
          </ac:inkMkLst>
        </pc:inkChg>
        <pc:inkChg chg="add del">
          <ac:chgData name="Bill Harford" userId="BMTSzNptz1qQi3xXoN0yTEW19V3f8GZOjB9CV5BamJA=" providerId="None" clId="Web-{66493E6A-B576-4B2B-8672-1E405AE6DC04}" dt="2023-07-05T22:36:13.532" v="433"/>
          <ac:inkMkLst>
            <pc:docMk/>
            <pc:sldMk cId="3910487177" sldId="496"/>
            <ac:inkMk id="37" creationId="{08B484CF-1D62-379E-5EA1-C7386797817B}"/>
          </ac:inkMkLst>
        </pc:inkChg>
        <pc:inkChg chg="add del">
          <ac:chgData name="Bill Harford" userId="BMTSzNptz1qQi3xXoN0yTEW19V3f8GZOjB9CV5BamJA=" providerId="None" clId="Web-{66493E6A-B576-4B2B-8672-1E405AE6DC04}" dt="2023-07-05T22:36:11.251" v="432"/>
          <ac:inkMkLst>
            <pc:docMk/>
            <pc:sldMk cId="3910487177" sldId="496"/>
            <ac:inkMk id="38" creationId="{64509D9A-2666-ABF2-2468-E7AAD3545392}"/>
          </ac:inkMkLst>
        </pc:inkChg>
        <pc:inkChg chg="add del">
          <ac:chgData name="Bill Harford" userId="BMTSzNptz1qQi3xXoN0yTEW19V3f8GZOjB9CV5BamJA=" providerId="None" clId="Web-{66493E6A-B576-4B2B-8672-1E405AE6DC04}" dt="2023-07-05T22:36:08.969" v="431"/>
          <ac:inkMkLst>
            <pc:docMk/>
            <pc:sldMk cId="3910487177" sldId="496"/>
            <ac:inkMk id="39" creationId="{762C5DF5-B558-C415-25E1-7AAD170114C9}"/>
          </ac:inkMkLst>
        </pc:inkChg>
        <pc:inkChg chg="add del">
          <ac:chgData name="Bill Harford" userId="BMTSzNptz1qQi3xXoN0yTEW19V3f8GZOjB9CV5BamJA=" providerId="None" clId="Web-{66493E6A-B576-4B2B-8672-1E405AE6DC04}" dt="2023-07-05T22:36:06.501" v="430"/>
          <ac:inkMkLst>
            <pc:docMk/>
            <pc:sldMk cId="3910487177" sldId="496"/>
            <ac:inkMk id="40" creationId="{515E0240-220F-984D-C0A0-06D5A3FE6992}"/>
          </ac:inkMkLst>
        </pc:inkChg>
        <pc:inkChg chg="add del">
          <ac:chgData name="Bill Harford" userId="BMTSzNptz1qQi3xXoN0yTEW19V3f8GZOjB9CV5BamJA=" providerId="None" clId="Web-{66493E6A-B576-4B2B-8672-1E405AE6DC04}" dt="2023-07-05T22:36:05.938" v="429"/>
          <ac:inkMkLst>
            <pc:docMk/>
            <pc:sldMk cId="3910487177" sldId="496"/>
            <ac:inkMk id="41" creationId="{99CF582F-1024-6E71-CC2B-2A3E80619B6C}"/>
          </ac:inkMkLst>
        </pc:inkChg>
        <pc:inkChg chg="add del">
          <ac:chgData name="Bill Harford" userId="BMTSzNptz1qQi3xXoN0yTEW19V3f8GZOjB9CV5BamJA=" providerId="None" clId="Web-{66493E6A-B576-4B2B-8672-1E405AE6DC04}" dt="2023-07-05T22:37:04.456" v="439"/>
          <ac:inkMkLst>
            <pc:docMk/>
            <pc:sldMk cId="3910487177" sldId="496"/>
            <ac:inkMk id="43" creationId="{50305929-BB97-A4D6-F084-311F19A9CF89}"/>
          </ac:inkMkLst>
        </pc:inkChg>
        <pc:inkChg chg="add del">
          <ac:chgData name="Bill Harford" userId="BMTSzNptz1qQi3xXoN0yTEW19V3f8GZOjB9CV5BamJA=" providerId="None" clId="Web-{66493E6A-B576-4B2B-8672-1E405AE6DC04}" dt="2023-07-05T22:36:57.112" v="438"/>
          <ac:inkMkLst>
            <pc:docMk/>
            <pc:sldMk cId="3910487177" sldId="496"/>
            <ac:inkMk id="44" creationId="{C6843CCE-57AA-CC5A-3D8C-BC79F6B38ED0}"/>
          </ac:inkMkLst>
        </pc:inkChg>
        <pc:cxnChg chg="add del mod">
          <ac:chgData name="Bill Harford" userId="BMTSzNptz1qQi3xXoN0yTEW19V3f8GZOjB9CV5BamJA=" providerId="None" clId="Web-{66493E6A-B576-4B2B-8672-1E405AE6DC04}" dt="2023-07-05T22:30:19.831" v="379"/>
          <ac:cxnSpMkLst>
            <pc:docMk/>
            <pc:sldMk cId="3910487177" sldId="496"/>
            <ac:cxnSpMk id="29" creationId="{06619F38-568D-65B3-3401-589C094C6D8A}"/>
          </ac:cxnSpMkLst>
        </pc:cxnChg>
        <pc:cxnChg chg="add mod">
          <ac:chgData name="Bill Harford" userId="BMTSzNptz1qQi3xXoN0yTEW19V3f8GZOjB9CV5BamJA=" providerId="None" clId="Web-{66493E6A-B576-4B2B-8672-1E405AE6DC04}" dt="2023-07-05T22:33:10.837" v="398" actId="14100"/>
          <ac:cxnSpMkLst>
            <pc:docMk/>
            <pc:sldMk cId="3910487177" sldId="496"/>
            <ac:cxnSpMk id="30" creationId="{6EE153F1-DB9D-8AC0-D702-40F873F5C62D}"/>
          </ac:cxnSpMkLst>
        </pc:cxnChg>
        <pc:cxnChg chg="add mod">
          <ac:chgData name="Bill Harford" userId="BMTSzNptz1qQi3xXoN0yTEW19V3f8GZOjB9CV5BamJA=" providerId="None" clId="Web-{66493E6A-B576-4B2B-8672-1E405AE6DC04}" dt="2023-07-05T22:37:24.113" v="441" actId="14100"/>
          <ac:cxnSpMkLst>
            <pc:docMk/>
            <pc:sldMk cId="3910487177" sldId="496"/>
            <ac:cxnSpMk id="31" creationId="{E60D2F17-0A06-5AED-6E00-67DE00DDBDB4}"/>
          </ac:cxnSpMkLst>
        </pc:cxnChg>
        <pc:cxnChg chg="add mod">
          <ac:chgData name="Bill Harford" userId="BMTSzNptz1qQi3xXoN0yTEW19V3f8GZOjB9CV5BamJA=" providerId="None" clId="Web-{66493E6A-B576-4B2B-8672-1E405AE6DC04}" dt="2023-07-05T22:33:05.009" v="397"/>
          <ac:cxnSpMkLst>
            <pc:docMk/>
            <pc:sldMk cId="3910487177" sldId="496"/>
            <ac:cxnSpMk id="32" creationId="{EC39FA56-F542-E11B-A22B-02700ABF627B}"/>
          </ac:cxnSpMkLst>
        </pc:cxnChg>
        <pc:cxnChg chg="add del mod">
          <ac:chgData name="Bill Harford" userId="BMTSzNptz1qQi3xXoN0yTEW19V3f8GZOjB9CV5BamJA=" providerId="None" clId="Web-{66493E6A-B576-4B2B-8672-1E405AE6DC04}" dt="2023-07-05T22:34:04.543" v="406"/>
          <ac:cxnSpMkLst>
            <pc:docMk/>
            <pc:sldMk cId="3910487177" sldId="496"/>
            <ac:cxnSpMk id="33" creationId="{1B35C5A2-DA49-6E8D-6370-DC6F338A76F6}"/>
          </ac:cxnSpMkLst>
        </pc:cxnChg>
        <pc:cxnChg chg="add del mod">
          <ac:chgData name="Bill Harford" userId="BMTSzNptz1qQi3xXoN0yTEW19V3f8GZOjB9CV5BamJA=" providerId="None" clId="Web-{66493E6A-B576-4B2B-8672-1E405AE6DC04}" dt="2023-07-05T22:35:20.217" v="421"/>
          <ac:cxnSpMkLst>
            <pc:docMk/>
            <pc:sldMk cId="3910487177" sldId="496"/>
            <ac:cxnSpMk id="35" creationId="{18B6BD6D-6423-6420-A21E-5C0A47E797A6}"/>
          </ac:cxnSpMkLst>
        </pc:cxnChg>
        <pc:cxnChg chg="add mod">
          <ac:chgData name="Bill Harford" userId="BMTSzNptz1qQi3xXoN0yTEW19V3f8GZOjB9CV5BamJA=" providerId="None" clId="Web-{66493E6A-B576-4B2B-8672-1E405AE6DC04}" dt="2023-07-05T22:38:26.319" v="447" actId="14100"/>
          <ac:cxnSpMkLst>
            <pc:docMk/>
            <pc:sldMk cId="3910487177" sldId="496"/>
            <ac:cxnSpMk id="45" creationId="{A43F0519-B1A3-E779-A493-12A4EF82678E}"/>
          </ac:cxnSpMkLst>
        </pc:cxnChg>
        <pc:cxnChg chg="add mod">
          <ac:chgData name="Bill Harford" userId="BMTSzNptz1qQi3xXoN0yTEW19V3f8GZOjB9CV5BamJA=" providerId="None" clId="Web-{66493E6A-B576-4B2B-8672-1E405AE6DC04}" dt="2023-07-05T22:38:59.554" v="453"/>
          <ac:cxnSpMkLst>
            <pc:docMk/>
            <pc:sldMk cId="3910487177" sldId="496"/>
            <ac:cxnSpMk id="46" creationId="{7F558534-92B3-05BB-21BE-439242E548B6}"/>
          </ac:cxnSpMkLst>
        </pc:cxnChg>
      </pc:sldChg>
      <pc:sldChg chg="addSp delSp modSp">
        <pc:chgData name="Bill Harford" userId="BMTSzNptz1qQi3xXoN0yTEW19V3f8GZOjB9CV5BamJA=" providerId="None" clId="Web-{66493E6A-B576-4B2B-8672-1E405AE6DC04}" dt="2023-07-05T23:13:09.336" v="811"/>
        <pc:sldMkLst>
          <pc:docMk/>
          <pc:sldMk cId="2228527002" sldId="497"/>
        </pc:sldMkLst>
        <pc:spChg chg="mod">
          <ac:chgData name="Bill Harford" userId="BMTSzNptz1qQi3xXoN0yTEW19V3f8GZOjB9CV5BamJA=" providerId="None" clId="Web-{66493E6A-B576-4B2B-8672-1E405AE6DC04}" dt="2023-07-05T22:40:34.792" v="460" actId="20577"/>
          <ac:spMkLst>
            <pc:docMk/>
            <pc:sldMk cId="2228527002" sldId="497"/>
            <ac:spMk id="2" creationId="{1EB9A923-F5BA-0F67-7BCD-D58925748472}"/>
          </ac:spMkLst>
        </pc:spChg>
        <pc:spChg chg="del">
          <ac:chgData name="Bill Harford" userId="BMTSzNptz1qQi3xXoN0yTEW19V3f8GZOjB9CV5BamJA=" providerId="None" clId="Web-{66493E6A-B576-4B2B-8672-1E405AE6DC04}" dt="2023-07-05T22:46:28.619" v="465"/>
          <ac:spMkLst>
            <pc:docMk/>
            <pc:sldMk cId="2228527002" sldId="497"/>
            <ac:spMk id="3" creationId="{923BE555-5D28-575E-59D8-620B0F4C3AF4}"/>
          </ac:spMkLst>
        </pc:spChg>
        <pc:spChg chg="add del mod">
          <ac:chgData name="Bill Harford" userId="BMTSzNptz1qQi3xXoN0yTEW19V3f8GZOjB9CV5BamJA=" providerId="None" clId="Web-{66493E6A-B576-4B2B-8672-1E405AE6DC04}" dt="2023-07-05T22:46:22.853" v="464"/>
          <ac:spMkLst>
            <pc:docMk/>
            <pc:sldMk cId="2228527002" sldId="497"/>
            <ac:spMk id="4" creationId="{CB4AF314-E71F-C61E-DAE3-CE135376B94F}"/>
          </ac:spMkLst>
        </pc:spChg>
        <pc:spChg chg="add mod">
          <ac:chgData name="Bill Harford" userId="BMTSzNptz1qQi3xXoN0yTEW19V3f8GZOjB9CV5BamJA=" providerId="None" clId="Web-{66493E6A-B576-4B2B-8672-1E405AE6DC04}" dt="2023-07-05T22:52:40.649" v="784" actId="20577"/>
          <ac:spMkLst>
            <pc:docMk/>
            <pc:sldMk cId="2228527002" sldId="497"/>
            <ac:spMk id="8" creationId="{BDD0B10F-A2E5-07B5-76F1-8FEA6950BBFC}"/>
          </ac:spMkLst>
        </pc:spChg>
        <pc:graphicFrameChg chg="add del mod">
          <ac:chgData name="Bill Harford" userId="BMTSzNptz1qQi3xXoN0yTEW19V3f8GZOjB9CV5BamJA=" providerId="None" clId="Web-{66493E6A-B576-4B2B-8672-1E405AE6DC04}" dt="2023-07-05T23:13:09.336" v="811"/>
          <ac:graphicFrameMkLst>
            <pc:docMk/>
            <pc:sldMk cId="2228527002" sldId="497"/>
            <ac:graphicFrameMk id="4" creationId="{B1A23C8C-C20A-983D-90C9-9BAD4E13821E}"/>
          </ac:graphicFrameMkLst>
        </pc:graphicFrameChg>
        <pc:graphicFrameChg chg="add mod ord modGraphic">
          <ac:chgData name="Bill Harford" userId="BMTSzNptz1qQi3xXoN0yTEW19V3f8GZOjB9CV5BamJA=" providerId="None" clId="Web-{66493E6A-B576-4B2B-8672-1E405AE6DC04}" dt="2023-07-05T22:56:54.378" v="808"/>
          <ac:graphicFrameMkLst>
            <pc:docMk/>
            <pc:sldMk cId="2228527002" sldId="497"/>
            <ac:graphicFrameMk id="6" creationId="{8E2053DE-6271-BC03-FBD2-777001763486}"/>
          </ac:graphicFrameMkLst>
        </pc:graphicFrameChg>
      </pc:sldChg>
    </pc:docChg>
  </pc:docChgLst>
  <pc:docChgLst>
    <pc:chgData name="Bill Harford" userId="BMTSzNptz1qQi3xXoN0yTEW19V3f8GZOjB9CV5BamJA=" providerId="None" clId="Web-{94588602-E797-4A33-B11C-0066061599DD}"/>
    <pc:docChg chg="addSld delSld modSld">
      <pc:chgData name="Bill Harford" userId="BMTSzNptz1qQi3xXoN0yTEW19V3f8GZOjB9CV5BamJA=" providerId="None" clId="Web-{94588602-E797-4A33-B11C-0066061599DD}" dt="2023-07-04T21:43:54.037" v="717" actId="20577"/>
      <pc:docMkLst>
        <pc:docMk/>
      </pc:docMkLst>
      <pc:sldChg chg="addSp modSp">
        <pc:chgData name="Bill Harford" userId="BMTSzNptz1qQi3xXoN0yTEW19V3f8GZOjB9CV5BamJA=" providerId="None" clId="Web-{94588602-E797-4A33-B11C-0066061599DD}" dt="2023-07-04T18:56:51.992" v="52" actId="20577"/>
        <pc:sldMkLst>
          <pc:docMk/>
          <pc:sldMk cId="1159214609" sldId="257"/>
        </pc:sldMkLst>
        <pc:spChg chg="mod">
          <ac:chgData name="Bill Harford" userId="BMTSzNptz1qQi3xXoN0yTEW19V3f8GZOjB9CV5BamJA=" providerId="None" clId="Web-{94588602-E797-4A33-B11C-0066061599DD}" dt="2023-07-04T18:56:51.992" v="52" actId="20577"/>
          <ac:spMkLst>
            <pc:docMk/>
            <pc:sldMk cId="1159214609" sldId="257"/>
            <ac:spMk id="3" creationId="{63BAF665-B884-33F4-7DC7-C6308D98A265}"/>
          </ac:spMkLst>
        </pc:spChg>
        <pc:picChg chg="add mod">
          <ac:chgData name="Bill Harford" userId="BMTSzNptz1qQi3xXoN0yTEW19V3f8GZOjB9CV5BamJA=" providerId="None" clId="Web-{94588602-E797-4A33-B11C-0066061599DD}" dt="2023-07-04T18:44:31.184" v="6" actId="1076"/>
          <ac:picMkLst>
            <pc:docMk/>
            <pc:sldMk cId="1159214609" sldId="257"/>
            <ac:picMk id="4" creationId="{EBFFCC64-192B-CA9A-FD9A-8A570A788186}"/>
          </ac:picMkLst>
        </pc:picChg>
      </pc:sldChg>
      <pc:sldChg chg="addSp modSp">
        <pc:chgData name="Bill Harford" userId="BMTSzNptz1qQi3xXoN0yTEW19V3f8GZOjB9CV5BamJA=" providerId="None" clId="Web-{94588602-E797-4A33-B11C-0066061599DD}" dt="2023-07-04T21:08:35.101" v="457" actId="1076"/>
        <pc:sldMkLst>
          <pc:docMk/>
          <pc:sldMk cId="3832688200" sldId="258"/>
        </pc:sldMkLst>
        <pc:spChg chg="mod">
          <ac:chgData name="Bill Harford" userId="BMTSzNptz1qQi3xXoN0yTEW19V3f8GZOjB9CV5BamJA=" providerId="None" clId="Web-{94588602-E797-4A33-B11C-0066061599DD}" dt="2023-07-04T18:54:02.154" v="26" actId="20577"/>
          <ac:spMkLst>
            <pc:docMk/>
            <pc:sldMk cId="3832688200" sldId="258"/>
            <ac:spMk id="2" creationId="{328BE07A-37EC-B3CD-0C38-19B2115A316F}"/>
          </ac:spMkLst>
        </pc:spChg>
        <pc:spChg chg="mod">
          <ac:chgData name="Bill Harford" userId="BMTSzNptz1qQi3xXoN0yTEW19V3f8GZOjB9CV5BamJA=" providerId="None" clId="Web-{94588602-E797-4A33-B11C-0066061599DD}" dt="2023-07-04T21:08:35.101" v="457" actId="1076"/>
          <ac:spMkLst>
            <pc:docMk/>
            <pc:sldMk cId="3832688200" sldId="258"/>
            <ac:spMk id="3" creationId="{0A82649E-82C9-41AB-E7FE-795014AD909F}"/>
          </ac:spMkLst>
        </pc:spChg>
        <pc:spChg chg="add mod">
          <ac:chgData name="Bill Harford" userId="BMTSzNptz1qQi3xXoN0yTEW19V3f8GZOjB9CV5BamJA=" providerId="None" clId="Web-{94588602-E797-4A33-B11C-0066061599DD}" dt="2023-07-04T21:08:01.569" v="450" actId="1076"/>
          <ac:spMkLst>
            <pc:docMk/>
            <pc:sldMk cId="3832688200" sldId="258"/>
            <ac:spMk id="6" creationId="{4BA3CD0A-0BDD-B823-B270-779B6D54F16A}"/>
          </ac:spMkLst>
        </pc:spChg>
        <pc:spChg chg="add mod">
          <ac:chgData name="Bill Harford" userId="BMTSzNptz1qQi3xXoN0yTEW19V3f8GZOjB9CV5BamJA=" providerId="None" clId="Web-{94588602-E797-4A33-B11C-0066061599DD}" dt="2023-07-04T21:08:16.241" v="456" actId="1076"/>
          <ac:spMkLst>
            <pc:docMk/>
            <pc:sldMk cId="3832688200" sldId="258"/>
            <ac:spMk id="7" creationId="{00C994FB-2C69-AABD-5C3A-7AB241828F56}"/>
          </ac:spMkLst>
        </pc:spChg>
        <pc:picChg chg="add mod">
          <ac:chgData name="Bill Harford" userId="BMTSzNptz1qQi3xXoN0yTEW19V3f8GZOjB9CV5BamJA=" providerId="None" clId="Web-{94588602-E797-4A33-B11C-0066061599DD}" dt="2023-07-04T21:07:05.614" v="441" actId="1076"/>
          <ac:picMkLst>
            <pc:docMk/>
            <pc:sldMk cId="3832688200" sldId="258"/>
            <ac:picMk id="4" creationId="{B556BA94-C18B-0215-E443-781C115BE150}"/>
          </ac:picMkLst>
        </pc:picChg>
        <pc:picChg chg="add mod modCrop">
          <ac:chgData name="Bill Harford" userId="BMTSzNptz1qQi3xXoN0yTEW19V3f8GZOjB9CV5BamJA=" providerId="None" clId="Web-{94588602-E797-4A33-B11C-0066061599DD}" dt="2023-07-04T21:06:55.692" v="439" actId="1076"/>
          <ac:picMkLst>
            <pc:docMk/>
            <pc:sldMk cId="3832688200" sldId="258"/>
            <ac:picMk id="5" creationId="{5A0389E8-F14A-B7DE-4BAC-6E6D74663884}"/>
          </ac:picMkLst>
        </pc:picChg>
      </pc:sldChg>
      <pc:sldChg chg="delSp">
        <pc:chgData name="Bill Harford" userId="BMTSzNptz1qQi3xXoN0yTEW19V3f8GZOjB9CV5BamJA=" providerId="None" clId="Web-{94588602-E797-4A33-B11C-0066061599DD}" dt="2023-07-04T18:44:21.387" v="2"/>
        <pc:sldMkLst>
          <pc:docMk/>
          <pc:sldMk cId="2665248717" sldId="477"/>
        </pc:sldMkLst>
        <pc:picChg chg="del">
          <ac:chgData name="Bill Harford" userId="BMTSzNptz1qQi3xXoN0yTEW19V3f8GZOjB9CV5BamJA=" providerId="None" clId="Web-{94588602-E797-4A33-B11C-0066061599DD}" dt="2023-07-04T18:44:21.387" v="2"/>
          <ac:picMkLst>
            <pc:docMk/>
            <pc:sldMk cId="2665248717" sldId="477"/>
            <ac:picMk id="4" creationId="{89B5D0F9-640E-FBE0-B81E-B6F7EAD86564}"/>
          </ac:picMkLst>
        </pc:picChg>
      </pc:sldChg>
      <pc:sldChg chg="addSp delSp modSp add replId modNotes">
        <pc:chgData name="Bill Harford" userId="BMTSzNptz1qQi3xXoN0yTEW19V3f8GZOjB9CV5BamJA=" providerId="None" clId="Web-{94588602-E797-4A33-B11C-0066061599DD}" dt="2023-07-04T20:53:18.959" v="236" actId="1076"/>
        <pc:sldMkLst>
          <pc:docMk/>
          <pc:sldMk cId="1107718198" sldId="494"/>
        </pc:sldMkLst>
        <pc:spChg chg="del mod">
          <ac:chgData name="Bill Harford" userId="BMTSzNptz1qQi3xXoN0yTEW19V3f8GZOjB9CV5BamJA=" providerId="None" clId="Web-{94588602-E797-4A33-B11C-0066061599DD}" dt="2023-07-04T20:38:40.256" v="70"/>
          <ac:spMkLst>
            <pc:docMk/>
            <pc:sldMk cId="1107718198" sldId="494"/>
            <ac:spMk id="3" creationId="{0A82649E-82C9-41AB-E7FE-795014AD909F}"/>
          </ac:spMkLst>
        </pc:spChg>
        <pc:spChg chg="add mod">
          <ac:chgData name="Bill Harford" userId="BMTSzNptz1qQi3xXoN0yTEW19V3f8GZOjB9CV5BamJA=" providerId="None" clId="Web-{94588602-E797-4A33-B11C-0066061599DD}" dt="2023-07-04T20:49:07.450" v="193" actId="20577"/>
          <ac:spMkLst>
            <pc:docMk/>
            <pc:sldMk cId="1107718198" sldId="494"/>
            <ac:spMk id="446" creationId="{6ADBC225-9A62-0009-08C1-4C7E76D2B12B}"/>
          </ac:spMkLst>
        </pc:spChg>
        <pc:spChg chg="add mod ord">
          <ac:chgData name="Bill Harford" userId="BMTSzNptz1qQi3xXoN0yTEW19V3f8GZOjB9CV5BamJA=" providerId="None" clId="Web-{94588602-E797-4A33-B11C-0066061599DD}" dt="2023-07-04T20:53:18.959" v="236" actId="1076"/>
          <ac:spMkLst>
            <pc:docMk/>
            <pc:sldMk cId="1107718198" sldId="494"/>
            <ac:spMk id="466" creationId="{D41CEBFA-8013-235B-E334-B36E39C0F4E9}"/>
          </ac:spMkLst>
        </pc:spChg>
        <pc:graphicFrameChg chg="add mod ord modGraphic">
          <ac:chgData name="Bill Harford" userId="BMTSzNptz1qQi3xXoN0yTEW19V3f8GZOjB9CV5BamJA=" providerId="None" clId="Web-{94588602-E797-4A33-B11C-0066061599DD}" dt="2023-07-04T20:48:41.714" v="188" actId="1076"/>
          <ac:graphicFrameMkLst>
            <pc:docMk/>
            <pc:sldMk cId="1107718198" sldId="494"/>
            <ac:graphicFrameMk id="4" creationId="{83006424-B94B-48DE-E08B-1F26DF49894B}"/>
          </ac:graphicFrameMkLst>
        </pc:graphicFrameChg>
        <pc:picChg chg="add mod modCrop">
          <ac:chgData name="Bill Harford" userId="BMTSzNptz1qQi3xXoN0yTEW19V3f8GZOjB9CV5BamJA=" providerId="None" clId="Web-{94588602-E797-4A33-B11C-0066061599DD}" dt="2023-07-04T20:52:24.051" v="229" actId="1076"/>
          <ac:picMkLst>
            <pc:docMk/>
            <pc:sldMk cId="1107718198" sldId="494"/>
            <ac:picMk id="465" creationId="{8D8139EA-991C-0413-4A6D-2D090A2E5ED9}"/>
          </ac:picMkLst>
        </pc:picChg>
      </pc:sldChg>
      <pc:sldChg chg="addSp delSp modSp add replId">
        <pc:chgData name="Bill Harford" userId="BMTSzNptz1qQi3xXoN0yTEW19V3f8GZOjB9CV5BamJA=" providerId="None" clId="Web-{94588602-E797-4A33-B11C-0066061599DD}" dt="2023-07-04T21:43:54.037" v="717" actId="20577"/>
        <pc:sldMkLst>
          <pc:docMk/>
          <pc:sldMk cId="1460441902" sldId="495"/>
        </pc:sldMkLst>
        <pc:spChg chg="mod">
          <ac:chgData name="Bill Harford" userId="BMTSzNptz1qQi3xXoN0yTEW19V3f8GZOjB9CV5BamJA=" providerId="None" clId="Web-{94588602-E797-4A33-B11C-0066061599DD}" dt="2023-07-04T18:54:51.656" v="34" actId="20577"/>
          <ac:spMkLst>
            <pc:docMk/>
            <pc:sldMk cId="1460441902" sldId="495"/>
            <ac:spMk id="2" creationId="{328BE07A-37EC-B3CD-0C38-19B2115A316F}"/>
          </ac:spMkLst>
        </pc:spChg>
        <pc:spChg chg="del mod">
          <ac:chgData name="Bill Harford" userId="BMTSzNptz1qQi3xXoN0yTEW19V3f8GZOjB9CV5BamJA=" providerId="None" clId="Web-{94588602-E797-4A33-B11C-0066061599DD}" dt="2023-07-04T21:31:36.250" v="578"/>
          <ac:spMkLst>
            <pc:docMk/>
            <pc:sldMk cId="1460441902" sldId="495"/>
            <ac:spMk id="3" creationId="{0A82649E-82C9-41AB-E7FE-795014AD909F}"/>
          </ac:spMkLst>
        </pc:spChg>
        <pc:spChg chg="add del mod">
          <ac:chgData name="Bill Harford" userId="BMTSzNptz1qQi3xXoN0yTEW19V3f8GZOjB9CV5BamJA=" providerId="None" clId="Web-{94588602-E797-4A33-B11C-0066061599DD}" dt="2023-07-04T21:32:04.720" v="585"/>
          <ac:spMkLst>
            <pc:docMk/>
            <pc:sldMk cId="1460441902" sldId="495"/>
            <ac:spMk id="5" creationId="{FA6A1566-3C32-9701-BE18-52BEC221AD6E}"/>
          </ac:spMkLst>
        </pc:spChg>
        <pc:spChg chg="add mod">
          <ac:chgData name="Bill Harford" userId="BMTSzNptz1qQi3xXoN0yTEW19V3f8GZOjB9CV5BamJA=" providerId="None" clId="Web-{94588602-E797-4A33-B11C-0066061599DD}" dt="2023-07-04T21:36:38.322" v="665" actId="1076"/>
          <ac:spMkLst>
            <pc:docMk/>
            <pc:sldMk cId="1460441902" sldId="495"/>
            <ac:spMk id="7" creationId="{B5EA0A06-7227-F44E-6346-25817B314C36}"/>
          </ac:spMkLst>
        </pc:spChg>
        <pc:spChg chg="add mod">
          <ac:chgData name="Bill Harford" userId="BMTSzNptz1qQi3xXoN0yTEW19V3f8GZOjB9CV5BamJA=" providerId="None" clId="Web-{94588602-E797-4A33-B11C-0066061599DD}" dt="2023-07-04T21:43:54.037" v="717" actId="20577"/>
          <ac:spMkLst>
            <pc:docMk/>
            <pc:sldMk cId="1460441902" sldId="495"/>
            <ac:spMk id="8" creationId="{8338F2A8-A667-67F8-CFE2-F7121B730464}"/>
          </ac:spMkLst>
        </pc:spChg>
        <pc:spChg chg="add mod">
          <ac:chgData name="Bill Harford" userId="BMTSzNptz1qQi3xXoN0yTEW19V3f8GZOjB9CV5BamJA=" providerId="None" clId="Web-{94588602-E797-4A33-B11C-0066061599DD}" dt="2023-07-04T21:37:24.010" v="679" actId="1076"/>
          <ac:spMkLst>
            <pc:docMk/>
            <pc:sldMk cId="1460441902" sldId="495"/>
            <ac:spMk id="9" creationId="{2E4A9E27-65E7-9BB0-4879-8835F1F33000}"/>
          </ac:spMkLst>
        </pc:spChg>
        <pc:spChg chg="add mod">
          <ac:chgData name="Bill Harford" userId="BMTSzNptz1qQi3xXoN0yTEW19V3f8GZOjB9CV5BamJA=" providerId="None" clId="Web-{94588602-E797-4A33-B11C-0066061599DD}" dt="2023-07-04T21:37:25.573" v="680" actId="1076"/>
          <ac:spMkLst>
            <pc:docMk/>
            <pc:sldMk cId="1460441902" sldId="495"/>
            <ac:spMk id="10" creationId="{5F57924F-254A-94E5-CFA8-6F9EDA3287E1}"/>
          </ac:spMkLst>
        </pc:spChg>
        <pc:spChg chg="add mod">
          <ac:chgData name="Bill Harford" userId="BMTSzNptz1qQi3xXoN0yTEW19V3f8GZOjB9CV5BamJA=" providerId="None" clId="Web-{94588602-E797-4A33-B11C-0066061599DD}" dt="2023-07-04T21:38:43.419" v="702" actId="20577"/>
          <ac:spMkLst>
            <pc:docMk/>
            <pc:sldMk cId="1460441902" sldId="495"/>
            <ac:spMk id="11" creationId="{21BB9CC6-F645-DACD-783B-9E72E1BFBE68}"/>
          </ac:spMkLst>
        </pc:spChg>
        <pc:picChg chg="add mod ord">
          <ac:chgData name="Bill Harford" userId="BMTSzNptz1qQi3xXoN0yTEW19V3f8GZOjB9CV5BamJA=" providerId="None" clId="Web-{94588602-E797-4A33-B11C-0066061599DD}" dt="2023-07-04T21:37:49.964" v="685" actId="14100"/>
          <ac:picMkLst>
            <pc:docMk/>
            <pc:sldMk cId="1460441902" sldId="495"/>
            <ac:picMk id="4" creationId="{89D372D7-F503-AD80-264E-1E16B465A905}"/>
          </ac:picMkLst>
        </pc:picChg>
        <pc:picChg chg="add mod">
          <ac:chgData name="Bill Harford" userId="BMTSzNptz1qQi3xXoN0yTEW19V3f8GZOjB9CV5BamJA=" providerId="None" clId="Web-{94588602-E797-4A33-B11C-0066061599DD}" dt="2023-07-04T21:39:33.452" v="708" actId="1076"/>
          <ac:picMkLst>
            <pc:docMk/>
            <pc:sldMk cId="1460441902" sldId="495"/>
            <ac:picMk id="12" creationId="{5C85CDA0-8618-684C-5BE9-2B3D90D6FBF9}"/>
          </ac:picMkLst>
        </pc:picChg>
        <pc:picChg chg="add del mod">
          <ac:chgData name="Bill Harford" userId="BMTSzNptz1qQi3xXoN0yTEW19V3f8GZOjB9CV5BamJA=" providerId="None" clId="Web-{94588602-E797-4A33-B11C-0066061599DD}" dt="2023-07-04T21:40:06.937" v="711"/>
          <ac:picMkLst>
            <pc:docMk/>
            <pc:sldMk cId="1460441902" sldId="495"/>
            <ac:picMk id="13" creationId="{08DAB23D-5300-5EB1-3E21-52FF135A85E5}"/>
          </ac:picMkLst>
        </pc:picChg>
        <pc:picChg chg="add mod">
          <ac:chgData name="Bill Harford" userId="BMTSzNptz1qQi3xXoN0yTEW19V3f8GZOjB9CV5BamJA=" providerId="None" clId="Web-{94588602-E797-4A33-B11C-0066061599DD}" dt="2023-07-04T21:40:10.078" v="712" actId="1076"/>
          <ac:picMkLst>
            <pc:docMk/>
            <pc:sldMk cId="1460441902" sldId="495"/>
            <ac:picMk id="14" creationId="{86B1FE29-C2D7-AE16-9C38-D0AB5DA779C5}"/>
          </ac:picMkLst>
        </pc:picChg>
        <pc:picChg chg="add mod">
          <ac:chgData name="Bill Harford" userId="BMTSzNptz1qQi3xXoN0yTEW19V3f8GZOjB9CV5BamJA=" providerId="None" clId="Web-{94588602-E797-4A33-B11C-0066061599DD}" dt="2023-07-04T21:40:40.797" v="714" actId="1076"/>
          <ac:picMkLst>
            <pc:docMk/>
            <pc:sldMk cId="1460441902" sldId="495"/>
            <ac:picMk id="15" creationId="{670AC78F-8FD5-8FA7-D830-28A080DE9C64}"/>
          </ac:picMkLst>
        </pc:picChg>
        <pc:picChg chg="add mod">
          <ac:chgData name="Bill Harford" userId="BMTSzNptz1qQi3xXoN0yTEW19V3f8GZOjB9CV5BamJA=" providerId="None" clId="Web-{94588602-E797-4A33-B11C-0066061599DD}" dt="2023-07-04T21:41:16.126" v="716" actId="1076"/>
          <ac:picMkLst>
            <pc:docMk/>
            <pc:sldMk cId="1460441902" sldId="495"/>
            <ac:picMk id="16" creationId="{020200E0-0B87-A196-4AB5-354B75E933E9}"/>
          </ac:picMkLst>
        </pc:picChg>
      </pc:sldChg>
      <pc:sldChg chg="modSp add replId">
        <pc:chgData name="Bill Harford" userId="BMTSzNptz1qQi3xXoN0yTEW19V3f8GZOjB9CV5BamJA=" providerId="None" clId="Web-{94588602-E797-4A33-B11C-0066061599DD}" dt="2023-07-04T18:55:08.750" v="36" actId="20577"/>
        <pc:sldMkLst>
          <pc:docMk/>
          <pc:sldMk cId="3910487177" sldId="496"/>
        </pc:sldMkLst>
        <pc:spChg chg="mod">
          <ac:chgData name="Bill Harford" userId="BMTSzNptz1qQi3xXoN0yTEW19V3f8GZOjB9CV5BamJA=" providerId="None" clId="Web-{94588602-E797-4A33-B11C-0066061599DD}" dt="2023-07-04T18:55:08.750" v="36" actId="20577"/>
          <ac:spMkLst>
            <pc:docMk/>
            <pc:sldMk cId="3910487177" sldId="496"/>
            <ac:spMk id="2" creationId="{328BE07A-37EC-B3CD-0C38-19B2115A316F}"/>
          </ac:spMkLst>
        </pc:spChg>
      </pc:sldChg>
      <pc:sldChg chg="modSp new">
        <pc:chgData name="Bill Harford" userId="BMTSzNptz1qQi3xXoN0yTEW19V3f8GZOjB9CV5BamJA=" providerId="None" clId="Web-{94588602-E797-4A33-B11C-0066061599DD}" dt="2023-07-04T18:55:35.083" v="42" actId="20577"/>
        <pc:sldMkLst>
          <pc:docMk/>
          <pc:sldMk cId="2228527002" sldId="497"/>
        </pc:sldMkLst>
        <pc:spChg chg="mod">
          <ac:chgData name="Bill Harford" userId="BMTSzNptz1qQi3xXoN0yTEW19V3f8GZOjB9CV5BamJA=" providerId="None" clId="Web-{94588602-E797-4A33-B11C-0066061599DD}" dt="2023-07-04T18:55:35.083" v="42" actId="20577"/>
          <ac:spMkLst>
            <pc:docMk/>
            <pc:sldMk cId="2228527002" sldId="497"/>
            <ac:spMk id="2" creationId="{1EB9A923-F5BA-0F67-7BCD-D58925748472}"/>
          </ac:spMkLst>
        </pc:spChg>
      </pc:sldChg>
      <pc:sldChg chg="modSp add replId">
        <pc:chgData name="Bill Harford" userId="BMTSzNptz1qQi3xXoN0yTEW19V3f8GZOjB9CV5BamJA=" providerId="None" clId="Web-{94588602-E797-4A33-B11C-0066061599DD}" dt="2023-07-04T18:55:48.552" v="47" actId="20577"/>
        <pc:sldMkLst>
          <pc:docMk/>
          <pc:sldMk cId="2128151645" sldId="498"/>
        </pc:sldMkLst>
        <pc:spChg chg="mod">
          <ac:chgData name="Bill Harford" userId="BMTSzNptz1qQi3xXoN0yTEW19V3f8GZOjB9CV5BamJA=" providerId="None" clId="Web-{94588602-E797-4A33-B11C-0066061599DD}" dt="2023-07-04T18:55:48.552" v="47" actId="20577"/>
          <ac:spMkLst>
            <pc:docMk/>
            <pc:sldMk cId="2128151645" sldId="498"/>
            <ac:spMk id="2" creationId="{1EB9A923-F5BA-0F67-7BCD-D58925748472}"/>
          </ac:spMkLst>
        </pc:spChg>
      </pc:sldChg>
      <pc:sldChg chg="modSp add replId">
        <pc:chgData name="Bill Harford" userId="BMTSzNptz1qQi3xXoN0yTEW19V3f8GZOjB9CV5BamJA=" providerId="None" clId="Web-{94588602-E797-4A33-B11C-0066061599DD}" dt="2023-07-04T18:56:01.850" v="51" actId="20577"/>
        <pc:sldMkLst>
          <pc:docMk/>
          <pc:sldMk cId="1545221249" sldId="499"/>
        </pc:sldMkLst>
        <pc:spChg chg="mod">
          <ac:chgData name="Bill Harford" userId="BMTSzNptz1qQi3xXoN0yTEW19V3f8GZOjB9CV5BamJA=" providerId="None" clId="Web-{94588602-E797-4A33-B11C-0066061599DD}" dt="2023-07-04T18:56:01.850" v="51" actId="20577"/>
          <ac:spMkLst>
            <pc:docMk/>
            <pc:sldMk cId="1545221249" sldId="499"/>
            <ac:spMk id="2" creationId="{1EB9A923-F5BA-0F67-7BCD-D58925748472}"/>
          </ac:spMkLst>
        </pc:spChg>
      </pc:sldChg>
      <pc:sldChg chg="modSp add replId">
        <pc:chgData name="Bill Harford" userId="BMTSzNptz1qQi3xXoN0yTEW19V3f8GZOjB9CV5BamJA=" providerId="None" clId="Web-{94588602-E797-4A33-B11C-0066061599DD}" dt="2023-07-04T21:23:35.018" v="546" actId="20577"/>
        <pc:sldMkLst>
          <pc:docMk/>
          <pc:sldMk cId="167696650" sldId="500"/>
        </pc:sldMkLst>
        <pc:spChg chg="mod">
          <ac:chgData name="Bill Harford" userId="BMTSzNptz1qQi3xXoN0yTEW19V3f8GZOjB9CV5BamJA=" providerId="None" clId="Web-{94588602-E797-4A33-B11C-0066061599DD}" dt="2023-07-04T21:21:26.670" v="530" actId="20577"/>
          <ac:spMkLst>
            <pc:docMk/>
            <pc:sldMk cId="167696650" sldId="500"/>
            <ac:spMk id="2" creationId="{328BE07A-37EC-B3CD-0C38-19B2115A316F}"/>
          </ac:spMkLst>
        </pc:spChg>
        <pc:spChg chg="mod">
          <ac:chgData name="Bill Harford" userId="BMTSzNptz1qQi3xXoN0yTEW19V3f8GZOjB9CV5BamJA=" providerId="None" clId="Web-{94588602-E797-4A33-B11C-0066061599DD}" dt="2023-07-04T21:23:35.018" v="546" actId="20577"/>
          <ac:spMkLst>
            <pc:docMk/>
            <pc:sldMk cId="167696650" sldId="500"/>
            <ac:spMk id="3" creationId="{0A82649E-82C9-41AB-E7FE-795014AD909F}"/>
          </ac:spMkLst>
        </pc:spChg>
      </pc:sldChg>
      <pc:sldChg chg="addSp modSp add replId modNotes">
        <pc:chgData name="Bill Harford" userId="BMTSzNptz1qQi3xXoN0yTEW19V3f8GZOjB9CV5BamJA=" providerId="None" clId="Web-{94588602-E797-4A33-B11C-0066061599DD}" dt="2023-07-04T21:27:18.931" v="568"/>
        <pc:sldMkLst>
          <pc:docMk/>
          <pc:sldMk cId="2663926465" sldId="501"/>
        </pc:sldMkLst>
        <pc:spChg chg="add mod ord">
          <ac:chgData name="Bill Harford" userId="BMTSzNptz1qQi3xXoN0yTEW19V3f8GZOjB9CV5BamJA=" providerId="None" clId="Web-{94588602-E797-4A33-B11C-0066061599DD}" dt="2023-07-04T20:53:48.476" v="240" actId="1076"/>
          <ac:spMkLst>
            <pc:docMk/>
            <pc:sldMk cId="2663926465" sldId="501"/>
            <ac:spMk id="17" creationId="{B5F9F663-E6F7-FD34-841F-6EDEE2294C39}"/>
          </ac:spMkLst>
        </pc:spChg>
        <pc:spChg chg="mod">
          <ac:chgData name="Bill Harford" userId="BMTSzNptz1qQi3xXoN0yTEW19V3f8GZOjB9CV5BamJA=" providerId="None" clId="Web-{94588602-E797-4A33-B11C-0066061599DD}" dt="2023-07-04T21:25:36.506" v="559" actId="1076"/>
          <ac:spMkLst>
            <pc:docMk/>
            <pc:sldMk cId="2663926465" sldId="501"/>
            <ac:spMk id="446" creationId="{6ADBC225-9A62-0009-08C1-4C7E76D2B12B}"/>
          </ac:spMkLst>
        </pc:spChg>
        <pc:picChg chg="add mod ord">
          <ac:chgData name="Bill Harford" userId="BMTSzNptz1qQi3xXoN0yTEW19V3f8GZOjB9CV5BamJA=" providerId="None" clId="Web-{94588602-E797-4A33-B11C-0066061599DD}" dt="2023-07-04T21:25:29.459" v="558" actId="14100"/>
          <ac:picMkLst>
            <pc:docMk/>
            <pc:sldMk cId="2663926465" sldId="501"/>
            <ac:picMk id="24" creationId="{DC52556F-8EB8-F5E3-1BA8-46A40E868137}"/>
          </ac:picMkLst>
        </pc:picChg>
      </pc:sldChg>
      <pc:sldChg chg="addSp modSp add replId">
        <pc:chgData name="Bill Harford" userId="BMTSzNptz1qQi3xXoN0yTEW19V3f8GZOjB9CV5BamJA=" providerId="None" clId="Web-{94588602-E797-4A33-B11C-0066061599DD}" dt="2023-07-04T21:28:29.026" v="577" actId="20577"/>
        <pc:sldMkLst>
          <pc:docMk/>
          <pc:sldMk cId="3147884117" sldId="502"/>
        </pc:sldMkLst>
        <pc:spChg chg="add mod ord">
          <ac:chgData name="Bill Harford" userId="BMTSzNptz1qQi3xXoN0yTEW19V3f8GZOjB9CV5BamJA=" providerId="None" clId="Web-{94588602-E797-4A33-B11C-0066061599DD}" dt="2023-07-04T21:02:21.106" v="377"/>
          <ac:spMkLst>
            <pc:docMk/>
            <pc:sldMk cId="3147884117" sldId="502"/>
            <ac:spMk id="17" creationId="{BE9F941D-70E9-6473-83B1-EFBE18CF0084}"/>
          </ac:spMkLst>
        </pc:spChg>
        <pc:spChg chg="mod">
          <ac:chgData name="Bill Harford" userId="BMTSzNptz1qQi3xXoN0yTEW19V3f8GZOjB9CV5BamJA=" providerId="None" clId="Web-{94588602-E797-4A33-B11C-0066061599DD}" dt="2023-07-04T21:27:32.587" v="569" actId="20577"/>
          <ac:spMkLst>
            <pc:docMk/>
            <pc:sldMk cId="3147884117" sldId="502"/>
            <ac:spMk id="446" creationId="{6ADBC225-9A62-0009-08C1-4C7E76D2B12B}"/>
          </ac:spMkLst>
        </pc:spChg>
        <pc:graphicFrameChg chg="modGraphic">
          <ac:chgData name="Bill Harford" userId="BMTSzNptz1qQi3xXoN0yTEW19V3f8GZOjB9CV5BamJA=" providerId="None" clId="Web-{94588602-E797-4A33-B11C-0066061599DD}" dt="2023-07-04T21:28:29.026" v="577" actId="20577"/>
          <ac:graphicFrameMkLst>
            <pc:docMk/>
            <pc:sldMk cId="3147884117" sldId="502"/>
            <ac:graphicFrameMk id="4" creationId="{83006424-B94B-48DE-E08B-1F26DF49894B}"/>
          </ac:graphicFrameMkLst>
        </pc:graphicFrameChg>
      </pc:sldChg>
      <pc:sldChg chg="add del replId">
        <pc:chgData name="Bill Harford" userId="BMTSzNptz1qQi3xXoN0yTEW19V3f8GZOjB9CV5BamJA=" providerId="None" clId="Web-{94588602-E797-4A33-B11C-0066061599DD}" dt="2023-07-04T21:24:01.440" v="547"/>
        <pc:sldMkLst>
          <pc:docMk/>
          <pc:sldMk cId="3724093995" sldId="503"/>
        </pc:sldMkLst>
      </pc:sldChg>
    </pc:docChg>
  </pc:docChgLst>
  <pc:docChgLst>
    <pc:chgData name="Ana Adao" userId="4sg1S984hS8EFNoQqW+HZYqQVaroDF7FfhkaBBsjQzA=" providerId="None" clId="Web-{B9DE58B0-B333-42A7-9EBC-DDD718EB53EB}"/>
    <pc:docChg chg="addSld modSld">
      <pc:chgData name="Ana Adao" userId="4sg1S984hS8EFNoQqW+HZYqQVaroDF7FfhkaBBsjQzA=" providerId="None" clId="Web-{B9DE58B0-B333-42A7-9EBC-DDD718EB53EB}" dt="2023-07-03T15:23:30.177" v="106" actId="20577"/>
      <pc:docMkLst>
        <pc:docMk/>
      </pc:docMkLst>
      <pc:sldChg chg="modSp">
        <pc:chgData name="Ana Adao" userId="4sg1S984hS8EFNoQqW+HZYqQVaroDF7FfhkaBBsjQzA=" providerId="None" clId="Web-{B9DE58B0-B333-42A7-9EBC-DDD718EB53EB}" dt="2023-07-03T15:07:53.818" v="32" actId="20577"/>
        <pc:sldMkLst>
          <pc:docMk/>
          <pc:sldMk cId="1159214609" sldId="257"/>
        </pc:sldMkLst>
        <pc:spChg chg="mod">
          <ac:chgData name="Ana Adao" userId="4sg1S984hS8EFNoQqW+HZYqQVaroDF7FfhkaBBsjQzA=" providerId="None" clId="Web-{B9DE58B0-B333-42A7-9EBC-DDD718EB53EB}" dt="2023-07-03T15:07:53.818" v="32" actId="20577"/>
          <ac:spMkLst>
            <pc:docMk/>
            <pc:sldMk cId="1159214609" sldId="257"/>
            <ac:spMk id="3" creationId="{63BAF665-B884-33F4-7DC7-C6308D98A265}"/>
          </ac:spMkLst>
        </pc:spChg>
      </pc:sldChg>
      <pc:sldChg chg="modSp mod modShow">
        <pc:chgData name="Ana Adao" userId="4sg1S984hS8EFNoQqW+HZYqQVaroDF7FfhkaBBsjQzA=" providerId="None" clId="Web-{B9DE58B0-B333-42A7-9EBC-DDD718EB53EB}" dt="2023-07-03T15:04:26.127" v="23"/>
        <pc:sldMkLst>
          <pc:docMk/>
          <pc:sldMk cId="3669694291" sldId="491"/>
        </pc:sldMkLst>
        <pc:spChg chg="mod">
          <ac:chgData name="Ana Adao" userId="4sg1S984hS8EFNoQqW+HZYqQVaroDF7FfhkaBBsjQzA=" providerId="None" clId="Web-{B9DE58B0-B333-42A7-9EBC-DDD718EB53EB}" dt="2023-07-03T15:04:20.658" v="22" actId="20577"/>
          <ac:spMkLst>
            <pc:docMk/>
            <pc:sldMk cId="3669694291" sldId="491"/>
            <ac:spMk id="3" creationId="{A045F024-1C73-110D-F34A-1670CC7376C9}"/>
          </ac:spMkLst>
        </pc:spChg>
      </pc:sldChg>
      <pc:sldChg chg="addSp delSp modSp new">
        <pc:chgData name="Ana Adao" userId="4sg1S984hS8EFNoQqW+HZYqQVaroDF7FfhkaBBsjQzA=" providerId="None" clId="Web-{B9DE58B0-B333-42A7-9EBC-DDD718EB53EB}" dt="2023-07-03T15:23:30.177" v="106" actId="20577"/>
        <pc:sldMkLst>
          <pc:docMk/>
          <pc:sldMk cId="2182364692" sldId="492"/>
        </pc:sldMkLst>
        <pc:spChg chg="del">
          <ac:chgData name="Ana Adao" userId="4sg1S984hS8EFNoQqW+HZYqQVaroDF7FfhkaBBsjQzA=" providerId="None" clId="Web-{B9DE58B0-B333-42A7-9EBC-DDD718EB53EB}" dt="2023-07-03T15:22:38.223" v="34"/>
          <ac:spMkLst>
            <pc:docMk/>
            <pc:sldMk cId="2182364692" sldId="492"/>
            <ac:spMk id="2" creationId="{72524771-8C6F-EDF4-AB3B-BDE059BC0A98}"/>
          </ac:spMkLst>
        </pc:spChg>
        <pc:spChg chg="mod">
          <ac:chgData name="Ana Adao" userId="4sg1S984hS8EFNoQqW+HZYqQVaroDF7FfhkaBBsjQzA=" providerId="None" clId="Web-{B9DE58B0-B333-42A7-9EBC-DDD718EB53EB}" dt="2023-07-03T15:23:30.177" v="106" actId="20577"/>
          <ac:spMkLst>
            <pc:docMk/>
            <pc:sldMk cId="2182364692" sldId="492"/>
            <ac:spMk id="3" creationId="{3C473CD6-6826-8973-5D79-0C328DDF5A2A}"/>
          </ac:spMkLst>
        </pc:spChg>
        <pc:spChg chg="add mod">
          <ac:chgData name="Ana Adao" userId="4sg1S984hS8EFNoQqW+HZYqQVaroDF7FfhkaBBsjQzA=" providerId="None" clId="Web-{B9DE58B0-B333-42A7-9EBC-DDD718EB53EB}" dt="2023-07-03T15:22:39.067" v="35"/>
          <ac:spMkLst>
            <pc:docMk/>
            <pc:sldMk cId="2182364692" sldId="492"/>
            <ac:spMk id="5" creationId="{3C967BAE-C02B-71E0-0D65-E8BBEF518F48}"/>
          </ac:spMkLst>
        </pc:spChg>
      </pc:sldChg>
    </pc:docChg>
  </pc:docChgLst>
  <pc:docChgLst>
    <pc:chgData name="Bill Harford" clId="Web-{66493E6A-B576-4B2B-8672-1E405AE6DC04}"/>
    <pc:docChg chg="addSld delSld modSld">
      <pc:chgData name="Bill Harford" userId="" providerId="" clId="Web-{66493E6A-B576-4B2B-8672-1E405AE6DC04}" dt="2023-07-06T00:04:51.728" v="728" actId="20577"/>
      <pc:docMkLst>
        <pc:docMk/>
      </pc:docMkLst>
      <pc:sldChg chg="modSp">
        <pc:chgData name="Bill Harford" userId="" providerId="" clId="Web-{66493E6A-B576-4B2B-8672-1E405AE6DC04}" dt="2023-07-06T00:03:23.269" v="716" actId="14100"/>
        <pc:sldMkLst>
          <pc:docMk/>
          <pc:sldMk cId="1159214609" sldId="257"/>
        </pc:sldMkLst>
        <pc:spChg chg="mod">
          <ac:chgData name="Bill Harford" userId="" providerId="" clId="Web-{66493E6A-B576-4B2B-8672-1E405AE6DC04}" dt="2023-07-06T00:03:23.269" v="716" actId="14100"/>
          <ac:spMkLst>
            <pc:docMk/>
            <pc:sldMk cId="1159214609" sldId="257"/>
            <ac:spMk id="3" creationId="{63BAF665-B884-33F4-7DC7-C6308D98A265}"/>
          </ac:spMkLst>
        </pc:spChg>
        <pc:picChg chg="mod">
          <ac:chgData name="Bill Harford" userId="" providerId="" clId="Web-{66493E6A-B576-4B2B-8672-1E405AE6DC04}" dt="2023-07-06T00:03:07.737" v="708" actId="1076"/>
          <ac:picMkLst>
            <pc:docMk/>
            <pc:sldMk cId="1159214609" sldId="257"/>
            <ac:picMk id="4" creationId="{EBFFCC64-192B-CA9A-FD9A-8A570A788186}"/>
          </ac:picMkLst>
        </pc:picChg>
      </pc:sldChg>
      <pc:sldChg chg="del">
        <pc:chgData name="Bill Harford" userId="" providerId="" clId="Web-{66493E6A-B576-4B2B-8672-1E405AE6DC04}" dt="2023-07-05T23:55:28.897" v="609"/>
        <pc:sldMkLst>
          <pc:docMk/>
          <pc:sldMk cId="2869808531" sldId="476"/>
        </pc:sldMkLst>
      </pc:sldChg>
      <pc:sldChg chg="del">
        <pc:chgData name="Bill Harford" userId="" providerId="" clId="Web-{66493E6A-B576-4B2B-8672-1E405AE6DC04}" dt="2023-07-05T23:55:28.897" v="608"/>
        <pc:sldMkLst>
          <pc:docMk/>
          <pc:sldMk cId="2665248717" sldId="477"/>
        </pc:sldMkLst>
      </pc:sldChg>
      <pc:sldChg chg="addSp delSp modSp del">
        <pc:chgData name="Bill Harford" userId="" providerId="" clId="Web-{66493E6A-B576-4B2B-8672-1E405AE6DC04}" dt="2023-07-05T23:55:28.897" v="607"/>
        <pc:sldMkLst>
          <pc:docMk/>
          <pc:sldMk cId="3669694291" sldId="491"/>
        </pc:sldMkLst>
        <pc:spChg chg="del">
          <ac:chgData name="Bill Harford" userId="" providerId="" clId="Web-{66493E6A-B576-4B2B-8672-1E405AE6DC04}" dt="2023-07-05T23:55:10.989" v="603"/>
          <ac:spMkLst>
            <pc:docMk/>
            <pc:sldMk cId="3669694291" sldId="491"/>
            <ac:spMk id="3" creationId="{A045F024-1C73-110D-F34A-1670CC7376C9}"/>
          </ac:spMkLst>
        </pc:spChg>
        <pc:spChg chg="add mod">
          <ac:chgData name="Bill Harford" userId="" providerId="" clId="Web-{66493E6A-B576-4B2B-8672-1E405AE6DC04}" dt="2023-07-05T23:55:10.989" v="603"/>
          <ac:spMkLst>
            <pc:docMk/>
            <pc:sldMk cId="3669694291" sldId="491"/>
            <ac:spMk id="5" creationId="{27C4624A-7A1B-237B-6B56-55FFAA3092F3}"/>
          </ac:spMkLst>
        </pc:spChg>
      </pc:sldChg>
      <pc:sldChg chg="del">
        <pc:chgData name="Bill Harford" userId="" providerId="" clId="Web-{66493E6A-B576-4B2B-8672-1E405AE6DC04}" dt="2023-07-05T23:55:35.913" v="611"/>
        <pc:sldMkLst>
          <pc:docMk/>
          <pc:sldMk cId="2182364692" sldId="492"/>
        </pc:sldMkLst>
      </pc:sldChg>
      <pc:sldChg chg="del">
        <pc:chgData name="Bill Harford" userId="" providerId="" clId="Web-{66493E6A-B576-4B2B-8672-1E405AE6DC04}" dt="2023-07-05T23:55:28.897" v="610"/>
        <pc:sldMkLst>
          <pc:docMk/>
          <pc:sldMk cId="1133514946" sldId="493"/>
        </pc:sldMkLst>
      </pc:sldChg>
      <pc:sldChg chg="addSp delSp modSp mod modClrScheme chgLayout">
        <pc:chgData name="Bill Harford" userId="" providerId="" clId="Web-{66493E6A-B576-4B2B-8672-1E405AE6DC04}" dt="2023-07-05T23:54:10.986" v="602" actId="1076"/>
        <pc:sldMkLst>
          <pc:docMk/>
          <pc:sldMk cId="2228527002" sldId="497"/>
        </pc:sldMkLst>
        <pc:spChg chg="mod ord">
          <ac:chgData name="Bill Harford" userId="" providerId="" clId="Web-{66493E6A-B576-4B2B-8672-1E405AE6DC04}" dt="2023-07-05T23:54:06.579" v="601" actId="1076"/>
          <ac:spMkLst>
            <pc:docMk/>
            <pc:sldMk cId="2228527002" sldId="497"/>
            <ac:spMk id="2" creationId="{1EB9A923-F5BA-0F67-7BCD-D58925748472}"/>
          </ac:spMkLst>
        </pc:spChg>
        <pc:spChg chg="mod">
          <ac:chgData name="Bill Harford" userId="" providerId="" clId="Web-{66493E6A-B576-4B2B-8672-1E405AE6DC04}" dt="2023-07-05T23:48:08.901" v="538" actId="1076"/>
          <ac:spMkLst>
            <pc:docMk/>
            <pc:sldMk cId="2228527002" sldId="497"/>
            <ac:spMk id="8" creationId="{BDD0B10F-A2E5-07B5-76F1-8FEA6950BBFC}"/>
          </ac:spMkLst>
        </pc:spChg>
        <pc:spChg chg="add mod">
          <ac:chgData name="Bill Harford" userId="" providerId="" clId="Web-{66493E6A-B576-4B2B-8672-1E405AE6DC04}" dt="2023-07-05T23:48:16.620" v="539" actId="1076"/>
          <ac:spMkLst>
            <pc:docMk/>
            <pc:sldMk cId="2228527002" sldId="497"/>
            <ac:spMk id="9" creationId="{E8255DBC-A9ED-13A4-6534-FD787261D668}"/>
          </ac:spMkLst>
        </pc:spChg>
        <pc:spChg chg="add mod">
          <ac:chgData name="Bill Harford" userId="" providerId="" clId="Web-{66493E6A-B576-4B2B-8672-1E405AE6DC04}" dt="2023-07-05T23:18:38.575" v="214"/>
          <ac:spMkLst>
            <pc:docMk/>
            <pc:sldMk cId="2228527002" sldId="497"/>
            <ac:spMk id="10" creationId="{D8C25664-5712-6F28-0572-B32ED40ABBE5}"/>
          </ac:spMkLst>
        </pc:spChg>
        <pc:spChg chg="add mod">
          <ac:chgData name="Bill Harford" userId="" providerId="" clId="Web-{66493E6A-B576-4B2B-8672-1E405AE6DC04}" dt="2023-07-05T23:18:59.795" v="220" actId="1076"/>
          <ac:spMkLst>
            <pc:docMk/>
            <pc:sldMk cId="2228527002" sldId="497"/>
            <ac:spMk id="11" creationId="{E5AD5275-B9EF-2FFB-7199-C2AECE6556CC}"/>
          </ac:spMkLst>
        </pc:spChg>
        <pc:spChg chg="add mod">
          <ac:chgData name="Bill Harford" userId="" providerId="" clId="Web-{66493E6A-B576-4B2B-8672-1E405AE6DC04}" dt="2023-07-05T23:19:02.279" v="221" actId="1076"/>
          <ac:spMkLst>
            <pc:docMk/>
            <pc:sldMk cId="2228527002" sldId="497"/>
            <ac:spMk id="12" creationId="{375CBA4D-B2EC-70A1-8C4E-7A5A97A57924}"/>
          </ac:spMkLst>
        </pc:spChg>
        <pc:spChg chg="add del mod ord">
          <ac:chgData name="Bill Harford" userId="" providerId="" clId="Web-{66493E6A-B576-4B2B-8672-1E405AE6DC04}" dt="2023-07-05T23:27:14.356" v="273"/>
          <ac:spMkLst>
            <pc:docMk/>
            <pc:sldMk cId="2228527002" sldId="497"/>
            <ac:spMk id="23" creationId="{F4A7DAF5-07ED-B953-E2B7-D238F0AF717F}"/>
          </ac:spMkLst>
        </pc:spChg>
        <pc:spChg chg="add mod">
          <ac:chgData name="Bill Harford" userId="" providerId="" clId="Web-{66493E6A-B576-4B2B-8672-1E405AE6DC04}" dt="2023-07-05T23:30:42.088" v="304" actId="1076"/>
          <ac:spMkLst>
            <pc:docMk/>
            <pc:sldMk cId="2228527002" sldId="497"/>
            <ac:spMk id="29" creationId="{32CF3FCA-0CF7-F6DC-578F-3DBABF977D09}"/>
          </ac:spMkLst>
        </pc:spChg>
        <pc:spChg chg="add mod">
          <ac:chgData name="Bill Harford" userId="" providerId="" clId="Web-{66493E6A-B576-4B2B-8672-1E405AE6DC04}" dt="2023-07-05T23:30:50.541" v="306" actId="1076"/>
          <ac:spMkLst>
            <pc:docMk/>
            <pc:sldMk cId="2228527002" sldId="497"/>
            <ac:spMk id="30" creationId="{39711FF7-09DD-7FA0-E3BF-F938B0ADA691}"/>
          </ac:spMkLst>
        </pc:spChg>
        <pc:spChg chg="add mod">
          <ac:chgData name="Bill Harford" userId="" providerId="" clId="Web-{66493E6A-B576-4B2B-8672-1E405AE6DC04}" dt="2023-07-05T23:30:57.323" v="308" actId="1076"/>
          <ac:spMkLst>
            <pc:docMk/>
            <pc:sldMk cId="2228527002" sldId="497"/>
            <ac:spMk id="31" creationId="{579885AA-E860-10C0-838C-D01D5297ABBB}"/>
          </ac:spMkLst>
        </pc:spChg>
        <pc:spChg chg="add mod">
          <ac:chgData name="Bill Harford" userId="" providerId="" clId="Web-{66493E6A-B576-4B2B-8672-1E405AE6DC04}" dt="2023-07-05T23:32:10.874" v="345" actId="1076"/>
          <ac:spMkLst>
            <pc:docMk/>
            <pc:sldMk cId="2228527002" sldId="497"/>
            <ac:spMk id="32" creationId="{9F5D0DA3-7D86-3C4E-3792-DF96163763A9}"/>
          </ac:spMkLst>
        </pc:spChg>
        <pc:spChg chg="add mod">
          <ac:chgData name="Bill Harford" userId="" providerId="" clId="Web-{66493E6A-B576-4B2B-8672-1E405AE6DC04}" dt="2023-07-05T23:50:58.193" v="571" actId="1076"/>
          <ac:spMkLst>
            <pc:docMk/>
            <pc:sldMk cId="2228527002" sldId="497"/>
            <ac:spMk id="36" creationId="{FCE3269D-B1AD-C19C-96D8-0066C68977BC}"/>
          </ac:spMkLst>
        </pc:spChg>
        <pc:spChg chg="add mod">
          <ac:chgData name="Bill Harford" userId="" providerId="" clId="Web-{66493E6A-B576-4B2B-8672-1E405AE6DC04}" dt="2023-07-05T23:35:26.261" v="387" actId="1076"/>
          <ac:spMkLst>
            <pc:docMk/>
            <pc:sldMk cId="2228527002" sldId="497"/>
            <ac:spMk id="37" creationId="{E9C0EF32-96F9-3379-F42D-20B3B916C80E}"/>
          </ac:spMkLst>
        </pc:spChg>
        <pc:spChg chg="add mod">
          <ac:chgData name="Bill Harford" userId="" providerId="" clId="Web-{66493E6A-B576-4B2B-8672-1E405AE6DC04}" dt="2023-07-05T23:35:35.434" v="389" actId="1076"/>
          <ac:spMkLst>
            <pc:docMk/>
            <pc:sldMk cId="2228527002" sldId="497"/>
            <ac:spMk id="38" creationId="{CFB8AF59-695D-4A63-103F-E11AC0C51010}"/>
          </ac:spMkLst>
        </pc:spChg>
        <pc:spChg chg="add mod">
          <ac:chgData name="Bill Harford" userId="" providerId="" clId="Web-{66493E6A-B576-4B2B-8672-1E405AE6DC04}" dt="2023-07-05T23:35:40.325" v="391" actId="1076"/>
          <ac:spMkLst>
            <pc:docMk/>
            <pc:sldMk cId="2228527002" sldId="497"/>
            <ac:spMk id="39" creationId="{F0FE2025-A861-1ADA-383B-256F0FE7570A}"/>
          </ac:spMkLst>
        </pc:spChg>
        <pc:spChg chg="add mod">
          <ac:chgData name="Bill Harford" userId="" providerId="" clId="Web-{66493E6A-B576-4B2B-8672-1E405AE6DC04}" dt="2023-07-05T23:35:57.638" v="393" actId="1076"/>
          <ac:spMkLst>
            <pc:docMk/>
            <pc:sldMk cId="2228527002" sldId="497"/>
            <ac:spMk id="40" creationId="{9D854674-C532-0FB8-9465-83E2934EE706}"/>
          </ac:spMkLst>
        </pc:spChg>
        <pc:spChg chg="add mod">
          <ac:chgData name="Bill Harford" userId="" providerId="" clId="Web-{66493E6A-B576-4B2B-8672-1E405AE6DC04}" dt="2023-07-05T23:36:01.045" v="395" actId="1076"/>
          <ac:spMkLst>
            <pc:docMk/>
            <pc:sldMk cId="2228527002" sldId="497"/>
            <ac:spMk id="41" creationId="{64275D26-156B-2CF0-D5F3-776F74B25C3C}"/>
          </ac:spMkLst>
        </pc:spChg>
        <pc:spChg chg="add mod">
          <ac:chgData name="Bill Harford" userId="" providerId="" clId="Web-{66493E6A-B576-4B2B-8672-1E405AE6DC04}" dt="2023-07-05T23:54:10.986" v="602" actId="1076"/>
          <ac:spMkLst>
            <pc:docMk/>
            <pc:sldMk cId="2228527002" sldId="497"/>
            <ac:spMk id="44" creationId="{C952AB16-358E-20D6-3873-BB687B51B2A8}"/>
          </ac:spMkLst>
        </pc:spChg>
        <pc:spChg chg="add mod">
          <ac:chgData name="Bill Harford" userId="" providerId="" clId="Web-{66493E6A-B576-4B2B-8672-1E405AE6DC04}" dt="2023-07-05T23:51:05.099" v="574" actId="14100"/>
          <ac:spMkLst>
            <pc:docMk/>
            <pc:sldMk cId="2228527002" sldId="497"/>
            <ac:spMk id="48" creationId="{4EBB5CC4-AA62-36AB-DF13-D81CBF18B7E0}"/>
          </ac:spMkLst>
        </pc:spChg>
        <pc:spChg chg="add mod">
          <ac:chgData name="Bill Harford" userId="" providerId="" clId="Web-{66493E6A-B576-4B2B-8672-1E405AE6DC04}" dt="2023-07-05T23:51:35.226" v="578" actId="1076"/>
          <ac:spMkLst>
            <pc:docMk/>
            <pc:sldMk cId="2228527002" sldId="497"/>
            <ac:spMk id="52" creationId="{3F802FAD-A080-FB74-E7CC-FE7967992664}"/>
          </ac:spMkLst>
        </pc:spChg>
        <pc:spChg chg="add mod">
          <ac:chgData name="Bill Harford" userId="" providerId="" clId="Web-{66493E6A-B576-4B2B-8672-1E405AE6DC04}" dt="2023-07-05T23:52:15.776" v="592" actId="1076"/>
          <ac:spMkLst>
            <pc:docMk/>
            <pc:sldMk cId="2228527002" sldId="497"/>
            <ac:spMk id="60" creationId="{9425946B-978E-D853-2B57-3CA0462313AE}"/>
          </ac:spMkLst>
        </pc:spChg>
        <pc:grpChg chg="add">
          <ac:chgData name="Bill Harford" userId="" providerId="" clId="Web-{66493E6A-B576-4B2B-8672-1E405AE6DC04}" dt="2023-07-05T23:26:16.915" v="262"/>
          <ac:grpSpMkLst>
            <pc:docMk/>
            <pc:sldMk cId="2228527002" sldId="497"/>
            <ac:grpSpMk id="20" creationId="{4469748D-C2C6-58EC-214A-2F09C294CD3A}"/>
          </ac:grpSpMkLst>
        </pc:grpChg>
        <pc:grpChg chg="add">
          <ac:chgData name="Bill Harford" userId="" providerId="" clId="Web-{66493E6A-B576-4B2B-8672-1E405AE6DC04}" dt="2023-07-05T23:30:04.773" v="302"/>
          <ac:grpSpMkLst>
            <pc:docMk/>
            <pc:sldMk cId="2228527002" sldId="497"/>
            <ac:grpSpMk id="27" creationId="{E34D8595-4001-A127-C021-6DE910E4CF01}"/>
          </ac:grpSpMkLst>
        </pc:grpChg>
        <pc:grpChg chg="add">
          <ac:chgData name="Bill Harford" userId="" providerId="" clId="Web-{66493E6A-B576-4B2B-8672-1E405AE6DC04}" dt="2023-07-05T23:32:46.423" v="346"/>
          <ac:grpSpMkLst>
            <pc:docMk/>
            <pc:sldMk cId="2228527002" sldId="497"/>
            <ac:grpSpMk id="33" creationId="{F48056C6-4662-F27E-8245-05A3C297E10D}"/>
          </ac:grpSpMkLst>
        </pc:grpChg>
        <pc:grpChg chg="add">
          <ac:chgData name="Bill Harford" userId="" providerId="" clId="Web-{66493E6A-B576-4B2B-8672-1E405AE6DC04}" dt="2023-07-05T23:36:22.374" v="397"/>
          <ac:grpSpMkLst>
            <pc:docMk/>
            <pc:sldMk cId="2228527002" sldId="497"/>
            <ac:grpSpMk id="42" creationId="{DC25EF64-AE8F-2602-50A2-BD0D9E5CF9F7}"/>
          </ac:grpSpMkLst>
        </pc:grpChg>
        <pc:grpChg chg="add">
          <ac:chgData name="Bill Harford" userId="" providerId="" clId="Web-{66493E6A-B576-4B2B-8672-1E405AE6DC04}" dt="2023-07-05T23:43:04.976" v="474"/>
          <ac:grpSpMkLst>
            <pc:docMk/>
            <pc:sldMk cId="2228527002" sldId="497"/>
            <ac:grpSpMk id="49" creationId="{D9910663-0ADE-CDCD-F8BF-CC2F6DB63BEA}"/>
          </ac:grpSpMkLst>
        </pc:grpChg>
        <pc:grpChg chg="add mod">
          <ac:chgData name="Bill Harford" userId="" providerId="" clId="Web-{66493E6A-B576-4B2B-8672-1E405AE6DC04}" dt="2023-07-05T23:47:34.852" v="530" actId="1076"/>
          <ac:grpSpMkLst>
            <pc:docMk/>
            <pc:sldMk cId="2228527002" sldId="497"/>
            <ac:grpSpMk id="53" creationId="{4A56C6B7-98B9-FAC1-BEBE-489EE5692C46}"/>
          </ac:grpSpMkLst>
        </pc:grpChg>
        <pc:grpChg chg="add">
          <ac:chgData name="Bill Harford" userId="" providerId="" clId="Web-{66493E6A-B576-4B2B-8672-1E405AE6DC04}" dt="2023-07-05T23:53:10.154" v="594"/>
          <ac:grpSpMkLst>
            <pc:docMk/>
            <pc:sldMk cId="2228527002" sldId="497"/>
            <ac:grpSpMk id="61" creationId="{EFCC3644-0E5B-15F3-1A6B-B27264BC5D2E}"/>
          </ac:grpSpMkLst>
        </pc:grpChg>
        <pc:graphicFrameChg chg="mod ord modGraphic">
          <ac:chgData name="Bill Harford" userId="" providerId="" clId="Web-{66493E6A-B576-4B2B-8672-1E405AE6DC04}" dt="2023-07-05T23:53:22.467" v="595" actId="1076"/>
          <ac:graphicFrameMkLst>
            <pc:docMk/>
            <pc:sldMk cId="2228527002" sldId="497"/>
            <ac:graphicFrameMk id="6" creationId="{8E2053DE-6271-BC03-FBD2-777001763486}"/>
          </ac:graphicFrameMkLst>
        </pc:graphicFrameChg>
        <pc:graphicFrameChg chg="add mod modGraphic">
          <ac:chgData name="Bill Harford" userId="" providerId="" clId="Web-{66493E6A-B576-4B2B-8672-1E405AE6DC04}" dt="2023-07-05T23:53:46.984" v="599"/>
          <ac:graphicFrameMkLst>
            <pc:docMk/>
            <pc:sldMk cId="2228527002" sldId="497"/>
            <ac:graphicFrameMk id="7" creationId="{7DD1A6C6-4295-465B-8BE9-280F733F6542}"/>
          </ac:graphicFrameMkLst>
        </pc:graphicFrameChg>
        <pc:cxnChg chg="add del mod">
          <ac:chgData name="Bill Harford" userId="" providerId="" clId="Web-{66493E6A-B576-4B2B-8672-1E405AE6DC04}" dt="2023-07-05T23:19:54.736" v="234"/>
          <ac:cxnSpMkLst>
            <pc:docMk/>
            <pc:sldMk cId="2228527002" sldId="497"/>
            <ac:cxnSpMk id="13" creationId="{FD23C9C1-145A-06C7-773C-DED742BC4E71}"/>
          </ac:cxnSpMkLst>
        </pc:cxnChg>
        <pc:cxnChg chg="add del mod">
          <ac:chgData name="Bill Harford" userId="" providerId="" clId="Web-{66493E6A-B576-4B2B-8672-1E405AE6DC04}" dt="2023-07-05T23:20:45.036" v="239"/>
          <ac:cxnSpMkLst>
            <pc:docMk/>
            <pc:sldMk cId="2228527002" sldId="497"/>
            <ac:cxnSpMk id="14" creationId="{EF5F9801-716B-B3E5-E42B-C0A8F8CA73C6}"/>
          </ac:cxnSpMkLst>
        </pc:cxnChg>
        <pc:cxnChg chg="add del mod">
          <ac:chgData name="Bill Harford" userId="" providerId="" clId="Web-{66493E6A-B576-4B2B-8672-1E405AE6DC04}" dt="2023-07-05T23:21:02.209" v="244"/>
          <ac:cxnSpMkLst>
            <pc:docMk/>
            <pc:sldMk cId="2228527002" sldId="497"/>
            <ac:cxnSpMk id="15" creationId="{235D708F-DBEA-1E43-0421-332467856FAF}"/>
          </ac:cxnSpMkLst>
        </pc:cxnChg>
        <pc:cxnChg chg="add del">
          <ac:chgData name="Bill Harford" userId="" providerId="" clId="Web-{66493E6A-B576-4B2B-8672-1E405AE6DC04}" dt="2023-07-05T23:21:57.009" v="246"/>
          <ac:cxnSpMkLst>
            <pc:docMk/>
            <pc:sldMk cId="2228527002" sldId="497"/>
            <ac:cxnSpMk id="16" creationId="{B6FDC38D-727D-C401-2350-42B8AA0291FF}"/>
          </ac:cxnSpMkLst>
        </pc:cxnChg>
        <pc:cxnChg chg="add del">
          <ac:chgData name="Bill Harford" userId="" providerId="" clId="Web-{66493E6A-B576-4B2B-8672-1E405AE6DC04}" dt="2023-07-05T23:24:06.407" v="248"/>
          <ac:cxnSpMkLst>
            <pc:docMk/>
            <pc:sldMk cId="2228527002" sldId="497"/>
            <ac:cxnSpMk id="17" creationId="{6C337AE1-9978-F7EF-F351-EE29854F9314}"/>
          </ac:cxnSpMkLst>
        </pc:cxnChg>
        <pc:cxnChg chg="add del mod">
          <ac:chgData name="Bill Harford" userId="" providerId="" clId="Web-{66493E6A-B576-4B2B-8672-1E405AE6DC04}" dt="2023-07-05T23:24:22.877" v="251"/>
          <ac:cxnSpMkLst>
            <pc:docMk/>
            <pc:sldMk cId="2228527002" sldId="497"/>
            <ac:cxnSpMk id="18" creationId="{B513A9BC-ADFF-5B8B-5F88-B7CBC6BB4FDD}"/>
          </ac:cxnSpMkLst>
        </pc:cxnChg>
        <pc:cxnChg chg="add mod ord">
          <ac:chgData name="Bill Harford" userId="" providerId="" clId="Web-{66493E6A-B576-4B2B-8672-1E405AE6DC04}" dt="2023-07-05T23:25:35.741" v="259"/>
          <ac:cxnSpMkLst>
            <pc:docMk/>
            <pc:sldMk cId="2228527002" sldId="497"/>
            <ac:cxnSpMk id="19" creationId="{55800609-44F8-C5F8-3F1C-6377920B58DF}"/>
          </ac:cxnSpMkLst>
        </pc:cxnChg>
        <pc:cxnChg chg="add del mod">
          <ac:chgData name="Bill Harford" userId="" providerId="" clId="Web-{66493E6A-B576-4B2B-8672-1E405AE6DC04}" dt="2023-07-05T23:26:36.979" v="266"/>
          <ac:cxnSpMkLst>
            <pc:docMk/>
            <pc:sldMk cId="2228527002" sldId="497"/>
            <ac:cxnSpMk id="21" creationId="{A49B0A0F-27C8-F5C7-E4DF-6A97EACBAEBA}"/>
          </ac:cxnSpMkLst>
        </pc:cxnChg>
        <pc:cxnChg chg="add mod">
          <ac:chgData name="Bill Harford" userId="" providerId="" clId="Web-{66493E6A-B576-4B2B-8672-1E405AE6DC04}" dt="2023-07-05T23:28:12.329" v="282" actId="1076"/>
          <ac:cxnSpMkLst>
            <pc:docMk/>
            <pc:sldMk cId="2228527002" sldId="497"/>
            <ac:cxnSpMk id="22" creationId="{005B4E06-0BBF-1EC7-E727-DA9086C6A757}"/>
          </ac:cxnSpMkLst>
        </pc:cxnChg>
        <pc:cxnChg chg="add mod">
          <ac:chgData name="Bill Harford" userId="" providerId="" clId="Web-{66493E6A-B576-4B2B-8672-1E405AE6DC04}" dt="2023-07-05T23:27:58.203" v="281" actId="1076"/>
          <ac:cxnSpMkLst>
            <pc:docMk/>
            <pc:sldMk cId="2228527002" sldId="497"/>
            <ac:cxnSpMk id="24" creationId="{9D29AB5E-E4C9-F73B-6E43-F469E4782766}"/>
          </ac:cxnSpMkLst>
        </pc:cxnChg>
        <pc:cxnChg chg="add mod">
          <ac:chgData name="Bill Harford" userId="" providerId="" clId="Web-{66493E6A-B576-4B2B-8672-1E405AE6DC04}" dt="2023-07-05T23:29:23.505" v="296"/>
          <ac:cxnSpMkLst>
            <pc:docMk/>
            <pc:sldMk cId="2228527002" sldId="497"/>
            <ac:cxnSpMk id="25" creationId="{746C962C-515C-8D02-E9CF-B83A4C4DF28F}"/>
          </ac:cxnSpMkLst>
        </pc:cxnChg>
        <pc:cxnChg chg="add mod">
          <ac:chgData name="Bill Harford" userId="" providerId="" clId="Web-{66493E6A-B576-4B2B-8672-1E405AE6DC04}" dt="2023-07-05T23:29:56.601" v="301"/>
          <ac:cxnSpMkLst>
            <pc:docMk/>
            <pc:sldMk cId="2228527002" sldId="497"/>
            <ac:cxnSpMk id="26" creationId="{A91F9772-5BEA-B615-5F74-5D96C350117E}"/>
          </ac:cxnSpMkLst>
        </pc:cxnChg>
        <pc:cxnChg chg="add mod ord">
          <ac:chgData name="Bill Harford" userId="" providerId="" clId="Web-{66493E6A-B576-4B2B-8672-1E405AE6DC04}" dt="2023-07-05T23:36:12.436" v="396"/>
          <ac:cxnSpMkLst>
            <pc:docMk/>
            <pc:sldMk cId="2228527002" sldId="497"/>
            <ac:cxnSpMk id="34" creationId="{7D617367-A823-3A48-A6D0-5AA731D6C5A5}"/>
          </ac:cxnSpMkLst>
        </pc:cxnChg>
        <pc:cxnChg chg="add mod">
          <ac:chgData name="Bill Harford" userId="" providerId="" clId="Web-{66493E6A-B576-4B2B-8672-1E405AE6DC04}" dt="2023-07-05T23:33:51.099" v="359"/>
          <ac:cxnSpMkLst>
            <pc:docMk/>
            <pc:sldMk cId="2228527002" sldId="497"/>
            <ac:cxnSpMk id="35" creationId="{D67B1452-3DC8-E784-38B1-1F0E0A6013B9}"/>
          </ac:cxnSpMkLst>
        </pc:cxnChg>
        <pc:cxnChg chg="add mod">
          <ac:chgData name="Bill Harford" userId="" providerId="" clId="Web-{66493E6A-B576-4B2B-8672-1E405AE6DC04}" dt="2023-07-05T23:37:31.409" v="406"/>
          <ac:cxnSpMkLst>
            <pc:docMk/>
            <pc:sldMk cId="2228527002" sldId="497"/>
            <ac:cxnSpMk id="43" creationId="{FE92A7ED-B47F-C0CA-C42F-B1995E1ADDD6}"/>
          </ac:cxnSpMkLst>
        </pc:cxnChg>
        <pc:cxnChg chg="add mod">
          <ac:chgData name="Bill Harford" userId="" providerId="" clId="Web-{66493E6A-B576-4B2B-8672-1E405AE6DC04}" dt="2023-07-05T23:38:41.585" v="427" actId="1076"/>
          <ac:cxnSpMkLst>
            <pc:docMk/>
            <pc:sldMk cId="2228527002" sldId="497"/>
            <ac:cxnSpMk id="45" creationId="{750F21DB-8650-28F1-C986-8641C5F4F3D6}"/>
          </ac:cxnSpMkLst>
        </pc:cxnChg>
        <pc:cxnChg chg="add mod">
          <ac:chgData name="Bill Harford" userId="" providerId="" clId="Web-{66493E6A-B576-4B2B-8672-1E405AE6DC04}" dt="2023-07-05T23:39:41.339" v="441"/>
          <ac:cxnSpMkLst>
            <pc:docMk/>
            <pc:sldMk cId="2228527002" sldId="497"/>
            <ac:cxnSpMk id="46" creationId="{DC2F06A5-07D1-0253-D1B2-BAE25DEA3C0A}"/>
          </ac:cxnSpMkLst>
        </pc:cxnChg>
        <pc:cxnChg chg="add mod">
          <ac:chgData name="Bill Harford" userId="" providerId="" clId="Web-{66493E6A-B576-4B2B-8672-1E405AE6DC04}" dt="2023-07-05T23:40:25.826" v="450"/>
          <ac:cxnSpMkLst>
            <pc:docMk/>
            <pc:sldMk cId="2228527002" sldId="497"/>
            <ac:cxnSpMk id="47" creationId="{24F1E38E-CBCA-ACDB-DB85-14F69796D815}"/>
          </ac:cxnSpMkLst>
        </pc:cxnChg>
        <pc:cxnChg chg="add mod">
          <ac:chgData name="Bill Harford" userId="" providerId="" clId="Web-{66493E6A-B576-4B2B-8672-1E405AE6DC04}" dt="2023-07-05T23:51:16.053" v="575" actId="14100"/>
          <ac:cxnSpMkLst>
            <pc:docMk/>
            <pc:sldMk cId="2228527002" sldId="497"/>
            <ac:cxnSpMk id="50" creationId="{3F5D9C4D-2D0E-5750-6E43-A76E5334C9E3}"/>
          </ac:cxnSpMkLst>
        </pc:cxnChg>
        <pc:cxnChg chg="add mod">
          <ac:chgData name="Bill Harford" userId="" providerId="" clId="Web-{66493E6A-B576-4B2B-8672-1E405AE6DC04}" dt="2023-07-05T23:51:25.804" v="577" actId="1076"/>
          <ac:cxnSpMkLst>
            <pc:docMk/>
            <pc:sldMk cId="2228527002" sldId="497"/>
            <ac:cxnSpMk id="51" creationId="{85DEA654-4E31-4482-5AD7-3B6A67F95C6D}"/>
          </ac:cxnSpMkLst>
        </pc:cxnChg>
        <pc:cxnChg chg="add mod ord">
          <ac:chgData name="Bill Harford" userId="" providerId="" clId="Web-{66493E6A-B576-4B2B-8672-1E405AE6DC04}" dt="2023-07-05T23:46:55.991" v="523"/>
          <ac:cxnSpMkLst>
            <pc:docMk/>
            <pc:sldMk cId="2228527002" sldId="497"/>
            <ac:cxnSpMk id="54" creationId="{DD2BFA85-1E77-A22F-B990-695A97ECFD77}"/>
          </ac:cxnSpMkLst>
        </pc:cxnChg>
        <pc:cxnChg chg="add mod ord">
          <ac:chgData name="Bill Harford" userId="" providerId="" clId="Web-{66493E6A-B576-4B2B-8672-1E405AE6DC04}" dt="2023-07-05T23:52:49.825" v="593"/>
          <ac:cxnSpMkLst>
            <pc:docMk/>
            <pc:sldMk cId="2228527002" sldId="497"/>
            <ac:cxnSpMk id="55" creationId="{E358E298-0991-D1A4-90D0-F63EF2A42A01}"/>
          </ac:cxnSpMkLst>
        </pc:cxnChg>
        <pc:cxnChg chg="add mod">
          <ac:chgData name="Bill Harford" userId="" providerId="" clId="Web-{66493E6A-B576-4B2B-8672-1E405AE6DC04}" dt="2023-07-05T23:48:29.528" v="541"/>
          <ac:cxnSpMkLst>
            <pc:docMk/>
            <pc:sldMk cId="2228527002" sldId="497"/>
            <ac:cxnSpMk id="56" creationId="{53DD1B98-0042-3F21-A4C4-B1FB4BB723FA}"/>
          </ac:cxnSpMkLst>
        </pc:cxnChg>
        <pc:cxnChg chg="add mod">
          <ac:chgData name="Bill Harford" userId="" providerId="" clId="Web-{66493E6A-B576-4B2B-8672-1E405AE6DC04}" dt="2023-07-05T23:48:39.091" v="544" actId="1076"/>
          <ac:cxnSpMkLst>
            <pc:docMk/>
            <pc:sldMk cId="2228527002" sldId="497"/>
            <ac:cxnSpMk id="57" creationId="{79B2DFD8-E37A-1006-5C01-537576E0287B}"/>
          </ac:cxnSpMkLst>
        </pc:cxnChg>
        <pc:cxnChg chg="add mod">
          <ac:chgData name="Bill Harford" userId="" providerId="" clId="Web-{66493E6A-B576-4B2B-8672-1E405AE6DC04}" dt="2023-07-05T23:49:16.937" v="553"/>
          <ac:cxnSpMkLst>
            <pc:docMk/>
            <pc:sldMk cId="2228527002" sldId="497"/>
            <ac:cxnSpMk id="58" creationId="{42F8EFA2-B703-4D47-4269-BC892880F86D}"/>
          </ac:cxnSpMkLst>
        </pc:cxnChg>
        <pc:cxnChg chg="add mod">
          <ac:chgData name="Bill Harford" userId="" providerId="" clId="Web-{66493E6A-B576-4B2B-8672-1E405AE6DC04}" dt="2023-07-05T23:50:07.830" v="564"/>
          <ac:cxnSpMkLst>
            <pc:docMk/>
            <pc:sldMk cId="2228527002" sldId="497"/>
            <ac:cxnSpMk id="59" creationId="{7A5E3EDA-A524-31F2-EF9A-89EB98685003}"/>
          </ac:cxnSpMkLst>
        </pc:cxnChg>
      </pc:sldChg>
      <pc:sldChg chg="addSp delSp modSp">
        <pc:chgData name="Bill Harford" userId="" providerId="" clId="Web-{66493E6A-B576-4B2B-8672-1E405AE6DC04}" dt="2023-07-05T23:55:20.506" v="606" actId="1076"/>
        <pc:sldMkLst>
          <pc:docMk/>
          <pc:sldMk cId="2128151645" sldId="498"/>
        </pc:sldMkLst>
        <pc:spChg chg="del">
          <ac:chgData name="Bill Harford" userId="" providerId="" clId="Web-{66493E6A-B576-4B2B-8672-1E405AE6DC04}" dt="2023-07-05T23:55:15.865" v="604"/>
          <ac:spMkLst>
            <pc:docMk/>
            <pc:sldMk cId="2128151645" sldId="498"/>
            <ac:spMk id="3" creationId="{923BE555-5D28-575E-59D8-620B0F4C3AF4}"/>
          </ac:spMkLst>
        </pc:spChg>
        <pc:spChg chg="add mod">
          <ac:chgData name="Bill Harford" userId="" providerId="" clId="Web-{66493E6A-B576-4B2B-8672-1E405AE6DC04}" dt="2023-07-05T23:55:20.506" v="606" actId="1076"/>
          <ac:spMkLst>
            <pc:docMk/>
            <pc:sldMk cId="2128151645" sldId="498"/>
            <ac:spMk id="4" creationId="{A8D4E9FE-8DFD-B8BE-5773-F5D8494FF19C}"/>
          </ac:spMkLst>
        </pc:spChg>
      </pc:sldChg>
      <pc:sldChg chg="addSp delSp modSp">
        <pc:chgData name="Bill Harford" userId="" providerId="" clId="Web-{66493E6A-B576-4B2B-8672-1E405AE6DC04}" dt="2023-07-06T00:02:00.749" v="695" actId="20577"/>
        <pc:sldMkLst>
          <pc:docMk/>
          <pc:sldMk cId="1545221249" sldId="499"/>
        </pc:sldMkLst>
        <pc:spChg chg="del">
          <ac:chgData name="Bill Harford" userId="" providerId="" clId="Web-{66493E6A-B576-4B2B-8672-1E405AE6DC04}" dt="2023-07-06T00:01:20.543" v="685"/>
          <ac:spMkLst>
            <pc:docMk/>
            <pc:sldMk cId="1545221249" sldId="499"/>
            <ac:spMk id="2" creationId="{1EB9A923-F5BA-0F67-7BCD-D58925748472}"/>
          </ac:spMkLst>
        </pc:spChg>
        <pc:spChg chg="del">
          <ac:chgData name="Bill Harford" userId="" providerId="" clId="Web-{66493E6A-B576-4B2B-8672-1E405AE6DC04}" dt="2023-07-05T23:57:05.434" v="614"/>
          <ac:spMkLst>
            <pc:docMk/>
            <pc:sldMk cId="1545221249" sldId="499"/>
            <ac:spMk id="3" creationId="{923BE555-5D28-575E-59D8-620B0F4C3AF4}"/>
          </ac:spMkLst>
        </pc:spChg>
        <pc:spChg chg="add mod">
          <ac:chgData name="Bill Harford" userId="" providerId="" clId="Web-{66493E6A-B576-4B2B-8672-1E405AE6DC04}" dt="2023-07-06T00:01:50.154" v="691" actId="1076"/>
          <ac:spMkLst>
            <pc:docMk/>
            <pc:sldMk cId="1545221249" sldId="499"/>
            <ac:spMk id="7" creationId="{5E924B12-E4E7-752D-D6CC-0E79C8A740FE}"/>
          </ac:spMkLst>
        </pc:spChg>
        <pc:spChg chg="add mod">
          <ac:chgData name="Bill Harford" userId="" providerId="" clId="Web-{66493E6A-B576-4B2B-8672-1E405AE6DC04}" dt="2023-07-06T00:00:51.088" v="674" actId="1076"/>
          <ac:spMkLst>
            <pc:docMk/>
            <pc:sldMk cId="1545221249" sldId="499"/>
            <ac:spMk id="9" creationId="{E2DD32D7-3A3E-8329-E8BA-550EF8706522}"/>
          </ac:spMkLst>
        </pc:spChg>
        <pc:spChg chg="add mod">
          <ac:chgData name="Bill Harford" userId="" providerId="" clId="Web-{66493E6A-B576-4B2B-8672-1E405AE6DC04}" dt="2023-07-06T00:00:49.338" v="673" actId="1076"/>
          <ac:spMkLst>
            <pc:docMk/>
            <pc:sldMk cId="1545221249" sldId="499"/>
            <ac:spMk id="11" creationId="{A3E3219E-9BA4-C6F2-16DC-C49DBAEA78AD}"/>
          </ac:spMkLst>
        </pc:spChg>
        <pc:spChg chg="add mod">
          <ac:chgData name="Bill Harford" userId="" providerId="" clId="Web-{66493E6A-B576-4B2B-8672-1E405AE6DC04}" dt="2023-07-06T00:02:00.749" v="695" actId="20577"/>
          <ac:spMkLst>
            <pc:docMk/>
            <pc:sldMk cId="1545221249" sldId="499"/>
            <ac:spMk id="13" creationId="{EDCEAF31-60D6-BE8C-47EA-32074522DB59}"/>
          </ac:spMkLst>
        </pc:spChg>
        <pc:spChg chg="add del mod">
          <ac:chgData name="Bill Harford" userId="" providerId="" clId="Web-{66493E6A-B576-4B2B-8672-1E405AE6DC04}" dt="2023-07-06T00:01:23.434" v="686"/>
          <ac:spMkLst>
            <pc:docMk/>
            <pc:sldMk cId="1545221249" sldId="499"/>
            <ac:spMk id="15" creationId="{B3C211BB-14AA-5372-43F0-8B304A6E357E}"/>
          </ac:spMkLst>
        </pc:spChg>
        <pc:picChg chg="add mod">
          <ac:chgData name="Bill Harford" userId="" providerId="" clId="Web-{66493E6A-B576-4B2B-8672-1E405AE6DC04}" dt="2023-07-06T00:01:52.233" v="692" actId="1076"/>
          <ac:picMkLst>
            <pc:docMk/>
            <pc:sldMk cId="1545221249" sldId="499"/>
            <ac:picMk id="5" creationId="{F8E238CC-8943-A1F0-FE4F-2E572B07DE50}"/>
          </ac:picMkLst>
        </pc:picChg>
        <pc:picChg chg="add mod">
          <ac:chgData name="Bill Harford" userId="" providerId="" clId="Web-{66493E6A-B576-4B2B-8672-1E405AE6DC04}" dt="2023-07-06T00:00:03.570" v="653" actId="1076"/>
          <ac:picMkLst>
            <pc:docMk/>
            <pc:sldMk cId="1545221249" sldId="499"/>
            <ac:picMk id="8" creationId="{BCA0B23A-43CB-9FC8-6E24-5AC5FB00BBD8}"/>
          </ac:picMkLst>
        </pc:picChg>
        <pc:picChg chg="add mod">
          <ac:chgData name="Bill Harford" userId="" providerId="" clId="Web-{66493E6A-B576-4B2B-8672-1E405AE6DC04}" dt="2023-07-06T00:00:05.320" v="655" actId="1076"/>
          <ac:picMkLst>
            <pc:docMk/>
            <pc:sldMk cId="1545221249" sldId="499"/>
            <ac:picMk id="10" creationId="{6E6DC0C0-7473-D076-5348-173A919E3078}"/>
          </ac:picMkLst>
        </pc:picChg>
      </pc:sldChg>
      <pc:sldChg chg="modSp">
        <pc:chgData name="Bill Harford" userId="" providerId="" clId="Web-{66493E6A-B576-4B2B-8672-1E405AE6DC04}" dt="2023-07-06T00:04:51.728" v="728" actId="20577"/>
        <pc:sldMkLst>
          <pc:docMk/>
          <pc:sldMk cId="167696650" sldId="500"/>
        </pc:sldMkLst>
        <pc:spChg chg="mod">
          <ac:chgData name="Bill Harford" userId="" providerId="" clId="Web-{66493E6A-B576-4B2B-8672-1E405AE6DC04}" dt="2023-07-06T00:04:51.728" v="728" actId="20577"/>
          <ac:spMkLst>
            <pc:docMk/>
            <pc:sldMk cId="167696650" sldId="500"/>
            <ac:spMk id="2" creationId="{328BE07A-37EC-B3CD-0C38-19B2115A316F}"/>
          </ac:spMkLst>
        </pc:spChg>
      </pc:sldChg>
      <pc:sldChg chg="add">
        <pc:chgData name="Bill Harford" userId="" providerId="" clId="Web-{66493E6A-B576-4B2B-8672-1E405AE6DC04}" dt="2023-07-06T00:03:42.349" v="717"/>
        <pc:sldMkLst>
          <pc:docMk/>
          <pc:sldMk cId="3851661541" sldId="503"/>
        </pc:sldMkLst>
      </pc:sldChg>
      <pc:sldChg chg="add">
        <pc:chgData name="Bill Harford" userId="" providerId="" clId="Web-{66493E6A-B576-4B2B-8672-1E405AE6DC04}" dt="2023-07-06T00:04:00.397" v="718"/>
        <pc:sldMkLst>
          <pc:docMk/>
          <pc:sldMk cId="452388953" sldId="504"/>
        </pc:sldMkLst>
      </pc:sldChg>
      <pc:sldChg chg="add">
        <pc:chgData name="Bill Harford" userId="" providerId="" clId="Web-{66493E6A-B576-4B2B-8672-1E405AE6DC04}" dt="2023-07-06T00:04:00.459" v="719"/>
        <pc:sldMkLst>
          <pc:docMk/>
          <pc:sldMk cId="3755703794" sldId="505"/>
        </pc:sldMkLst>
      </pc:sldChg>
      <pc:sldChg chg="add">
        <pc:chgData name="Bill Harford" userId="" providerId="" clId="Web-{66493E6A-B576-4B2B-8672-1E405AE6DC04}" dt="2023-07-06T00:04:00.506" v="720"/>
        <pc:sldMkLst>
          <pc:docMk/>
          <pc:sldMk cId="3129590559" sldId="506"/>
        </pc:sldMkLst>
      </pc:sldChg>
      <pc:sldChg chg="add">
        <pc:chgData name="Bill Harford" userId="" providerId="" clId="Web-{66493E6A-B576-4B2B-8672-1E405AE6DC04}" dt="2023-07-06T00:04:00.553" v="721"/>
        <pc:sldMkLst>
          <pc:docMk/>
          <pc:sldMk cId="3792636130" sldId="507"/>
        </pc:sldMkLst>
      </pc:sldChg>
      <pc:sldChg chg="add">
        <pc:chgData name="Bill Harford" userId="" providerId="" clId="Web-{66493E6A-B576-4B2B-8672-1E405AE6DC04}" dt="2023-07-06T00:04:00.615" v="722"/>
        <pc:sldMkLst>
          <pc:docMk/>
          <pc:sldMk cId="1433477964" sldId="508"/>
        </pc:sldMkLst>
      </pc:sldChg>
      <pc:sldChg chg="add">
        <pc:chgData name="Bill Harford" userId="" providerId="" clId="Web-{66493E6A-B576-4B2B-8672-1E405AE6DC04}" dt="2023-07-06T00:04:00.647" v="723"/>
        <pc:sldMkLst>
          <pc:docMk/>
          <pc:sldMk cId="975301805" sldId="509"/>
        </pc:sldMkLst>
      </pc:sldChg>
    </pc:docChg>
  </pc:docChgLst>
  <pc:docChgLst>
    <pc:chgData name="Ana Adao" userId="4sg1S984hS8EFNoQqW+HZYqQVaroDF7FfhkaBBsjQzA=" providerId="None" clId="Web-{E94BF623-C4C6-4D06-8104-046DEA48BB09}"/>
    <pc:docChg chg="modSld">
      <pc:chgData name="Ana Adao" userId="4sg1S984hS8EFNoQqW+HZYqQVaroDF7FfhkaBBsjQzA=" providerId="None" clId="Web-{E94BF623-C4C6-4D06-8104-046DEA48BB09}" dt="2024-07-10T15:02:38.268" v="96"/>
      <pc:docMkLst>
        <pc:docMk/>
      </pc:docMkLst>
      <pc:sldChg chg="modSp">
        <pc:chgData name="Ana Adao" userId="4sg1S984hS8EFNoQqW+HZYqQVaroDF7FfhkaBBsjQzA=" providerId="None" clId="Web-{E94BF623-C4C6-4D06-8104-046DEA48BB09}" dt="2024-07-10T15:02:38.268" v="96"/>
        <pc:sldMkLst>
          <pc:docMk/>
          <pc:sldMk cId="3755703794" sldId="505"/>
        </pc:sldMkLst>
        <pc:graphicFrameChg chg="mod modGraphic">
          <ac:chgData name="Ana Adao" userId="4sg1S984hS8EFNoQqW+HZYqQVaroDF7FfhkaBBsjQzA=" providerId="None" clId="Web-{E94BF623-C4C6-4D06-8104-046DEA48BB09}" dt="2024-07-10T15:02:38.268" v="96"/>
          <ac:graphicFrameMkLst>
            <pc:docMk/>
            <pc:sldMk cId="3755703794" sldId="505"/>
            <ac:graphicFrameMk id="5" creationId="{998A9188-2992-48E8-CB47-9780DB8A410B}"/>
          </ac:graphicFrameMkLst>
        </pc:graphicFrameChg>
      </pc:sldChg>
      <pc:sldChg chg="modSp">
        <pc:chgData name="Ana Adao" userId="4sg1S984hS8EFNoQqW+HZYqQVaroDF7FfhkaBBsjQzA=" providerId="None" clId="Web-{E94BF623-C4C6-4D06-8104-046DEA48BB09}" dt="2024-07-10T14:52:14.242" v="49"/>
        <pc:sldMkLst>
          <pc:docMk/>
          <pc:sldMk cId="3129590559" sldId="506"/>
        </pc:sldMkLst>
        <pc:graphicFrameChg chg="mod modGraphic">
          <ac:chgData name="Ana Adao" userId="4sg1S984hS8EFNoQqW+HZYqQVaroDF7FfhkaBBsjQzA=" providerId="None" clId="Web-{E94BF623-C4C6-4D06-8104-046DEA48BB09}" dt="2024-07-10T14:52:14.242" v="49"/>
          <ac:graphicFrameMkLst>
            <pc:docMk/>
            <pc:sldMk cId="3129590559" sldId="506"/>
            <ac:graphicFrameMk id="6" creationId="{2E0D1257-0EE0-8BC3-8E0C-11F594512237}"/>
          </ac:graphicFrameMkLst>
        </pc:graphicFrameChg>
      </pc:sldChg>
      <pc:sldChg chg="modSp">
        <pc:chgData name="Ana Adao" userId="4sg1S984hS8EFNoQqW+HZYqQVaroDF7FfhkaBBsjQzA=" providerId="None" clId="Web-{E94BF623-C4C6-4D06-8104-046DEA48BB09}" dt="2024-07-10T14:51:50.631" v="32"/>
        <pc:sldMkLst>
          <pc:docMk/>
          <pc:sldMk cId="3792636130" sldId="507"/>
        </pc:sldMkLst>
        <pc:graphicFrameChg chg="mod modGraphic">
          <ac:chgData name="Ana Adao" userId="4sg1S984hS8EFNoQqW+HZYqQVaroDF7FfhkaBBsjQzA=" providerId="None" clId="Web-{E94BF623-C4C6-4D06-8104-046DEA48BB09}" dt="2024-07-10T14:51:50.631" v="32"/>
          <ac:graphicFrameMkLst>
            <pc:docMk/>
            <pc:sldMk cId="3792636130" sldId="507"/>
            <ac:graphicFrameMk id="4" creationId="{0D200045-5E6D-67CC-73A2-30D4C3C15799}"/>
          </ac:graphicFrameMkLst>
        </pc:graphicFrameChg>
      </pc:sldChg>
      <pc:sldChg chg="modSp">
        <pc:chgData name="Ana Adao" userId="4sg1S984hS8EFNoQqW+HZYqQVaroDF7FfhkaBBsjQzA=" providerId="None" clId="Web-{E94BF623-C4C6-4D06-8104-046DEA48BB09}" dt="2024-07-10T14:51:37.647" v="17"/>
        <pc:sldMkLst>
          <pc:docMk/>
          <pc:sldMk cId="1433477964" sldId="508"/>
        </pc:sldMkLst>
        <pc:graphicFrameChg chg="mod modGraphic">
          <ac:chgData name="Ana Adao" userId="4sg1S984hS8EFNoQqW+HZYqQVaroDF7FfhkaBBsjQzA=" providerId="None" clId="Web-{E94BF623-C4C6-4D06-8104-046DEA48BB09}" dt="2024-07-10T14:51:37.647" v="17"/>
          <ac:graphicFrameMkLst>
            <pc:docMk/>
            <pc:sldMk cId="1433477964" sldId="508"/>
            <ac:graphicFrameMk id="4" creationId="{36DA6F43-F4C8-CEC0-D591-A4AFFA15B4A5}"/>
          </ac:graphicFrameMkLst>
        </pc:graphicFrameChg>
      </pc:sldChg>
      <pc:sldChg chg="modSp">
        <pc:chgData name="Ana Adao" userId="4sg1S984hS8EFNoQqW+HZYqQVaroDF7FfhkaBBsjQzA=" providerId="None" clId="Web-{E94BF623-C4C6-4D06-8104-046DEA48BB09}" dt="2024-07-10T15:02:12.001" v="65"/>
        <pc:sldMkLst>
          <pc:docMk/>
          <pc:sldMk cId="2675906918" sldId="510"/>
        </pc:sldMkLst>
        <pc:graphicFrameChg chg="mod modGraphic">
          <ac:chgData name="Ana Adao" userId="4sg1S984hS8EFNoQqW+HZYqQVaroDF7FfhkaBBsjQzA=" providerId="None" clId="Web-{E94BF623-C4C6-4D06-8104-046DEA48BB09}" dt="2024-07-10T15:02:12.001" v="65"/>
          <ac:graphicFrameMkLst>
            <pc:docMk/>
            <pc:sldMk cId="2675906918" sldId="510"/>
            <ac:graphicFrameMk id="6" creationId="{2E0D1257-0EE0-8BC3-8E0C-11F594512237}"/>
          </ac:graphicFrameMkLst>
        </pc:graphicFrameChg>
      </pc:sldChg>
    </pc:docChg>
  </pc:docChgLst>
  <pc:docChgLst>
    <pc:chgData name="Ana Adao" userId="4sg1S984hS8EFNoQqW+HZYqQVaroDF7FfhkaBBsjQzA=" providerId="None" clId="Web-{D187BB47-59C0-493E-A196-48C3CF08762C}"/>
    <pc:docChg chg="delSld">
      <pc:chgData name="Ana Adao" userId="4sg1S984hS8EFNoQqW+HZYqQVaroDF7FfhkaBBsjQzA=" providerId="None" clId="Web-{D187BB47-59C0-493E-A196-48C3CF08762C}" dt="2023-07-14T14:08:57.831" v="0"/>
      <pc:docMkLst>
        <pc:docMk/>
      </pc:docMkLst>
      <pc:sldChg chg="del">
        <pc:chgData name="Ana Adao" userId="4sg1S984hS8EFNoQqW+HZYqQVaroDF7FfhkaBBsjQzA=" providerId="None" clId="Web-{D187BB47-59C0-493E-A196-48C3CF08762C}" dt="2023-07-14T14:08:57.831" v="0"/>
        <pc:sldMkLst>
          <pc:docMk/>
          <pc:sldMk cId="2128151645" sldId="498"/>
        </pc:sldMkLst>
      </pc:sldChg>
    </pc:docChg>
  </pc:docChgLst>
  <pc:docChgLst>
    <pc:chgData name="Ana Adao" userId="4sg1S984hS8EFNoQqW+HZYqQVaroDF7FfhkaBBsjQzA=" providerId="None" clId="Web-{65886226-60B6-4B56-8AB6-A71744EABDDA}"/>
    <pc:docChg chg="modSld">
      <pc:chgData name="Ana Adao" userId="4sg1S984hS8EFNoQqW+HZYqQVaroDF7FfhkaBBsjQzA=" providerId="None" clId="Web-{65886226-60B6-4B56-8AB6-A71744EABDDA}" dt="2024-06-28T10:04:35.489" v="9" actId="20577"/>
      <pc:docMkLst>
        <pc:docMk/>
      </pc:docMkLst>
      <pc:sldChg chg="modSp">
        <pc:chgData name="Ana Adao" userId="4sg1S984hS8EFNoQqW+HZYqQVaroDF7FfhkaBBsjQzA=" providerId="None" clId="Web-{65886226-60B6-4B56-8AB6-A71744EABDDA}" dt="2024-06-28T10:04:12.317" v="1" actId="20577"/>
        <pc:sldMkLst>
          <pc:docMk/>
          <pc:sldMk cId="1159214609" sldId="257"/>
        </pc:sldMkLst>
        <pc:spChg chg="mod">
          <ac:chgData name="Ana Adao" userId="4sg1S984hS8EFNoQqW+HZYqQVaroDF7FfhkaBBsjQzA=" providerId="None" clId="Web-{65886226-60B6-4B56-8AB6-A71744EABDDA}" dt="2024-06-28T10:04:12.317" v="1" actId="20577"/>
          <ac:spMkLst>
            <pc:docMk/>
            <pc:sldMk cId="1159214609" sldId="257"/>
            <ac:spMk id="3" creationId="{63BAF665-B884-33F4-7DC7-C6308D98A265}"/>
          </ac:spMkLst>
        </pc:spChg>
      </pc:sldChg>
      <pc:sldChg chg="modSp">
        <pc:chgData name="Ana Adao" userId="4sg1S984hS8EFNoQqW+HZYqQVaroDF7FfhkaBBsjQzA=" providerId="None" clId="Web-{65886226-60B6-4B56-8AB6-A71744EABDDA}" dt="2024-06-28T10:04:35.489" v="9" actId="20577"/>
        <pc:sldMkLst>
          <pc:docMk/>
          <pc:sldMk cId="3851661541" sldId="503"/>
        </pc:sldMkLst>
        <pc:spChg chg="mod">
          <ac:chgData name="Ana Adao" userId="4sg1S984hS8EFNoQqW+HZYqQVaroDF7FfhkaBBsjQzA=" providerId="None" clId="Web-{65886226-60B6-4B56-8AB6-A71744EABDDA}" dt="2024-06-28T10:04:35.489" v="9" actId="20577"/>
          <ac:spMkLst>
            <pc:docMk/>
            <pc:sldMk cId="3851661541" sldId="503"/>
            <ac:spMk id="3" creationId="{6BDED982-1530-4006-B3CA-88DB9FB4431D}"/>
          </ac:spMkLst>
        </pc:spChg>
      </pc:sldChg>
    </pc:docChg>
  </pc:docChgLst>
  <pc:docChgLst>
    <pc:chgData name="Ana Adao" userId="4sg1S984hS8EFNoQqW+HZYqQVaroDF7FfhkaBBsjQzA=" providerId="None" clId="Web-{857148EE-A589-4ED6-9B1C-E4EE391294A7}"/>
    <pc:docChg chg="modSld">
      <pc:chgData name="Ana Adao" userId="4sg1S984hS8EFNoQqW+HZYqQVaroDF7FfhkaBBsjQzA=" providerId="None" clId="Web-{857148EE-A589-4ED6-9B1C-E4EE391294A7}" dt="2024-07-01T15:31:24.591" v="3"/>
      <pc:docMkLst>
        <pc:docMk/>
      </pc:docMkLst>
      <pc:sldChg chg="modSp">
        <pc:chgData name="Ana Adao" userId="4sg1S984hS8EFNoQqW+HZYqQVaroDF7FfhkaBBsjQzA=" providerId="None" clId="Web-{857148EE-A589-4ED6-9B1C-E4EE391294A7}" dt="2024-07-01T15:31:24.591" v="3"/>
        <pc:sldMkLst>
          <pc:docMk/>
          <pc:sldMk cId="3792636130" sldId="507"/>
        </pc:sldMkLst>
        <pc:graphicFrameChg chg="mod modGraphic">
          <ac:chgData name="Ana Adao" userId="4sg1S984hS8EFNoQqW+HZYqQVaroDF7FfhkaBBsjQzA=" providerId="None" clId="Web-{857148EE-A589-4ED6-9B1C-E4EE391294A7}" dt="2024-07-01T15:31:24.591" v="3"/>
          <ac:graphicFrameMkLst>
            <pc:docMk/>
            <pc:sldMk cId="3792636130" sldId="507"/>
            <ac:graphicFrameMk id="4" creationId="{0D200045-5E6D-67CC-73A2-30D4C3C15799}"/>
          </ac:graphicFrameMkLst>
        </pc:graphicFrameChg>
      </pc:sldChg>
      <pc:sldChg chg="modSp">
        <pc:chgData name="Ana Adao" userId="4sg1S984hS8EFNoQqW+HZYqQVaroDF7FfhkaBBsjQzA=" providerId="None" clId="Web-{857148EE-A589-4ED6-9B1C-E4EE391294A7}" dt="2024-07-01T15:31:19.951" v="1"/>
        <pc:sldMkLst>
          <pc:docMk/>
          <pc:sldMk cId="1433477964" sldId="508"/>
        </pc:sldMkLst>
        <pc:graphicFrameChg chg="mod modGraphic">
          <ac:chgData name="Ana Adao" userId="4sg1S984hS8EFNoQqW+HZYqQVaroDF7FfhkaBBsjQzA=" providerId="None" clId="Web-{857148EE-A589-4ED6-9B1C-E4EE391294A7}" dt="2024-07-01T15:31:19.951" v="1"/>
          <ac:graphicFrameMkLst>
            <pc:docMk/>
            <pc:sldMk cId="1433477964" sldId="508"/>
            <ac:graphicFrameMk id="4" creationId="{36DA6F43-F4C8-CEC0-D591-A4AFFA15B4A5}"/>
          </ac:graphicFrameMkLst>
        </pc:graphicFrameChg>
      </pc:sldChg>
    </pc:docChg>
  </pc:docChgLst>
  <pc:docChgLst>
    <pc:chgData name="Ana Adao" userId="4sg1S984hS8EFNoQqW+HZYqQVaroDF7FfhkaBBsjQzA=" providerId="None" clId="Web-{5A607A7B-6BC0-4869-B6B0-0B57D343B096}"/>
    <pc:docChg chg="modSld">
      <pc:chgData name="Ana Adao" userId="4sg1S984hS8EFNoQqW+HZYqQVaroDF7FfhkaBBsjQzA=" providerId="None" clId="Web-{5A607A7B-6BC0-4869-B6B0-0B57D343B096}" dt="2024-07-10T14:37:36.101" v="9"/>
      <pc:docMkLst>
        <pc:docMk/>
      </pc:docMkLst>
      <pc:sldChg chg="modSp">
        <pc:chgData name="Ana Adao" userId="4sg1S984hS8EFNoQqW+HZYqQVaroDF7FfhkaBBsjQzA=" providerId="None" clId="Web-{5A607A7B-6BC0-4869-B6B0-0B57D343B096}" dt="2024-07-10T14:35:34.975" v="1"/>
        <pc:sldMkLst>
          <pc:docMk/>
          <pc:sldMk cId="3129590559" sldId="506"/>
        </pc:sldMkLst>
        <pc:graphicFrameChg chg="mod modGraphic">
          <ac:chgData name="Ana Adao" userId="4sg1S984hS8EFNoQqW+HZYqQVaroDF7FfhkaBBsjQzA=" providerId="None" clId="Web-{5A607A7B-6BC0-4869-B6B0-0B57D343B096}" dt="2024-07-10T14:35:34.975" v="1"/>
          <ac:graphicFrameMkLst>
            <pc:docMk/>
            <pc:sldMk cId="3129590559" sldId="506"/>
            <ac:graphicFrameMk id="6" creationId="{2E0D1257-0EE0-8BC3-8E0C-11F594512237}"/>
          </ac:graphicFrameMkLst>
        </pc:graphicFrameChg>
      </pc:sldChg>
      <pc:sldChg chg="modSp">
        <pc:chgData name="Ana Adao" userId="4sg1S984hS8EFNoQqW+HZYqQVaroDF7FfhkaBBsjQzA=" providerId="None" clId="Web-{5A607A7B-6BC0-4869-B6B0-0B57D343B096}" dt="2024-07-10T14:37:36.101" v="9"/>
        <pc:sldMkLst>
          <pc:docMk/>
          <pc:sldMk cId="1433477964" sldId="508"/>
        </pc:sldMkLst>
        <pc:graphicFrameChg chg="mod modGraphic">
          <ac:chgData name="Ana Adao" userId="4sg1S984hS8EFNoQqW+HZYqQVaroDF7FfhkaBBsjQzA=" providerId="None" clId="Web-{5A607A7B-6BC0-4869-B6B0-0B57D343B096}" dt="2024-07-10T14:37:36.101" v="9"/>
          <ac:graphicFrameMkLst>
            <pc:docMk/>
            <pc:sldMk cId="1433477964" sldId="508"/>
            <ac:graphicFrameMk id="4" creationId="{36DA6F43-F4C8-CEC0-D591-A4AFFA15B4A5}"/>
          </ac:graphicFrameMkLst>
        </pc:graphicFrameChg>
      </pc:sldChg>
    </pc:docChg>
  </pc:docChgLst>
  <pc:docChgLst>
    <pc:chgData name="Bill Harford" userId="BMTSzNptz1qQi3xXoN0yTEW19V3f8GZOjB9CV5BamJA=" providerId="None" clId="Web-{F62A7044-04C0-4E43-AF2B-2D740EDC72BE}"/>
    <pc:docChg chg="modSld">
      <pc:chgData name="Bill Harford" userId="BMTSzNptz1qQi3xXoN0yTEW19V3f8GZOjB9CV5BamJA=" providerId="None" clId="Web-{F62A7044-04C0-4E43-AF2B-2D740EDC72BE}" dt="2023-07-06T00:24:40.650" v="7" actId="1076"/>
      <pc:docMkLst>
        <pc:docMk/>
      </pc:docMkLst>
      <pc:sldChg chg="modSp">
        <pc:chgData name="Bill Harford" userId="BMTSzNptz1qQi3xXoN0yTEW19V3f8GZOjB9CV5BamJA=" providerId="None" clId="Web-{F62A7044-04C0-4E43-AF2B-2D740EDC72BE}" dt="2023-07-06T00:23:14.175" v="1" actId="20577"/>
        <pc:sldMkLst>
          <pc:docMk/>
          <pc:sldMk cId="3832688200" sldId="258"/>
        </pc:sldMkLst>
        <pc:spChg chg="mod">
          <ac:chgData name="Bill Harford" userId="BMTSzNptz1qQi3xXoN0yTEW19V3f8GZOjB9CV5BamJA=" providerId="None" clId="Web-{F62A7044-04C0-4E43-AF2B-2D740EDC72BE}" dt="2023-07-06T00:23:14.175" v="1" actId="20577"/>
          <ac:spMkLst>
            <pc:docMk/>
            <pc:sldMk cId="3832688200" sldId="258"/>
            <ac:spMk id="2" creationId="{328BE07A-37EC-B3CD-0C38-19B2115A316F}"/>
          </ac:spMkLst>
        </pc:spChg>
      </pc:sldChg>
      <pc:sldChg chg="addSp modSp">
        <pc:chgData name="Bill Harford" userId="BMTSzNptz1qQi3xXoN0yTEW19V3f8GZOjB9CV5BamJA=" providerId="None" clId="Web-{F62A7044-04C0-4E43-AF2B-2D740EDC72BE}" dt="2023-07-06T00:24:40.650" v="7" actId="1076"/>
        <pc:sldMkLst>
          <pc:docMk/>
          <pc:sldMk cId="452388953" sldId="504"/>
        </pc:sldMkLst>
        <pc:picChg chg="add mod">
          <ac:chgData name="Bill Harford" userId="BMTSzNptz1qQi3xXoN0yTEW19V3f8GZOjB9CV5BamJA=" providerId="None" clId="Web-{F62A7044-04C0-4E43-AF2B-2D740EDC72BE}" dt="2023-07-06T00:24:40.650" v="7" actId="1076"/>
          <ac:picMkLst>
            <pc:docMk/>
            <pc:sldMk cId="452388953" sldId="504"/>
            <ac:picMk id="3" creationId="{ECF6CF02-04CC-DD7B-A13A-4DD4E64A438D}"/>
          </ac:picMkLst>
        </pc:picChg>
      </pc:sldChg>
    </pc:docChg>
  </pc:docChgLst>
  <pc:docChgLst>
    <pc:chgData name="Ana Adao" userId="70b107cf3fce3f67" providerId="LiveId" clId="{8EA9C7FE-F3E7-4F33-940C-AFA7F1D0244A}"/>
    <pc:docChg chg="addSld delSld modSld">
      <pc:chgData name="Ana Adao" userId="70b107cf3fce3f67" providerId="LiveId" clId="{8EA9C7FE-F3E7-4F33-940C-AFA7F1D0244A}" dt="2023-06-26T17:12:09.608" v="2" actId="47"/>
      <pc:docMkLst>
        <pc:docMk/>
      </pc:docMkLst>
      <pc:sldChg chg="new del">
        <pc:chgData name="Ana Adao" userId="70b107cf3fce3f67" providerId="LiveId" clId="{8EA9C7FE-F3E7-4F33-940C-AFA7F1D0244A}" dt="2023-06-26T17:12:09.608" v="2" actId="47"/>
        <pc:sldMkLst>
          <pc:docMk/>
          <pc:sldMk cId="2688678730" sldId="256"/>
        </pc:sldMkLst>
      </pc:sldChg>
      <pc:sldChg chg="add">
        <pc:chgData name="Ana Adao" userId="70b107cf3fce3f67" providerId="LiveId" clId="{8EA9C7FE-F3E7-4F33-940C-AFA7F1D0244A}" dt="2023-06-26T17:11:53.899" v="1"/>
        <pc:sldMkLst>
          <pc:docMk/>
          <pc:sldMk cId="1159214609" sldId="257"/>
        </pc:sldMkLst>
      </pc:sldChg>
      <pc:sldChg chg="add">
        <pc:chgData name="Ana Adao" userId="70b107cf3fce3f67" providerId="LiveId" clId="{8EA9C7FE-F3E7-4F33-940C-AFA7F1D0244A}" dt="2023-06-26T17:11:53.899" v="1"/>
        <pc:sldMkLst>
          <pc:docMk/>
          <pc:sldMk cId="3832688200" sldId="258"/>
        </pc:sldMkLst>
      </pc:sldChg>
      <pc:sldChg chg="add">
        <pc:chgData name="Ana Adao" userId="70b107cf3fce3f67" providerId="LiveId" clId="{8EA9C7FE-F3E7-4F33-940C-AFA7F1D0244A}" dt="2023-06-26T17:11:53.899" v="1"/>
        <pc:sldMkLst>
          <pc:docMk/>
          <pc:sldMk cId="2869808531" sldId="476"/>
        </pc:sldMkLst>
      </pc:sldChg>
      <pc:sldChg chg="add">
        <pc:chgData name="Ana Adao" userId="70b107cf3fce3f67" providerId="LiveId" clId="{8EA9C7FE-F3E7-4F33-940C-AFA7F1D0244A}" dt="2023-06-26T17:11:53.899" v="1"/>
        <pc:sldMkLst>
          <pc:docMk/>
          <pc:sldMk cId="2665248717" sldId="477"/>
        </pc:sldMkLst>
      </pc:sldChg>
      <pc:sldChg chg="add">
        <pc:chgData name="Ana Adao" userId="70b107cf3fce3f67" providerId="LiveId" clId="{8EA9C7FE-F3E7-4F33-940C-AFA7F1D0244A}" dt="2023-06-26T17:11:53.899" v="1"/>
        <pc:sldMkLst>
          <pc:docMk/>
          <pc:sldMk cId="3669694291" sldId="49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AE288-E9D7-40DB-BFC2-2CBE322B37A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BC11819-2274-4DF8-8D0B-271607392A4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Evaluation against simulations</a:t>
          </a:r>
          <a:endParaRPr lang="en-US"/>
        </a:p>
      </dgm:t>
    </dgm:pt>
    <dgm:pt modelId="{FD772D2C-DA85-4640-9B9E-EAF098543997}" type="parTrans" cxnId="{40C1EE53-3DAC-4242-954D-050F518F4B39}">
      <dgm:prSet/>
      <dgm:spPr/>
    </dgm:pt>
    <dgm:pt modelId="{E845374D-C097-4F56-9E63-870C69FBFA89}" type="sibTrans" cxnId="{40C1EE53-3DAC-4242-954D-050F518F4B39}">
      <dgm:prSet/>
      <dgm:spPr/>
      <dgm:t>
        <a:bodyPr/>
        <a:lstStyle/>
        <a:p>
          <a:endParaRPr lang="en-US"/>
        </a:p>
      </dgm:t>
    </dgm:pt>
    <dgm:pt modelId="{69B4CB39-5DD7-4301-836A-9445917CCDA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Evaluation against US LL data</a:t>
          </a:r>
          <a:endParaRPr lang="en-US"/>
        </a:p>
      </dgm:t>
    </dgm:pt>
    <dgm:pt modelId="{CC7E1E58-7283-4EE8-8C57-9AE3A821C43B}" type="parTrans" cxnId="{3543FC10-9013-4C42-B8D4-161BFC76BD9C}">
      <dgm:prSet/>
      <dgm:spPr/>
    </dgm:pt>
    <dgm:pt modelId="{12B27014-CCFB-484A-92C1-D143365296F7}" type="sibTrans" cxnId="{3543FC10-9013-4C42-B8D4-161BFC76BD9C}">
      <dgm:prSet/>
      <dgm:spPr/>
      <dgm:t>
        <a:bodyPr/>
        <a:lstStyle/>
        <a:p>
          <a:endParaRPr lang="en-US"/>
        </a:p>
      </dgm:t>
    </dgm:pt>
    <dgm:pt modelId="{CB5AB503-5B43-4D29-A095-9000E01E70D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Beta testing with diverse users</a:t>
          </a:r>
          <a:endParaRPr lang="en-US"/>
        </a:p>
      </dgm:t>
    </dgm:pt>
    <dgm:pt modelId="{D5D4F76E-C933-44BE-8010-633BD36C04EC}" type="parTrans" cxnId="{A596D819-65DF-403E-BCDD-C1CAA6420DD6}">
      <dgm:prSet/>
      <dgm:spPr/>
    </dgm:pt>
    <dgm:pt modelId="{9CAB3144-EE17-4B78-A6C9-6A1FC50D6FF0}" type="sibTrans" cxnId="{A596D819-65DF-403E-BCDD-C1CAA6420DD6}">
      <dgm:prSet/>
      <dgm:spPr/>
    </dgm:pt>
    <dgm:pt modelId="{D9F0925F-1FEB-4748-BC1B-72D74A724FD2}" type="pres">
      <dgm:prSet presAssocID="{459AE288-E9D7-40DB-BFC2-2CBE322B37AE}" presName="linearFlow" presStyleCnt="0">
        <dgm:presLayoutVars>
          <dgm:resizeHandles val="exact"/>
        </dgm:presLayoutVars>
      </dgm:prSet>
      <dgm:spPr/>
    </dgm:pt>
    <dgm:pt modelId="{4FC35DB0-DED5-459B-9FFD-74854F428E8F}" type="pres">
      <dgm:prSet presAssocID="{FBC11819-2274-4DF8-8D0B-271607392A47}" presName="node" presStyleLbl="node1" presStyleIdx="0" presStyleCnt="3">
        <dgm:presLayoutVars>
          <dgm:bulletEnabled val="1"/>
        </dgm:presLayoutVars>
      </dgm:prSet>
      <dgm:spPr/>
    </dgm:pt>
    <dgm:pt modelId="{3C6CB9FC-766E-479D-9479-D48F472C289E}" type="pres">
      <dgm:prSet presAssocID="{E845374D-C097-4F56-9E63-870C69FBFA89}" presName="sibTrans" presStyleLbl="sibTrans2D1" presStyleIdx="0" presStyleCnt="2"/>
      <dgm:spPr/>
    </dgm:pt>
    <dgm:pt modelId="{AFB7A43E-4983-4E4D-B888-D1C7E2F1A347}" type="pres">
      <dgm:prSet presAssocID="{E845374D-C097-4F56-9E63-870C69FBFA89}" presName="connectorText" presStyleLbl="sibTrans2D1" presStyleIdx="0" presStyleCnt="2"/>
      <dgm:spPr/>
    </dgm:pt>
    <dgm:pt modelId="{1D8A557B-6B78-4F22-B5B9-CD3B99B22E7C}" type="pres">
      <dgm:prSet presAssocID="{69B4CB39-5DD7-4301-836A-9445917CCDA2}" presName="node" presStyleLbl="node1" presStyleIdx="1" presStyleCnt="3">
        <dgm:presLayoutVars>
          <dgm:bulletEnabled val="1"/>
        </dgm:presLayoutVars>
      </dgm:prSet>
      <dgm:spPr/>
    </dgm:pt>
    <dgm:pt modelId="{0477C1FA-1463-4B73-B1EF-E0C5D8728940}" type="pres">
      <dgm:prSet presAssocID="{12B27014-CCFB-484A-92C1-D143365296F7}" presName="sibTrans" presStyleLbl="sibTrans2D1" presStyleIdx="1" presStyleCnt="2"/>
      <dgm:spPr/>
    </dgm:pt>
    <dgm:pt modelId="{F9B8B275-BDA5-4CFE-AE6C-09D4B1F7BE2D}" type="pres">
      <dgm:prSet presAssocID="{12B27014-CCFB-484A-92C1-D143365296F7}" presName="connectorText" presStyleLbl="sibTrans2D1" presStyleIdx="1" presStyleCnt="2"/>
      <dgm:spPr/>
    </dgm:pt>
    <dgm:pt modelId="{F496CEC4-8F1A-47CE-A857-446785DA48AE}" type="pres">
      <dgm:prSet presAssocID="{CB5AB503-5B43-4D29-A095-9000E01E70D0}" presName="node" presStyleLbl="node1" presStyleIdx="2" presStyleCnt="3">
        <dgm:presLayoutVars>
          <dgm:bulletEnabled val="1"/>
        </dgm:presLayoutVars>
      </dgm:prSet>
      <dgm:spPr/>
    </dgm:pt>
  </dgm:ptLst>
  <dgm:cxnLst>
    <dgm:cxn modelId="{CC95000D-87D7-4AB7-870B-D46C89AB5782}" type="presOf" srcId="{69B4CB39-5DD7-4301-836A-9445917CCDA2}" destId="{1D8A557B-6B78-4F22-B5B9-CD3B99B22E7C}" srcOrd="0" destOrd="0" presId="urn:microsoft.com/office/officeart/2005/8/layout/process2"/>
    <dgm:cxn modelId="{3543FC10-9013-4C42-B8D4-161BFC76BD9C}" srcId="{459AE288-E9D7-40DB-BFC2-2CBE322B37AE}" destId="{69B4CB39-5DD7-4301-836A-9445917CCDA2}" srcOrd="1" destOrd="0" parTransId="{CC7E1E58-7283-4EE8-8C57-9AE3A821C43B}" sibTransId="{12B27014-CCFB-484A-92C1-D143365296F7}"/>
    <dgm:cxn modelId="{A596D819-65DF-403E-BCDD-C1CAA6420DD6}" srcId="{459AE288-E9D7-40DB-BFC2-2CBE322B37AE}" destId="{CB5AB503-5B43-4D29-A095-9000E01E70D0}" srcOrd="2" destOrd="0" parTransId="{D5D4F76E-C933-44BE-8010-633BD36C04EC}" sibTransId="{9CAB3144-EE17-4B78-A6C9-6A1FC50D6FF0}"/>
    <dgm:cxn modelId="{AD561268-AE20-437F-998A-22B1F10C24A9}" type="presOf" srcId="{FBC11819-2274-4DF8-8D0B-271607392A47}" destId="{4FC35DB0-DED5-459B-9FFD-74854F428E8F}" srcOrd="0" destOrd="0" presId="urn:microsoft.com/office/officeart/2005/8/layout/process2"/>
    <dgm:cxn modelId="{40C1EE53-3DAC-4242-954D-050F518F4B39}" srcId="{459AE288-E9D7-40DB-BFC2-2CBE322B37AE}" destId="{FBC11819-2274-4DF8-8D0B-271607392A47}" srcOrd="0" destOrd="0" parTransId="{FD772D2C-DA85-4640-9B9E-EAF098543997}" sibTransId="{E845374D-C097-4F56-9E63-870C69FBFA89}"/>
    <dgm:cxn modelId="{0FB6137B-A39A-4F53-B466-98FADDBF4359}" type="presOf" srcId="{CB5AB503-5B43-4D29-A095-9000E01E70D0}" destId="{F496CEC4-8F1A-47CE-A857-446785DA48AE}" srcOrd="0" destOrd="0" presId="urn:microsoft.com/office/officeart/2005/8/layout/process2"/>
    <dgm:cxn modelId="{A3647C8A-C1A7-472F-A9D7-C448C14AEB92}" type="presOf" srcId="{12B27014-CCFB-484A-92C1-D143365296F7}" destId="{F9B8B275-BDA5-4CFE-AE6C-09D4B1F7BE2D}" srcOrd="1" destOrd="0" presId="urn:microsoft.com/office/officeart/2005/8/layout/process2"/>
    <dgm:cxn modelId="{59E1B18C-C5A3-444A-9956-D82ECF06AD7F}" type="presOf" srcId="{E845374D-C097-4F56-9E63-870C69FBFA89}" destId="{3C6CB9FC-766E-479D-9479-D48F472C289E}" srcOrd="0" destOrd="0" presId="urn:microsoft.com/office/officeart/2005/8/layout/process2"/>
    <dgm:cxn modelId="{0CD79C99-CDE1-4E75-A146-ED41C4CBF8C1}" type="presOf" srcId="{459AE288-E9D7-40DB-BFC2-2CBE322B37AE}" destId="{D9F0925F-1FEB-4748-BC1B-72D74A724FD2}" srcOrd="0" destOrd="0" presId="urn:microsoft.com/office/officeart/2005/8/layout/process2"/>
    <dgm:cxn modelId="{489E26CB-557D-40A3-AB0D-E7347A0BA76D}" type="presOf" srcId="{12B27014-CCFB-484A-92C1-D143365296F7}" destId="{0477C1FA-1463-4B73-B1EF-E0C5D8728940}" srcOrd="0" destOrd="0" presId="urn:microsoft.com/office/officeart/2005/8/layout/process2"/>
    <dgm:cxn modelId="{3793A0E0-1B37-4B35-A92D-2B1DC0401EBD}" type="presOf" srcId="{E845374D-C097-4F56-9E63-870C69FBFA89}" destId="{AFB7A43E-4983-4E4D-B888-D1C7E2F1A347}" srcOrd="1" destOrd="0" presId="urn:microsoft.com/office/officeart/2005/8/layout/process2"/>
    <dgm:cxn modelId="{522CD206-F340-4792-90B0-9DC0058D09DA}" type="presParOf" srcId="{D9F0925F-1FEB-4748-BC1B-72D74A724FD2}" destId="{4FC35DB0-DED5-459B-9FFD-74854F428E8F}" srcOrd="0" destOrd="0" presId="urn:microsoft.com/office/officeart/2005/8/layout/process2"/>
    <dgm:cxn modelId="{DD21AE3D-905F-477D-80D4-69D5C77000CE}" type="presParOf" srcId="{D9F0925F-1FEB-4748-BC1B-72D74A724FD2}" destId="{3C6CB9FC-766E-479D-9479-D48F472C289E}" srcOrd="1" destOrd="0" presId="urn:microsoft.com/office/officeart/2005/8/layout/process2"/>
    <dgm:cxn modelId="{F0116B09-6191-4CAA-8346-733AA2B4CE9D}" type="presParOf" srcId="{3C6CB9FC-766E-479D-9479-D48F472C289E}" destId="{AFB7A43E-4983-4E4D-B888-D1C7E2F1A347}" srcOrd="0" destOrd="0" presId="urn:microsoft.com/office/officeart/2005/8/layout/process2"/>
    <dgm:cxn modelId="{E1202EB2-19CB-4D65-9DB7-0875F0B0A1A4}" type="presParOf" srcId="{D9F0925F-1FEB-4748-BC1B-72D74A724FD2}" destId="{1D8A557B-6B78-4F22-B5B9-CD3B99B22E7C}" srcOrd="2" destOrd="0" presId="urn:microsoft.com/office/officeart/2005/8/layout/process2"/>
    <dgm:cxn modelId="{EF213116-985D-4C05-86EF-BD7DC43A01F4}" type="presParOf" srcId="{D9F0925F-1FEB-4748-BC1B-72D74A724FD2}" destId="{0477C1FA-1463-4B73-B1EF-E0C5D8728940}" srcOrd="3" destOrd="0" presId="urn:microsoft.com/office/officeart/2005/8/layout/process2"/>
    <dgm:cxn modelId="{853AB9D8-2D09-4147-B660-28632E75259D}" type="presParOf" srcId="{0477C1FA-1463-4B73-B1EF-E0C5D8728940}" destId="{F9B8B275-BDA5-4CFE-AE6C-09D4B1F7BE2D}" srcOrd="0" destOrd="0" presId="urn:microsoft.com/office/officeart/2005/8/layout/process2"/>
    <dgm:cxn modelId="{38C858AB-99E3-4BEA-9022-EB574A85C330}" type="presParOf" srcId="{D9F0925F-1FEB-4748-BC1B-72D74A724FD2}" destId="{F496CEC4-8F1A-47CE-A857-446785DA48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AE288-E9D7-40DB-BFC2-2CBE322B37A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BC11819-2274-4DF8-8D0B-271607392A4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Evaluation against simulations</a:t>
          </a:r>
          <a:endParaRPr lang="en-US"/>
        </a:p>
      </dgm:t>
    </dgm:pt>
    <dgm:pt modelId="{FD772D2C-DA85-4640-9B9E-EAF098543997}" type="parTrans" cxnId="{40C1EE53-3DAC-4242-954D-050F518F4B39}">
      <dgm:prSet/>
      <dgm:spPr/>
    </dgm:pt>
    <dgm:pt modelId="{E845374D-C097-4F56-9E63-870C69FBFA89}" type="sibTrans" cxnId="{40C1EE53-3DAC-4242-954D-050F518F4B39}">
      <dgm:prSet/>
      <dgm:spPr/>
      <dgm:t>
        <a:bodyPr/>
        <a:lstStyle/>
        <a:p>
          <a:endParaRPr lang="en-US"/>
        </a:p>
      </dgm:t>
    </dgm:pt>
    <dgm:pt modelId="{69B4CB39-5DD7-4301-836A-9445917CCDA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Evaluation against US LL data</a:t>
          </a:r>
          <a:endParaRPr lang="en-US"/>
        </a:p>
      </dgm:t>
    </dgm:pt>
    <dgm:pt modelId="{CC7E1E58-7283-4EE8-8C57-9AE3A821C43B}" type="parTrans" cxnId="{3543FC10-9013-4C42-B8D4-161BFC76BD9C}">
      <dgm:prSet/>
      <dgm:spPr/>
    </dgm:pt>
    <dgm:pt modelId="{12B27014-CCFB-484A-92C1-D143365296F7}" type="sibTrans" cxnId="{3543FC10-9013-4C42-B8D4-161BFC76BD9C}">
      <dgm:prSet/>
      <dgm:spPr/>
      <dgm:t>
        <a:bodyPr/>
        <a:lstStyle/>
        <a:p>
          <a:endParaRPr lang="en-US"/>
        </a:p>
      </dgm:t>
    </dgm:pt>
    <dgm:pt modelId="{CB5AB503-5B43-4D29-A095-9000E01E70D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Beta testing with diverse users</a:t>
          </a:r>
          <a:endParaRPr lang="en-US"/>
        </a:p>
      </dgm:t>
    </dgm:pt>
    <dgm:pt modelId="{D5D4F76E-C933-44BE-8010-633BD36C04EC}" type="parTrans" cxnId="{A596D819-65DF-403E-BCDD-C1CAA6420DD6}">
      <dgm:prSet/>
      <dgm:spPr/>
    </dgm:pt>
    <dgm:pt modelId="{9CAB3144-EE17-4B78-A6C9-6A1FC50D6FF0}" type="sibTrans" cxnId="{A596D819-65DF-403E-BCDD-C1CAA6420DD6}">
      <dgm:prSet/>
      <dgm:spPr/>
    </dgm:pt>
    <dgm:pt modelId="{D9F0925F-1FEB-4748-BC1B-72D74A724FD2}" type="pres">
      <dgm:prSet presAssocID="{459AE288-E9D7-40DB-BFC2-2CBE322B37AE}" presName="linearFlow" presStyleCnt="0">
        <dgm:presLayoutVars>
          <dgm:resizeHandles val="exact"/>
        </dgm:presLayoutVars>
      </dgm:prSet>
      <dgm:spPr/>
    </dgm:pt>
    <dgm:pt modelId="{4FC35DB0-DED5-459B-9FFD-74854F428E8F}" type="pres">
      <dgm:prSet presAssocID="{FBC11819-2274-4DF8-8D0B-271607392A47}" presName="node" presStyleLbl="node1" presStyleIdx="0" presStyleCnt="3">
        <dgm:presLayoutVars>
          <dgm:bulletEnabled val="1"/>
        </dgm:presLayoutVars>
      </dgm:prSet>
      <dgm:spPr/>
    </dgm:pt>
    <dgm:pt modelId="{3C6CB9FC-766E-479D-9479-D48F472C289E}" type="pres">
      <dgm:prSet presAssocID="{E845374D-C097-4F56-9E63-870C69FBFA89}" presName="sibTrans" presStyleLbl="sibTrans2D1" presStyleIdx="0" presStyleCnt="2"/>
      <dgm:spPr/>
    </dgm:pt>
    <dgm:pt modelId="{AFB7A43E-4983-4E4D-B888-D1C7E2F1A347}" type="pres">
      <dgm:prSet presAssocID="{E845374D-C097-4F56-9E63-870C69FBFA89}" presName="connectorText" presStyleLbl="sibTrans2D1" presStyleIdx="0" presStyleCnt="2"/>
      <dgm:spPr/>
    </dgm:pt>
    <dgm:pt modelId="{1D8A557B-6B78-4F22-B5B9-CD3B99B22E7C}" type="pres">
      <dgm:prSet presAssocID="{69B4CB39-5DD7-4301-836A-9445917CCDA2}" presName="node" presStyleLbl="node1" presStyleIdx="1" presStyleCnt="3">
        <dgm:presLayoutVars>
          <dgm:bulletEnabled val="1"/>
        </dgm:presLayoutVars>
      </dgm:prSet>
      <dgm:spPr/>
    </dgm:pt>
    <dgm:pt modelId="{0477C1FA-1463-4B73-B1EF-E0C5D8728940}" type="pres">
      <dgm:prSet presAssocID="{12B27014-CCFB-484A-92C1-D143365296F7}" presName="sibTrans" presStyleLbl="sibTrans2D1" presStyleIdx="1" presStyleCnt="2"/>
      <dgm:spPr/>
    </dgm:pt>
    <dgm:pt modelId="{F9B8B275-BDA5-4CFE-AE6C-09D4B1F7BE2D}" type="pres">
      <dgm:prSet presAssocID="{12B27014-CCFB-484A-92C1-D143365296F7}" presName="connectorText" presStyleLbl="sibTrans2D1" presStyleIdx="1" presStyleCnt="2"/>
      <dgm:spPr/>
    </dgm:pt>
    <dgm:pt modelId="{F496CEC4-8F1A-47CE-A857-446785DA48AE}" type="pres">
      <dgm:prSet presAssocID="{CB5AB503-5B43-4D29-A095-9000E01E70D0}" presName="node" presStyleLbl="node1" presStyleIdx="2" presStyleCnt="3">
        <dgm:presLayoutVars>
          <dgm:bulletEnabled val="1"/>
        </dgm:presLayoutVars>
      </dgm:prSet>
      <dgm:spPr/>
    </dgm:pt>
  </dgm:ptLst>
  <dgm:cxnLst>
    <dgm:cxn modelId="{CC95000D-87D7-4AB7-870B-D46C89AB5782}" type="presOf" srcId="{69B4CB39-5DD7-4301-836A-9445917CCDA2}" destId="{1D8A557B-6B78-4F22-B5B9-CD3B99B22E7C}" srcOrd="0" destOrd="0" presId="urn:microsoft.com/office/officeart/2005/8/layout/process2"/>
    <dgm:cxn modelId="{3543FC10-9013-4C42-B8D4-161BFC76BD9C}" srcId="{459AE288-E9D7-40DB-BFC2-2CBE322B37AE}" destId="{69B4CB39-5DD7-4301-836A-9445917CCDA2}" srcOrd="1" destOrd="0" parTransId="{CC7E1E58-7283-4EE8-8C57-9AE3A821C43B}" sibTransId="{12B27014-CCFB-484A-92C1-D143365296F7}"/>
    <dgm:cxn modelId="{A596D819-65DF-403E-BCDD-C1CAA6420DD6}" srcId="{459AE288-E9D7-40DB-BFC2-2CBE322B37AE}" destId="{CB5AB503-5B43-4D29-A095-9000E01E70D0}" srcOrd="2" destOrd="0" parTransId="{D5D4F76E-C933-44BE-8010-633BD36C04EC}" sibTransId="{9CAB3144-EE17-4B78-A6C9-6A1FC50D6FF0}"/>
    <dgm:cxn modelId="{AD561268-AE20-437F-998A-22B1F10C24A9}" type="presOf" srcId="{FBC11819-2274-4DF8-8D0B-271607392A47}" destId="{4FC35DB0-DED5-459B-9FFD-74854F428E8F}" srcOrd="0" destOrd="0" presId="urn:microsoft.com/office/officeart/2005/8/layout/process2"/>
    <dgm:cxn modelId="{40C1EE53-3DAC-4242-954D-050F518F4B39}" srcId="{459AE288-E9D7-40DB-BFC2-2CBE322B37AE}" destId="{FBC11819-2274-4DF8-8D0B-271607392A47}" srcOrd="0" destOrd="0" parTransId="{FD772D2C-DA85-4640-9B9E-EAF098543997}" sibTransId="{E845374D-C097-4F56-9E63-870C69FBFA89}"/>
    <dgm:cxn modelId="{0FB6137B-A39A-4F53-B466-98FADDBF4359}" type="presOf" srcId="{CB5AB503-5B43-4D29-A095-9000E01E70D0}" destId="{F496CEC4-8F1A-47CE-A857-446785DA48AE}" srcOrd="0" destOrd="0" presId="urn:microsoft.com/office/officeart/2005/8/layout/process2"/>
    <dgm:cxn modelId="{A3647C8A-C1A7-472F-A9D7-C448C14AEB92}" type="presOf" srcId="{12B27014-CCFB-484A-92C1-D143365296F7}" destId="{F9B8B275-BDA5-4CFE-AE6C-09D4B1F7BE2D}" srcOrd="1" destOrd="0" presId="urn:microsoft.com/office/officeart/2005/8/layout/process2"/>
    <dgm:cxn modelId="{59E1B18C-C5A3-444A-9956-D82ECF06AD7F}" type="presOf" srcId="{E845374D-C097-4F56-9E63-870C69FBFA89}" destId="{3C6CB9FC-766E-479D-9479-D48F472C289E}" srcOrd="0" destOrd="0" presId="urn:microsoft.com/office/officeart/2005/8/layout/process2"/>
    <dgm:cxn modelId="{0CD79C99-CDE1-4E75-A146-ED41C4CBF8C1}" type="presOf" srcId="{459AE288-E9D7-40DB-BFC2-2CBE322B37AE}" destId="{D9F0925F-1FEB-4748-BC1B-72D74A724FD2}" srcOrd="0" destOrd="0" presId="urn:microsoft.com/office/officeart/2005/8/layout/process2"/>
    <dgm:cxn modelId="{489E26CB-557D-40A3-AB0D-E7347A0BA76D}" type="presOf" srcId="{12B27014-CCFB-484A-92C1-D143365296F7}" destId="{0477C1FA-1463-4B73-B1EF-E0C5D8728940}" srcOrd="0" destOrd="0" presId="urn:microsoft.com/office/officeart/2005/8/layout/process2"/>
    <dgm:cxn modelId="{3793A0E0-1B37-4B35-A92D-2B1DC0401EBD}" type="presOf" srcId="{E845374D-C097-4F56-9E63-870C69FBFA89}" destId="{AFB7A43E-4983-4E4D-B888-D1C7E2F1A347}" srcOrd="1" destOrd="0" presId="urn:microsoft.com/office/officeart/2005/8/layout/process2"/>
    <dgm:cxn modelId="{522CD206-F340-4792-90B0-9DC0058D09DA}" type="presParOf" srcId="{D9F0925F-1FEB-4748-BC1B-72D74A724FD2}" destId="{4FC35DB0-DED5-459B-9FFD-74854F428E8F}" srcOrd="0" destOrd="0" presId="urn:microsoft.com/office/officeart/2005/8/layout/process2"/>
    <dgm:cxn modelId="{DD21AE3D-905F-477D-80D4-69D5C77000CE}" type="presParOf" srcId="{D9F0925F-1FEB-4748-BC1B-72D74A724FD2}" destId="{3C6CB9FC-766E-479D-9479-D48F472C289E}" srcOrd="1" destOrd="0" presId="urn:microsoft.com/office/officeart/2005/8/layout/process2"/>
    <dgm:cxn modelId="{F0116B09-6191-4CAA-8346-733AA2B4CE9D}" type="presParOf" srcId="{3C6CB9FC-766E-479D-9479-D48F472C289E}" destId="{AFB7A43E-4983-4E4D-B888-D1C7E2F1A347}" srcOrd="0" destOrd="0" presId="urn:microsoft.com/office/officeart/2005/8/layout/process2"/>
    <dgm:cxn modelId="{E1202EB2-19CB-4D65-9DB7-0875F0B0A1A4}" type="presParOf" srcId="{D9F0925F-1FEB-4748-BC1B-72D74A724FD2}" destId="{1D8A557B-6B78-4F22-B5B9-CD3B99B22E7C}" srcOrd="2" destOrd="0" presId="urn:microsoft.com/office/officeart/2005/8/layout/process2"/>
    <dgm:cxn modelId="{EF213116-985D-4C05-86EF-BD7DC43A01F4}" type="presParOf" srcId="{D9F0925F-1FEB-4748-BC1B-72D74A724FD2}" destId="{0477C1FA-1463-4B73-B1EF-E0C5D8728940}" srcOrd="3" destOrd="0" presId="urn:microsoft.com/office/officeart/2005/8/layout/process2"/>
    <dgm:cxn modelId="{853AB9D8-2D09-4147-B660-28632E75259D}" type="presParOf" srcId="{0477C1FA-1463-4B73-B1EF-E0C5D8728940}" destId="{F9B8B275-BDA5-4CFE-AE6C-09D4B1F7BE2D}" srcOrd="0" destOrd="0" presId="urn:microsoft.com/office/officeart/2005/8/layout/process2"/>
    <dgm:cxn modelId="{38C858AB-99E3-4BEA-9022-EB574A85C330}" type="presParOf" srcId="{D9F0925F-1FEB-4748-BC1B-72D74A724FD2}" destId="{F496CEC4-8F1A-47CE-A857-446785DA48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9AE288-E9D7-40DB-BFC2-2CBE322B37A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FBC11819-2274-4DF8-8D0B-271607392A47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Evaluation against simulations</a:t>
          </a:r>
          <a:endParaRPr lang="en-US"/>
        </a:p>
      </dgm:t>
    </dgm:pt>
    <dgm:pt modelId="{FD772D2C-DA85-4640-9B9E-EAF098543997}" type="parTrans" cxnId="{40C1EE53-3DAC-4242-954D-050F518F4B39}">
      <dgm:prSet/>
      <dgm:spPr/>
    </dgm:pt>
    <dgm:pt modelId="{E845374D-C097-4F56-9E63-870C69FBFA89}" type="sibTrans" cxnId="{40C1EE53-3DAC-4242-954D-050F518F4B39}">
      <dgm:prSet/>
      <dgm:spPr/>
      <dgm:t>
        <a:bodyPr/>
        <a:lstStyle/>
        <a:p>
          <a:endParaRPr lang="en-US"/>
        </a:p>
      </dgm:t>
    </dgm:pt>
    <dgm:pt modelId="{69B4CB39-5DD7-4301-836A-9445917CCDA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Evaluation against US LL data</a:t>
          </a:r>
          <a:endParaRPr lang="en-US"/>
        </a:p>
      </dgm:t>
    </dgm:pt>
    <dgm:pt modelId="{CC7E1E58-7283-4EE8-8C57-9AE3A821C43B}" type="parTrans" cxnId="{3543FC10-9013-4C42-B8D4-161BFC76BD9C}">
      <dgm:prSet/>
      <dgm:spPr/>
    </dgm:pt>
    <dgm:pt modelId="{12B27014-CCFB-484A-92C1-D143365296F7}" type="sibTrans" cxnId="{3543FC10-9013-4C42-B8D4-161BFC76BD9C}">
      <dgm:prSet/>
      <dgm:spPr/>
      <dgm:t>
        <a:bodyPr/>
        <a:lstStyle/>
        <a:p>
          <a:endParaRPr lang="en-US"/>
        </a:p>
      </dgm:t>
    </dgm:pt>
    <dgm:pt modelId="{CB5AB503-5B43-4D29-A095-9000E01E70D0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Beta testing</a:t>
          </a:r>
        </a:p>
      </dgm:t>
    </dgm:pt>
    <dgm:pt modelId="{D5D4F76E-C933-44BE-8010-633BD36C04EC}" type="parTrans" cxnId="{A596D819-65DF-403E-BCDD-C1CAA6420DD6}">
      <dgm:prSet/>
      <dgm:spPr/>
    </dgm:pt>
    <dgm:pt modelId="{9CAB3144-EE17-4B78-A6C9-6A1FC50D6FF0}" type="sibTrans" cxnId="{A596D819-65DF-403E-BCDD-C1CAA6420DD6}">
      <dgm:prSet/>
      <dgm:spPr/>
      <dgm:t>
        <a:bodyPr/>
        <a:lstStyle/>
        <a:p>
          <a:endParaRPr lang="en-US"/>
        </a:p>
      </dgm:t>
    </dgm:pt>
    <dgm:pt modelId="{D9F0925F-1FEB-4748-BC1B-72D74A724FD2}" type="pres">
      <dgm:prSet presAssocID="{459AE288-E9D7-40DB-BFC2-2CBE322B37AE}" presName="linearFlow" presStyleCnt="0">
        <dgm:presLayoutVars>
          <dgm:resizeHandles val="exact"/>
        </dgm:presLayoutVars>
      </dgm:prSet>
      <dgm:spPr/>
    </dgm:pt>
    <dgm:pt modelId="{4FC35DB0-DED5-459B-9FFD-74854F428E8F}" type="pres">
      <dgm:prSet presAssocID="{FBC11819-2274-4DF8-8D0B-271607392A47}" presName="node" presStyleLbl="node1" presStyleIdx="0" presStyleCnt="3">
        <dgm:presLayoutVars>
          <dgm:bulletEnabled val="1"/>
        </dgm:presLayoutVars>
      </dgm:prSet>
      <dgm:spPr/>
    </dgm:pt>
    <dgm:pt modelId="{3C6CB9FC-766E-479D-9479-D48F472C289E}" type="pres">
      <dgm:prSet presAssocID="{E845374D-C097-4F56-9E63-870C69FBFA89}" presName="sibTrans" presStyleLbl="sibTrans2D1" presStyleIdx="0" presStyleCnt="2"/>
      <dgm:spPr/>
    </dgm:pt>
    <dgm:pt modelId="{AFB7A43E-4983-4E4D-B888-D1C7E2F1A347}" type="pres">
      <dgm:prSet presAssocID="{E845374D-C097-4F56-9E63-870C69FBFA89}" presName="connectorText" presStyleLbl="sibTrans2D1" presStyleIdx="0" presStyleCnt="2"/>
      <dgm:spPr/>
    </dgm:pt>
    <dgm:pt modelId="{1D8A557B-6B78-4F22-B5B9-CD3B99B22E7C}" type="pres">
      <dgm:prSet presAssocID="{69B4CB39-5DD7-4301-836A-9445917CCDA2}" presName="node" presStyleLbl="node1" presStyleIdx="1" presStyleCnt="3">
        <dgm:presLayoutVars>
          <dgm:bulletEnabled val="1"/>
        </dgm:presLayoutVars>
      </dgm:prSet>
      <dgm:spPr/>
    </dgm:pt>
    <dgm:pt modelId="{0477C1FA-1463-4B73-B1EF-E0C5D8728940}" type="pres">
      <dgm:prSet presAssocID="{12B27014-CCFB-484A-92C1-D143365296F7}" presName="sibTrans" presStyleLbl="sibTrans2D1" presStyleIdx="1" presStyleCnt="2"/>
      <dgm:spPr/>
    </dgm:pt>
    <dgm:pt modelId="{F9B8B275-BDA5-4CFE-AE6C-09D4B1F7BE2D}" type="pres">
      <dgm:prSet presAssocID="{12B27014-CCFB-484A-92C1-D143365296F7}" presName="connectorText" presStyleLbl="sibTrans2D1" presStyleIdx="1" presStyleCnt="2"/>
      <dgm:spPr/>
    </dgm:pt>
    <dgm:pt modelId="{F496CEC4-8F1A-47CE-A857-446785DA48AE}" type="pres">
      <dgm:prSet presAssocID="{CB5AB503-5B43-4D29-A095-9000E01E70D0}" presName="node" presStyleLbl="node1" presStyleIdx="2" presStyleCnt="3">
        <dgm:presLayoutVars>
          <dgm:bulletEnabled val="1"/>
        </dgm:presLayoutVars>
      </dgm:prSet>
      <dgm:spPr/>
    </dgm:pt>
  </dgm:ptLst>
  <dgm:cxnLst>
    <dgm:cxn modelId="{613CAB09-8B89-42FF-B098-7F6072F2FD20}" type="presOf" srcId="{CB5AB503-5B43-4D29-A095-9000E01E70D0}" destId="{F496CEC4-8F1A-47CE-A857-446785DA48AE}" srcOrd="0" destOrd="0" presId="urn:microsoft.com/office/officeart/2005/8/layout/process2"/>
    <dgm:cxn modelId="{21C6B30A-A6D6-4374-8494-6FBCAC883D64}" type="presOf" srcId="{E845374D-C097-4F56-9E63-870C69FBFA89}" destId="{3C6CB9FC-766E-479D-9479-D48F472C289E}" srcOrd="0" destOrd="0" presId="urn:microsoft.com/office/officeart/2005/8/layout/process2"/>
    <dgm:cxn modelId="{3543FC10-9013-4C42-B8D4-161BFC76BD9C}" srcId="{459AE288-E9D7-40DB-BFC2-2CBE322B37AE}" destId="{69B4CB39-5DD7-4301-836A-9445917CCDA2}" srcOrd="1" destOrd="0" parTransId="{CC7E1E58-7283-4EE8-8C57-9AE3A821C43B}" sibTransId="{12B27014-CCFB-484A-92C1-D143365296F7}"/>
    <dgm:cxn modelId="{A596D819-65DF-403E-BCDD-C1CAA6420DD6}" srcId="{459AE288-E9D7-40DB-BFC2-2CBE322B37AE}" destId="{CB5AB503-5B43-4D29-A095-9000E01E70D0}" srcOrd="2" destOrd="0" parTransId="{D5D4F76E-C933-44BE-8010-633BD36C04EC}" sibTransId="{9CAB3144-EE17-4B78-A6C9-6A1FC50D6FF0}"/>
    <dgm:cxn modelId="{57DC7565-CF98-44B9-9ED6-C5FA406D9F52}" type="presOf" srcId="{12B27014-CCFB-484A-92C1-D143365296F7}" destId="{F9B8B275-BDA5-4CFE-AE6C-09D4B1F7BE2D}" srcOrd="1" destOrd="0" presId="urn:microsoft.com/office/officeart/2005/8/layout/process2"/>
    <dgm:cxn modelId="{40C1EE53-3DAC-4242-954D-050F518F4B39}" srcId="{459AE288-E9D7-40DB-BFC2-2CBE322B37AE}" destId="{FBC11819-2274-4DF8-8D0B-271607392A47}" srcOrd="0" destOrd="0" parTransId="{FD772D2C-DA85-4640-9B9E-EAF098543997}" sibTransId="{E845374D-C097-4F56-9E63-870C69FBFA89}"/>
    <dgm:cxn modelId="{7CC50054-7268-4BC5-AD6A-C5E7B7682B83}" type="presOf" srcId="{FBC11819-2274-4DF8-8D0B-271607392A47}" destId="{4FC35DB0-DED5-459B-9FFD-74854F428E8F}" srcOrd="0" destOrd="0" presId="urn:microsoft.com/office/officeart/2005/8/layout/process2"/>
    <dgm:cxn modelId="{B73D6777-D4E7-4A8C-8B8F-A89CE3E94148}" type="presOf" srcId="{E845374D-C097-4F56-9E63-870C69FBFA89}" destId="{AFB7A43E-4983-4E4D-B888-D1C7E2F1A347}" srcOrd="1" destOrd="0" presId="urn:microsoft.com/office/officeart/2005/8/layout/process2"/>
    <dgm:cxn modelId="{0CD79C99-CDE1-4E75-A146-ED41C4CBF8C1}" type="presOf" srcId="{459AE288-E9D7-40DB-BFC2-2CBE322B37AE}" destId="{D9F0925F-1FEB-4748-BC1B-72D74A724FD2}" srcOrd="0" destOrd="0" presId="urn:microsoft.com/office/officeart/2005/8/layout/process2"/>
    <dgm:cxn modelId="{01E3FDB7-D929-4F9E-8ABE-42E9351CF061}" type="presOf" srcId="{12B27014-CCFB-484A-92C1-D143365296F7}" destId="{0477C1FA-1463-4B73-B1EF-E0C5D8728940}" srcOrd="0" destOrd="0" presId="urn:microsoft.com/office/officeart/2005/8/layout/process2"/>
    <dgm:cxn modelId="{32A184CD-37D3-4974-9E41-F1A00A92DB06}" type="presOf" srcId="{69B4CB39-5DD7-4301-836A-9445917CCDA2}" destId="{1D8A557B-6B78-4F22-B5B9-CD3B99B22E7C}" srcOrd="0" destOrd="0" presId="urn:microsoft.com/office/officeart/2005/8/layout/process2"/>
    <dgm:cxn modelId="{6AE17C96-08D8-4EC8-B187-7A18FB803AEF}" type="presParOf" srcId="{D9F0925F-1FEB-4748-BC1B-72D74A724FD2}" destId="{4FC35DB0-DED5-459B-9FFD-74854F428E8F}" srcOrd="0" destOrd="0" presId="urn:microsoft.com/office/officeart/2005/8/layout/process2"/>
    <dgm:cxn modelId="{87F85D3F-BE73-4BA2-B0CA-44F033563165}" type="presParOf" srcId="{D9F0925F-1FEB-4748-BC1B-72D74A724FD2}" destId="{3C6CB9FC-766E-479D-9479-D48F472C289E}" srcOrd="1" destOrd="0" presId="urn:microsoft.com/office/officeart/2005/8/layout/process2"/>
    <dgm:cxn modelId="{C4DACE3F-64C2-489B-A561-85FB8508456F}" type="presParOf" srcId="{3C6CB9FC-766E-479D-9479-D48F472C289E}" destId="{AFB7A43E-4983-4E4D-B888-D1C7E2F1A347}" srcOrd="0" destOrd="0" presId="urn:microsoft.com/office/officeart/2005/8/layout/process2"/>
    <dgm:cxn modelId="{A9760D40-615E-4D61-AE2E-CA0C69069885}" type="presParOf" srcId="{D9F0925F-1FEB-4748-BC1B-72D74A724FD2}" destId="{1D8A557B-6B78-4F22-B5B9-CD3B99B22E7C}" srcOrd="2" destOrd="0" presId="urn:microsoft.com/office/officeart/2005/8/layout/process2"/>
    <dgm:cxn modelId="{4493386E-36A0-4462-A175-7CD25FB25E37}" type="presParOf" srcId="{D9F0925F-1FEB-4748-BC1B-72D74A724FD2}" destId="{0477C1FA-1463-4B73-B1EF-E0C5D8728940}" srcOrd="3" destOrd="0" presId="urn:microsoft.com/office/officeart/2005/8/layout/process2"/>
    <dgm:cxn modelId="{20A29E54-9A38-4901-8ED5-8DBFCF0DDAB3}" type="presParOf" srcId="{0477C1FA-1463-4B73-B1EF-E0C5D8728940}" destId="{F9B8B275-BDA5-4CFE-AE6C-09D4B1F7BE2D}" srcOrd="0" destOrd="0" presId="urn:microsoft.com/office/officeart/2005/8/layout/process2"/>
    <dgm:cxn modelId="{2476AF33-4C21-404F-B9A8-149E6DA80F9A}" type="presParOf" srcId="{D9F0925F-1FEB-4748-BC1B-72D74A724FD2}" destId="{F496CEC4-8F1A-47CE-A857-446785DA48A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5DB0-DED5-459B-9FFD-74854F428E8F}">
      <dsp:nvSpPr>
        <dsp:cNvPr id="0" name=""/>
        <dsp:cNvSpPr/>
      </dsp:nvSpPr>
      <dsp:spPr>
        <a:xfrm>
          <a:off x="1631286" y="0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 Evaluation against simulations</a:t>
          </a:r>
          <a:endParaRPr lang="en-US" sz="1800" kern="1200"/>
        </a:p>
      </dsp:txBody>
      <dsp:txXfrm>
        <a:off x="1663148" y="31862"/>
        <a:ext cx="1894378" cy="1024110"/>
      </dsp:txXfrm>
    </dsp:sp>
    <dsp:sp modelId="{3C6CB9FC-766E-479D-9479-D48F472C289E}">
      <dsp:nvSpPr>
        <dsp:cNvPr id="0" name=""/>
        <dsp:cNvSpPr/>
      </dsp:nvSpPr>
      <dsp:spPr>
        <a:xfrm rot="5400000">
          <a:off x="24063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1155824"/>
        <a:ext cx="293715" cy="285556"/>
      </dsp:txXfrm>
    </dsp:sp>
    <dsp:sp modelId="{1D8A557B-6B78-4F22-B5B9-CD3B99B22E7C}">
      <dsp:nvSpPr>
        <dsp:cNvPr id="0" name=""/>
        <dsp:cNvSpPr/>
      </dsp:nvSpPr>
      <dsp:spPr>
        <a:xfrm>
          <a:off x="1631286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Evaluation against US LL data</a:t>
          </a:r>
          <a:endParaRPr lang="en-US" sz="1800" kern="1200"/>
        </a:p>
      </dsp:txBody>
      <dsp:txXfrm>
        <a:off x="1663148" y="1663613"/>
        <a:ext cx="1894378" cy="1024110"/>
      </dsp:txXfrm>
    </dsp:sp>
    <dsp:sp modelId="{0477C1FA-1463-4B73-B1EF-E0C5D8728940}">
      <dsp:nvSpPr>
        <dsp:cNvPr id="0" name=""/>
        <dsp:cNvSpPr/>
      </dsp:nvSpPr>
      <dsp:spPr>
        <a:xfrm rot="5400000">
          <a:off x="24063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2787576"/>
        <a:ext cx="293715" cy="285556"/>
      </dsp:txXfrm>
    </dsp:sp>
    <dsp:sp modelId="{F496CEC4-8F1A-47CE-A857-446785DA48AE}">
      <dsp:nvSpPr>
        <dsp:cNvPr id="0" name=""/>
        <dsp:cNvSpPr/>
      </dsp:nvSpPr>
      <dsp:spPr>
        <a:xfrm>
          <a:off x="1631286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Beta testing with diverse users</a:t>
          </a:r>
          <a:endParaRPr lang="en-US" sz="1800" kern="1200"/>
        </a:p>
      </dsp:txBody>
      <dsp:txXfrm>
        <a:off x="1663148" y="3295365"/>
        <a:ext cx="1894378" cy="1024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5DB0-DED5-459B-9FFD-74854F428E8F}">
      <dsp:nvSpPr>
        <dsp:cNvPr id="0" name=""/>
        <dsp:cNvSpPr/>
      </dsp:nvSpPr>
      <dsp:spPr>
        <a:xfrm>
          <a:off x="1631286" y="0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 Evaluation against simulations</a:t>
          </a:r>
          <a:endParaRPr lang="en-US" sz="1800" kern="1200"/>
        </a:p>
      </dsp:txBody>
      <dsp:txXfrm>
        <a:off x="1663148" y="31862"/>
        <a:ext cx="1894378" cy="1024110"/>
      </dsp:txXfrm>
    </dsp:sp>
    <dsp:sp modelId="{3C6CB9FC-766E-479D-9479-D48F472C289E}">
      <dsp:nvSpPr>
        <dsp:cNvPr id="0" name=""/>
        <dsp:cNvSpPr/>
      </dsp:nvSpPr>
      <dsp:spPr>
        <a:xfrm rot="5400000">
          <a:off x="24063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1155824"/>
        <a:ext cx="293715" cy="285556"/>
      </dsp:txXfrm>
    </dsp:sp>
    <dsp:sp modelId="{1D8A557B-6B78-4F22-B5B9-CD3B99B22E7C}">
      <dsp:nvSpPr>
        <dsp:cNvPr id="0" name=""/>
        <dsp:cNvSpPr/>
      </dsp:nvSpPr>
      <dsp:spPr>
        <a:xfrm>
          <a:off x="1631286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Evaluation against US LL data</a:t>
          </a:r>
          <a:endParaRPr lang="en-US" sz="1800" kern="1200"/>
        </a:p>
      </dsp:txBody>
      <dsp:txXfrm>
        <a:off x="1663148" y="1663613"/>
        <a:ext cx="1894378" cy="1024110"/>
      </dsp:txXfrm>
    </dsp:sp>
    <dsp:sp modelId="{0477C1FA-1463-4B73-B1EF-E0C5D8728940}">
      <dsp:nvSpPr>
        <dsp:cNvPr id="0" name=""/>
        <dsp:cNvSpPr/>
      </dsp:nvSpPr>
      <dsp:spPr>
        <a:xfrm rot="5400000">
          <a:off x="24063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2787576"/>
        <a:ext cx="293715" cy="285556"/>
      </dsp:txXfrm>
    </dsp:sp>
    <dsp:sp modelId="{F496CEC4-8F1A-47CE-A857-446785DA48AE}">
      <dsp:nvSpPr>
        <dsp:cNvPr id="0" name=""/>
        <dsp:cNvSpPr/>
      </dsp:nvSpPr>
      <dsp:spPr>
        <a:xfrm>
          <a:off x="1631286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Beta testing with diverse users</a:t>
          </a:r>
          <a:endParaRPr lang="en-US" sz="1800" kern="1200"/>
        </a:p>
      </dsp:txBody>
      <dsp:txXfrm>
        <a:off x="1663148" y="3295365"/>
        <a:ext cx="1894378" cy="1024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35DB0-DED5-459B-9FFD-74854F428E8F}">
      <dsp:nvSpPr>
        <dsp:cNvPr id="0" name=""/>
        <dsp:cNvSpPr/>
      </dsp:nvSpPr>
      <dsp:spPr>
        <a:xfrm>
          <a:off x="1631286" y="0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 Evaluation against simulations</a:t>
          </a:r>
          <a:endParaRPr lang="en-US" sz="1800" kern="1200"/>
        </a:p>
      </dsp:txBody>
      <dsp:txXfrm>
        <a:off x="1663148" y="31862"/>
        <a:ext cx="1894378" cy="1024110"/>
      </dsp:txXfrm>
    </dsp:sp>
    <dsp:sp modelId="{3C6CB9FC-766E-479D-9479-D48F472C289E}">
      <dsp:nvSpPr>
        <dsp:cNvPr id="0" name=""/>
        <dsp:cNvSpPr/>
      </dsp:nvSpPr>
      <dsp:spPr>
        <a:xfrm rot="5400000">
          <a:off x="2406369" y="1115030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1155824"/>
        <a:ext cx="293715" cy="285556"/>
      </dsp:txXfrm>
    </dsp:sp>
    <dsp:sp modelId="{1D8A557B-6B78-4F22-B5B9-CD3B99B22E7C}">
      <dsp:nvSpPr>
        <dsp:cNvPr id="0" name=""/>
        <dsp:cNvSpPr/>
      </dsp:nvSpPr>
      <dsp:spPr>
        <a:xfrm>
          <a:off x="1631286" y="1631751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Evaluation against US LL data</a:t>
          </a:r>
          <a:endParaRPr lang="en-US" sz="1800" kern="1200"/>
        </a:p>
      </dsp:txBody>
      <dsp:txXfrm>
        <a:off x="1663148" y="1663613"/>
        <a:ext cx="1894378" cy="1024110"/>
      </dsp:txXfrm>
    </dsp:sp>
    <dsp:sp modelId="{0477C1FA-1463-4B73-B1EF-E0C5D8728940}">
      <dsp:nvSpPr>
        <dsp:cNvPr id="0" name=""/>
        <dsp:cNvSpPr/>
      </dsp:nvSpPr>
      <dsp:spPr>
        <a:xfrm rot="5400000">
          <a:off x="2406369" y="2746782"/>
          <a:ext cx="407937" cy="489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2463481" y="2787576"/>
        <a:ext cx="293715" cy="285556"/>
      </dsp:txXfrm>
    </dsp:sp>
    <dsp:sp modelId="{F496CEC4-8F1A-47CE-A857-446785DA48AE}">
      <dsp:nvSpPr>
        <dsp:cNvPr id="0" name=""/>
        <dsp:cNvSpPr/>
      </dsp:nvSpPr>
      <dsp:spPr>
        <a:xfrm>
          <a:off x="1631286" y="3263503"/>
          <a:ext cx="1958102" cy="10878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 Light" panose="020F0302020204030204"/>
            </a:rPr>
            <a:t>Beta testing</a:t>
          </a:r>
        </a:p>
      </dsp:txBody>
      <dsp:txXfrm>
        <a:off x="1663148" y="3295365"/>
        <a:ext cx="1894378" cy="1024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B037E-26E6-4EC9-A1CE-88BBB5A195D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E3ED9-31F7-4426-B77D-B11B84506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4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evaluate the efficacy of the bycatch estimation tool for bycatch species such as billfish (Blue Marlin, White Marlin and Round-scale Spearfish), simulation testing was carried out by coupling the longline simulator LLSIM (Goodyear 2021) with an additional simulation model that produces observer databases. 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Largely focused on the question of re-capturing patterns in simulated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3ED9-31F7-4426-B77D-B11B845063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0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USA Task 1 data are presented as the solid black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BE3ED9-31F7-4426-B77D-B11B845063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2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2669-B0E3-6895-80CE-59C9C7CD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F7A0-A35F-F456-053D-3E0B9B82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1EFD0-C1A9-B3A2-D5E2-793267CF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1B25-A555-3B1E-3D85-282938F4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BFA92-3FE1-7FA1-6255-6AADF192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20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E39B-D421-CD8D-06E1-0C0F5F0E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67DCF-CF25-F4AF-327D-FADBECAA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C4A4-958E-B2A9-F736-FE0A18FD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DA20-560F-F40A-8AAB-D1878057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473D-3640-2AF7-B82A-286FC7F3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1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37370-D504-95A6-39C8-178A41881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13033-7F62-7611-8A38-0FFBD374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495CA-1422-3F12-E956-97EF4E60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FD9C5-102A-E024-2624-74931799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294D-E6F2-8CD3-2A1F-8D4C964F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AED-CCAD-85CB-1A5E-D219ADE1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AA8E-9155-7283-B57F-D35FC6FB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E028-4712-9C9E-D0D5-5BD2BFC0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4BD00-E8EE-0FBC-16B4-D9A4943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31EC8-5DA4-92E9-46DF-20A69F6D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8E6A-48B7-8CD1-F728-643CC919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5DED3-667E-9752-EF04-75643FF3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7676-278A-91D6-073D-0FE07AA8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EB91-9BBC-3B33-EF97-31B541DC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1FB9-7A2E-9941-E9BC-96692AA0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6C5C-BB4A-334B-1421-D88DC0E5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1294-863E-2FD6-E74B-EC6D7ED7D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9CF21-A671-BB28-8E23-2646F2C75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F7D99-94A1-4B2C-87E2-9369FA9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5B9F-C52D-C608-2132-9F52F2A2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3FF6D-1E3C-C9F2-473D-34F3261D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8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4FC6-5107-8184-7F8D-EDBBB24B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78330-D967-4979-E3CD-35EC7D46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A75B6-6DEB-B74B-6BFF-5BE89E0E7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3FCAE-7D37-6F31-EFD3-929514B6F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BB0F5-CC06-1EEB-1EFD-00F57318F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79965-B91C-F993-253F-1D5C0CE4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7C934-ED59-1774-5DDB-D09D5A41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4118D-AA29-07D0-C3BD-CE3B06AC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50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F1F2-F460-29CD-FDCA-A5B4F181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399B6-5976-FD21-2E07-4D84FB58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E3857-D012-65D5-5188-070B7226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C141-B3E8-CDD7-9C98-74FB6F4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9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4127D-41BA-0DAA-E543-12E5C474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0AC26C-78B3-9FF7-0686-4E8F1145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0DC8-85ED-5050-8E22-9DCDF28A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61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5E0E-B207-B32A-62F5-045A1A1B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4BA2-B45C-1E65-6E75-5EA8D099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A41AE-9DBA-E32F-12D0-CBBFB6683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0F03-0E54-8BCE-6AF7-51406FE9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4C22C-29A8-7651-293C-77B3556B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4579-D4F9-EA98-8C90-59886FF2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4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C56D-C165-3F9E-7AEE-B81DECED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18B83-1337-DCB0-E358-233F595FE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263ED-1D78-164B-D6A2-AD94E76D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530AB-CC38-6B65-1AC9-C6B3546F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D2A6A-69F2-CE23-9559-1B4B751D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A2C6-FD86-4645-5DDD-14F24637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1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A9E06-2746-B7AB-1341-545AFA97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7245A-6274-824A-B854-36215C92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7536-F280-37EE-B37C-6BFF06B95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7DC32-5367-44AC-B2A2-BD961E77EEBC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05FD3-E9A5-871F-AF68-A15DB5CC8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C42B-E3E5-B0DD-3F0B-B9E6EC5AC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2B9A-C013-40BB-BFD6-EEE4FD110A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1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8DB-C1B0-0FDB-62BB-A233F3E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ICCAT Workshop: investigation into bycatch estimation methodologies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F665-B884-33F4-7DC7-C6308D98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590692" cy="287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>
                <a:cs typeface="Calibri"/>
              </a:rPr>
              <a:t>Welcome and introductions</a:t>
            </a:r>
          </a:p>
          <a:p>
            <a:pPr algn="l"/>
            <a:r>
              <a:rPr lang="en-GB" b="1">
                <a:cs typeface="Calibri"/>
              </a:rPr>
              <a:t>Module 1:  Overview of </a:t>
            </a:r>
            <a:r>
              <a:rPr lang="en-GB" b="1" err="1">
                <a:cs typeface="Calibri"/>
              </a:rPr>
              <a:t>BycatchEstimator</a:t>
            </a:r>
            <a:r>
              <a:rPr lang="en-GB" b="1">
                <a:cs typeface="Calibri"/>
              </a:rPr>
              <a:t> R package</a:t>
            </a:r>
          </a:p>
          <a:p>
            <a:pPr algn="l"/>
            <a:endParaRPr lang="en-GB" b="1">
              <a:ea typeface="Calibri" panose="020F0502020204030204"/>
              <a:cs typeface="Calibri"/>
            </a:endParaRPr>
          </a:p>
          <a:p>
            <a:pPr algn="l"/>
            <a:r>
              <a:rPr lang="en-GB" sz="2200" b="1">
                <a:cs typeface="Calibri"/>
              </a:rPr>
              <a:t>Facilitators:</a:t>
            </a:r>
            <a:endParaRPr lang="en-US" sz="2200">
              <a:cs typeface="Calibri"/>
            </a:endParaRPr>
          </a:p>
          <a:p>
            <a:pPr algn="l"/>
            <a:r>
              <a:rPr lang="en-GB" sz="2200" err="1">
                <a:cs typeface="Calibri"/>
              </a:rPr>
              <a:t>Dr.</a:t>
            </a:r>
            <a:r>
              <a:rPr lang="en-GB" sz="2200">
                <a:cs typeface="Calibri"/>
              </a:rPr>
              <a:t> Beth Babcock</a:t>
            </a:r>
            <a:endParaRPr lang="en-US" sz="2200">
              <a:cs typeface="Calibri"/>
            </a:endParaRPr>
          </a:p>
          <a:p>
            <a:pPr algn="l"/>
            <a:r>
              <a:rPr lang="en-GB" sz="2200">
                <a:cs typeface="Calibri"/>
              </a:rPr>
              <a:t>Dr. Ana Adao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BFFCC64-192B-CA9A-FD9A-8A570A788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56" y="3393831"/>
            <a:ext cx="2655765" cy="30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BycatchEstimator</a:t>
            </a:r>
            <a:r>
              <a:rPr lang="en-GB"/>
              <a:t> Overview</a:t>
            </a:r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649E-82C9-41AB-E7FE-795014AD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019"/>
            <a:ext cx="111687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err="1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  <a:t>BycatchEstimator</a:t>
            </a:r>
            <a: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  <a:t> is used to </a:t>
            </a:r>
            <a:r>
              <a:rPr lang="en-GB" sz="240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estimate total annual bycatch by expanding the data from an observer program to the total effort from logbooks or landings records.</a:t>
            </a:r>
            <a:endParaRPr lang="en-GB" sz="240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556BA94-C18B-0215-E443-781C115B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579" y="2697767"/>
            <a:ext cx="5845629" cy="3762072"/>
          </a:xfrm>
          <a:prstGeom prst="rect">
            <a:avLst/>
          </a:prstGeom>
        </p:spPr>
      </p:pic>
      <p:pic>
        <p:nvPicPr>
          <p:cNvPr id="5" name="Picture 5" descr="Map&#10;&#10;Description automatically generated">
            <a:extLst>
              <a:ext uri="{FF2B5EF4-FFF2-40B4-BE49-F238E27FC236}">
                <a16:creationId xmlns:a16="http://schemas.microsoft.com/office/drawing/2014/main" id="{5A0389E8-F14A-B7DE-4BAC-6E6D74663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32" r="-498" b="-386"/>
          <a:stretch/>
        </p:blipFill>
        <p:spPr>
          <a:xfrm>
            <a:off x="1254579" y="2604408"/>
            <a:ext cx="4471350" cy="3852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A3CD0A-0BDD-B823-B270-779B6D54F16A}"/>
              </a:ext>
            </a:extLst>
          </p:cNvPr>
          <p:cNvSpPr txBox="1"/>
          <p:nvPr/>
        </p:nvSpPr>
        <p:spPr>
          <a:xfrm>
            <a:off x="1643062" y="2486705"/>
            <a:ext cx="340178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Fishing effort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994FB-2C69-AABD-5C3A-7AB241828F56}"/>
              </a:ext>
            </a:extLst>
          </p:cNvPr>
          <p:cNvSpPr txBox="1"/>
          <p:nvPr/>
        </p:nvSpPr>
        <p:spPr>
          <a:xfrm>
            <a:off x="7017883" y="2418669"/>
            <a:ext cx="340178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Bycatch estimates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BycatchEstimator</a:t>
            </a:r>
            <a:r>
              <a:rPr lang="en-GB"/>
              <a:t> Overview</a:t>
            </a:r>
            <a:endParaRPr lang="en-GB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649E-82C9-41AB-E7FE-795014AD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  <a:t>Uses </a:t>
            </a:r>
            <a:r>
              <a:rPr lang="en-GB" sz="2400">
                <a:solidFill>
                  <a:srgbClr val="333333"/>
                </a:solidFill>
                <a:latin typeface="Calibri"/>
                <a:ea typeface="+mn-lt"/>
                <a:cs typeface="Times New Roman"/>
              </a:rPr>
              <a:t>model-based and design-based procedures to estimate total annual bycatch.</a:t>
            </a:r>
            <a:br>
              <a:rPr lang="en-GB" sz="2400">
                <a:solidFill>
                  <a:srgbClr val="333333"/>
                </a:solidFill>
                <a:latin typeface="Calibri"/>
                <a:ea typeface="+mn-lt"/>
                <a:cs typeface="Times New Roman"/>
              </a:rPr>
            </a:br>
            <a:endParaRPr lang="en-GB" sz="2400">
              <a:solidFill>
                <a:srgbClr val="333333"/>
              </a:solidFill>
              <a:latin typeface="Calibri"/>
              <a:ea typeface="+mn-lt"/>
              <a:cs typeface="Times New Roman"/>
            </a:endParaRPr>
          </a:p>
          <a:p>
            <a: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  <a:t>Can also be used to estimate an annual index of abundance, calculated only from the observer data. </a:t>
            </a:r>
            <a:b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</a:br>
            <a:endParaRPr lang="en-GB" sz="2400">
              <a:solidFill>
                <a:srgbClr val="333333"/>
              </a:solidFill>
              <a:latin typeface="Calibri"/>
              <a:ea typeface="Calibri"/>
              <a:cs typeface="Times New Roman"/>
            </a:endParaRPr>
          </a:p>
          <a:p>
            <a: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  <a:t>Model-based bycatch estimation uses generalized linear models (GLM) based on the user’s choice of observation error models. </a:t>
            </a:r>
            <a:br>
              <a:rPr lang="en-GB" sz="2400">
                <a:solidFill>
                  <a:srgbClr val="333333"/>
                </a:solidFill>
                <a:latin typeface="Calibri"/>
                <a:ea typeface="Calibri"/>
                <a:cs typeface="Times New Roman"/>
              </a:rPr>
            </a:br>
            <a:endParaRPr lang="en-GB" sz="2400">
              <a:solidFill>
                <a:srgbClr val="333333"/>
              </a:solidFill>
              <a:ea typeface="Calibri"/>
              <a:cs typeface="Calibri"/>
            </a:endParaRPr>
          </a:p>
          <a:p>
            <a:r>
              <a:rPr lang="en-GB" sz="2400">
                <a:solidFill>
                  <a:srgbClr val="333333"/>
                </a:solidFill>
                <a:ea typeface="Calibri"/>
                <a:cs typeface="Calibri"/>
              </a:rPr>
              <a:t>The design-based methods include a stratified ratio estimator, and the delta-lognormal estimator of Pennington (1983), and the user may specify the stratification variables for these estimators (e.g. seasons, spatial areas).</a:t>
            </a:r>
          </a:p>
          <a:p>
            <a:pPr marL="0" indent="0">
              <a:buNone/>
            </a:pPr>
            <a:endParaRPr lang="en-GB" sz="1400">
              <a:solidFill>
                <a:srgbClr val="212529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9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D41CEBFA-8013-235B-E334-B36E39C0F4E9}"/>
              </a:ext>
            </a:extLst>
          </p:cNvPr>
          <p:cNvSpPr/>
          <p:nvPr/>
        </p:nvSpPr>
        <p:spPr>
          <a:xfrm>
            <a:off x="802821" y="1575026"/>
            <a:ext cx="2299607" cy="1374321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history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3006424-B94B-48DE-E08B-1F26DF4989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641390"/>
              </p:ext>
            </p:extLst>
          </p:nvPr>
        </p:nvGraphicFramePr>
        <p:xfrm>
          <a:off x="-674914" y="1716768"/>
          <a:ext cx="52206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6" name="Content Placeholder 2">
            <a:extLst>
              <a:ext uri="{FF2B5EF4-FFF2-40B4-BE49-F238E27FC236}">
                <a16:creationId xmlns:a16="http://schemas.microsoft.com/office/drawing/2014/main" id="{6ADBC225-9A62-0009-08C1-4C7E76D2B12B}"/>
              </a:ext>
            </a:extLst>
          </p:cNvPr>
          <p:cNvSpPr txBox="1">
            <a:spLocks/>
          </p:cNvSpPr>
          <p:nvPr/>
        </p:nvSpPr>
        <p:spPr>
          <a:xfrm>
            <a:off x="4951046" y="1825625"/>
            <a:ext cx="640275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Calibri"/>
                <a:ea typeface="Calibri"/>
                <a:cs typeface="Calibri"/>
              </a:rPr>
              <a:t>Babcock &amp; Goodyear (2021). </a:t>
            </a:r>
            <a:r>
              <a:rPr lang="en-GB" sz="2400">
                <a:ea typeface="+mn-lt"/>
                <a:cs typeface="+mn-lt"/>
              </a:rPr>
              <a:t>SCRS/2021/078</a:t>
            </a:r>
            <a:endParaRPr lang="en-US" sz="2400">
              <a:ea typeface="+mn-lt"/>
              <a:cs typeface="+mn-lt"/>
            </a:endParaRPr>
          </a:p>
          <a:p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Babcock et al. (2022). </a:t>
            </a:r>
            <a:r>
              <a:rPr lang="en-GB" sz="2400">
                <a:ea typeface="+mn-lt"/>
                <a:cs typeface="+mn-lt"/>
              </a:rPr>
              <a:t>SCRS/2022/105</a:t>
            </a:r>
          </a:p>
          <a:p>
            <a:r>
              <a:rPr lang="en-GB" sz="2400">
                <a:ea typeface="+mn-lt"/>
                <a:cs typeface="+mn-lt"/>
              </a:rPr>
              <a:t>Babcock et al. (2023). SCRS/2023/025</a:t>
            </a:r>
          </a:p>
        </p:txBody>
      </p:sp>
      <p:pic>
        <p:nvPicPr>
          <p:cNvPr id="465" name="Picture 465" descr="Chart, histogram&#10;&#10;Description automatically generated">
            <a:extLst>
              <a:ext uri="{FF2B5EF4-FFF2-40B4-BE49-F238E27FC236}">
                <a16:creationId xmlns:a16="http://schemas.microsoft.com/office/drawing/2014/main" id="{8D8139EA-991C-0413-4A6D-2D090A2E5E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8687" r="-498" b="-386"/>
          <a:stretch/>
        </p:blipFill>
        <p:spPr>
          <a:xfrm>
            <a:off x="4588328" y="3067050"/>
            <a:ext cx="7111135" cy="37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DC52556F-8EB8-F5E3-1BA8-46A40E868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257" y="1690009"/>
            <a:ext cx="4920342" cy="4906734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9F663-E6F7-FD34-841F-6EDEE2294C39}"/>
              </a:ext>
            </a:extLst>
          </p:cNvPr>
          <p:cNvSpPr/>
          <p:nvPr/>
        </p:nvSpPr>
        <p:spPr>
          <a:xfrm>
            <a:off x="802821" y="3207883"/>
            <a:ext cx="2299607" cy="1374321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history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3006424-B94B-48DE-E08B-1F26DF4989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674914" y="1716768"/>
          <a:ext cx="52206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6" name="Content Placeholder 2">
            <a:extLst>
              <a:ext uri="{FF2B5EF4-FFF2-40B4-BE49-F238E27FC236}">
                <a16:creationId xmlns:a16="http://schemas.microsoft.com/office/drawing/2014/main" id="{6ADBC225-9A62-0009-08C1-4C7E76D2B12B}"/>
              </a:ext>
            </a:extLst>
          </p:cNvPr>
          <p:cNvSpPr txBox="1">
            <a:spLocks/>
          </p:cNvSpPr>
          <p:nvPr/>
        </p:nvSpPr>
        <p:spPr>
          <a:xfrm>
            <a:off x="5794689" y="1594304"/>
            <a:ext cx="640275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Babcock et al. (2023). </a:t>
            </a:r>
            <a:r>
              <a:rPr lang="en-GB" sz="2400">
                <a:ea typeface="+mn-lt"/>
                <a:cs typeface="+mn-lt"/>
              </a:rPr>
              <a:t>SCRS/2023/025</a:t>
            </a:r>
          </a:p>
          <a:p>
            <a:r>
              <a:rPr lang="en-GB" sz="24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More realistic simulations of US LL observer program, plus application to real US LL data</a:t>
            </a:r>
            <a:endParaRPr lang="en-GB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392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9F941D-70E9-6473-83B1-EFBE18CF0084}"/>
              </a:ext>
            </a:extLst>
          </p:cNvPr>
          <p:cNvSpPr/>
          <p:nvPr/>
        </p:nvSpPr>
        <p:spPr>
          <a:xfrm>
            <a:off x="802821" y="4827133"/>
            <a:ext cx="2299607" cy="1374321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Development history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83006424-B94B-48DE-E08B-1F26DF4989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674914" y="1716768"/>
          <a:ext cx="522067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6" name="Content Placeholder 2">
            <a:extLst>
              <a:ext uri="{FF2B5EF4-FFF2-40B4-BE49-F238E27FC236}">
                <a16:creationId xmlns:a16="http://schemas.microsoft.com/office/drawing/2014/main" id="{6ADBC225-9A62-0009-08C1-4C7E76D2B12B}"/>
              </a:ext>
            </a:extLst>
          </p:cNvPr>
          <p:cNvSpPr txBox="1">
            <a:spLocks/>
          </p:cNvSpPr>
          <p:nvPr/>
        </p:nvSpPr>
        <p:spPr>
          <a:xfrm>
            <a:off x="4951046" y="1825625"/>
            <a:ext cx="6661289" cy="4364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Roboto"/>
                <a:ea typeface="Roboto"/>
                <a:cs typeface="Roboto"/>
              </a:rPr>
              <a:t>2023 workshop: beta testing and feedback.</a:t>
            </a:r>
            <a:br>
              <a:rPr lang="en-GB" sz="2400">
                <a:latin typeface="Roboto"/>
                <a:ea typeface="Roboto"/>
                <a:cs typeface="Roboto"/>
              </a:rPr>
            </a:b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GB" sz="2400">
                <a:latin typeface="Roboto"/>
                <a:ea typeface="Roboto"/>
                <a:cs typeface="Roboto"/>
              </a:rPr>
              <a:t>2024 workshop: Broader roll out and training</a:t>
            </a:r>
            <a:endParaRPr lang="en-GB">
              <a:latin typeface="Calibri"/>
              <a:ea typeface="Roboto"/>
              <a:cs typeface="Calibri"/>
            </a:endParaRPr>
          </a:p>
          <a:p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88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Resources &amp; documentation</a:t>
            </a:r>
            <a:endParaRPr lang="en-US"/>
          </a:p>
        </p:txBody>
      </p:sp>
      <p:pic>
        <p:nvPicPr>
          <p:cNvPr id="4" name="Graphic 4" descr="Customer review with solid fill">
            <a:extLst>
              <a:ext uri="{FF2B5EF4-FFF2-40B4-BE49-F238E27FC236}">
                <a16:creationId xmlns:a16="http://schemas.microsoft.com/office/drawing/2014/main" id="{89D372D7-F503-AD80-264E-1E16B465A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946" y="1613354"/>
            <a:ext cx="900793" cy="81915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EA0A06-7227-F44E-6346-25817B314C36}"/>
              </a:ext>
            </a:extLst>
          </p:cNvPr>
          <p:cNvSpPr txBox="1">
            <a:spLocks/>
          </p:cNvSpPr>
          <p:nvPr/>
        </p:nvSpPr>
        <p:spPr>
          <a:xfrm>
            <a:off x="2569797" y="1689554"/>
            <a:ext cx="9450753" cy="84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Box folder: </a:t>
            </a:r>
            <a:r>
              <a:rPr lang="en-US" sz="2400" b="1">
                <a:solidFill>
                  <a:srgbClr val="222222"/>
                </a:solidFill>
              </a:rPr>
              <a:t>Bycatch Estimator Training &gt; Workshop Materials</a:t>
            </a:r>
            <a:endParaRPr lang="en-US" sz="24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i="1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Each presentation is accompanied with R Markdown file containing related code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4A9E27-65E7-9BB0-4879-8835F1F33000}"/>
              </a:ext>
            </a:extLst>
          </p:cNvPr>
          <p:cNvSpPr txBox="1">
            <a:spLocks/>
          </p:cNvSpPr>
          <p:nvPr/>
        </p:nvSpPr>
        <p:spPr>
          <a:xfrm>
            <a:off x="2602451" y="2786288"/>
            <a:ext cx="9450753" cy="84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Vignette</a:t>
            </a:r>
            <a:endParaRPr lang="en-US" sz="2400" b="1">
              <a:solidFill>
                <a:srgbClr val="222222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i="1">
                <a:ea typeface="+mn-lt"/>
                <a:cs typeface="+mn-lt"/>
              </a:rPr>
              <a:t>https://ebabcock.github.io/BycatchEstimator/index.html</a:t>
            </a:r>
            <a:endParaRPr lang="en-US" i="1"/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57924F-254A-94E5-CFA8-6F9EDA3287E1}"/>
              </a:ext>
            </a:extLst>
          </p:cNvPr>
          <p:cNvSpPr txBox="1">
            <a:spLocks/>
          </p:cNvSpPr>
          <p:nvPr/>
        </p:nvSpPr>
        <p:spPr>
          <a:xfrm>
            <a:off x="2602450" y="3738788"/>
            <a:ext cx="9450753" cy="84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Source code</a:t>
            </a:r>
            <a:endParaRPr lang="en-US"/>
          </a:p>
          <a:p>
            <a:pPr marL="0" indent="0">
              <a:buNone/>
            </a:pPr>
            <a:r>
              <a:rPr lang="en-US" sz="2400" i="1">
                <a:ea typeface="+mn-lt"/>
                <a:cs typeface="+mn-lt"/>
              </a:rPr>
              <a:t>https://github.com/ebabcock/BycatchEstimator</a:t>
            </a:r>
            <a:endParaRPr lang="en-US" i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BB9CC6-F645-DACD-783B-9E72E1BFBE68}"/>
              </a:ext>
            </a:extLst>
          </p:cNvPr>
          <p:cNvSpPr txBox="1">
            <a:spLocks/>
          </p:cNvSpPr>
          <p:nvPr/>
        </p:nvSpPr>
        <p:spPr>
          <a:xfrm>
            <a:off x="2602449" y="4800145"/>
            <a:ext cx="9450753" cy="84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Tutorial video</a:t>
            </a:r>
            <a:endParaRPr lang="en-US"/>
          </a:p>
          <a:p>
            <a:pPr marL="0" indent="0">
              <a:buNone/>
            </a:pPr>
            <a:r>
              <a:rPr lang="en-US" sz="2400" i="1">
                <a:ea typeface="+mn-lt"/>
                <a:cs typeface="+mn-lt"/>
              </a:rPr>
              <a:t>https://miami.app.box.com/s/sjqwj3c1v1tcv4y3n169u3x5bs18rir2</a:t>
            </a:r>
            <a:endParaRPr lang="en-US" i="1"/>
          </a:p>
          <a:p>
            <a:pPr marL="0" indent="0">
              <a:buNone/>
            </a:pPr>
            <a:endParaRPr lang="en-US" sz="2400">
              <a:ea typeface="Calibri"/>
              <a:cs typeface="Calibri"/>
            </a:endParaRPr>
          </a:p>
        </p:txBody>
      </p:sp>
      <p:pic>
        <p:nvPicPr>
          <p:cNvPr id="14" name="Graphic 14" descr="Document with solid fill">
            <a:extLst>
              <a:ext uri="{FF2B5EF4-FFF2-40B4-BE49-F238E27FC236}">
                <a16:creationId xmlns:a16="http://schemas.microsoft.com/office/drawing/2014/main" id="{86B1FE29-C2D7-AE16-9C38-D0AB5DA77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636" y="2748643"/>
            <a:ext cx="914400" cy="914400"/>
          </a:xfrm>
          <a:prstGeom prst="rect">
            <a:avLst/>
          </a:prstGeom>
        </p:spPr>
      </p:pic>
      <p:pic>
        <p:nvPicPr>
          <p:cNvPr id="15" name="Graphic 15" descr="Monitor with solid fill">
            <a:extLst>
              <a:ext uri="{FF2B5EF4-FFF2-40B4-BE49-F238E27FC236}">
                <a16:creationId xmlns:a16="http://schemas.microsoft.com/office/drawing/2014/main" id="{670AC78F-8FD5-8FA7-D830-28A080DE9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8636" y="4721678"/>
            <a:ext cx="914400" cy="914400"/>
          </a:xfrm>
          <a:prstGeom prst="rect">
            <a:avLst/>
          </a:prstGeom>
        </p:spPr>
      </p:pic>
      <p:pic>
        <p:nvPicPr>
          <p:cNvPr id="16" name="Graphic 16" descr="Braille with solid fill">
            <a:extLst>
              <a:ext uri="{FF2B5EF4-FFF2-40B4-BE49-F238E27FC236}">
                <a16:creationId xmlns:a16="http://schemas.microsoft.com/office/drawing/2014/main" id="{020200E0-0B87-A196-4AB5-354B75E933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636" y="3741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4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Code map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A13C25-957B-D273-3884-C48490041AC2}"/>
              </a:ext>
            </a:extLst>
          </p:cNvPr>
          <p:cNvSpPr/>
          <p:nvPr/>
        </p:nvSpPr>
        <p:spPr>
          <a:xfrm>
            <a:off x="881673" y="1941635"/>
            <a:ext cx="2237153" cy="44840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7E4B73-7C20-9622-1330-7780F5B7EF29}"/>
              </a:ext>
            </a:extLst>
          </p:cNvPr>
          <p:cNvSpPr/>
          <p:nvPr/>
        </p:nvSpPr>
        <p:spPr>
          <a:xfrm>
            <a:off x="6332904" y="1941635"/>
            <a:ext cx="4982306" cy="44840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CDE05C-38A8-6D61-1D01-49A030AE813B}"/>
              </a:ext>
            </a:extLst>
          </p:cNvPr>
          <p:cNvSpPr txBox="1"/>
          <p:nvPr/>
        </p:nvSpPr>
        <p:spPr>
          <a:xfrm>
            <a:off x="884115" y="1575287"/>
            <a:ext cx="2271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Inputs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78ABB-1AAA-BC8F-AC6C-7A4ABF4F61F0}"/>
              </a:ext>
            </a:extLst>
          </p:cNvPr>
          <p:cNvSpPr txBox="1"/>
          <p:nvPr/>
        </p:nvSpPr>
        <p:spPr>
          <a:xfrm>
            <a:off x="8406421" y="1575287"/>
            <a:ext cx="2271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Outputs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0FF7BDA-0982-64CF-028A-B042078855EC}"/>
              </a:ext>
            </a:extLst>
          </p:cNvPr>
          <p:cNvSpPr/>
          <p:nvPr/>
        </p:nvSpPr>
        <p:spPr>
          <a:xfrm>
            <a:off x="1064845" y="2254250"/>
            <a:ext cx="1865923" cy="10843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Observer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A96766-974B-94A4-6CE1-5A00A7FE91E3}"/>
              </a:ext>
            </a:extLst>
          </p:cNvPr>
          <p:cNvSpPr/>
          <p:nvPr/>
        </p:nvSpPr>
        <p:spPr>
          <a:xfrm>
            <a:off x="3343519" y="1941635"/>
            <a:ext cx="2637692" cy="448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F9958E-0CE4-BE04-469C-2E3CB8B345FB}"/>
              </a:ext>
            </a:extLst>
          </p:cNvPr>
          <p:cNvSpPr txBox="1"/>
          <p:nvPr/>
        </p:nvSpPr>
        <p:spPr>
          <a:xfrm>
            <a:off x="3277576" y="1575287"/>
            <a:ext cx="2271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Key functions</a:t>
            </a:r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D9782F-7CC2-3E77-8DB9-5D8E8B4159F5}"/>
              </a:ext>
            </a:extLst>
          </p:cNvPr>
          <p:cNvSpPr/>
          <p:nvPr/>
        </p:nvSpPr>
        <p:spPr>
          <a:xfrm>
            <a:off x="3468076" y="2205402"/>
            <a:ext cx="2393461" cy="14360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err="1">
                <a:solidFill>
                  <a:schemeClr val="tx1"/>
                </a:solidFill>
                <a:ea typeface="Calibri"/>
                <a:cs typeface="Calibri"/>
              </a:rPr>
              <a:t>bycatchSetup</a:t>
            </a:r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>
                <a:solidFill>
                  <a:srgbClr val="404040"/>
                </a:solidFill>
                <a:ea typeface="+mn-lt"/>
                <a:cs typeface="+mn-lt"/>
              </a:rPr>
              <a:t>Sets global conditions and makes a preliminary data summary.</a:t>
            </a:r>
            <a:endParaRPr lang="en-US" sz="1600">
              <a:ea typeface="+mn-lt"/>
              <a:cs typeface="+mn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BCF982-FBC8-8CC6-B78F-FB287176F191}"/>
              </a:ext>
            </a:extLst>
          </p:cNvPr>
          <p:cNvSpPr/>
          <p:nvPr/>
        </p:nvSpPr>
        <p:spPr>
          <a:xfrm>
            <a:off x="6721228" y="2205402"/>
            <a:ext cx="4210536" cy="148406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Data summary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PDF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CSV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Setup file (.</a:t>
            </a:r>
            <a:r>
              <a:rPr lang="en-US" err="1">
                <a:solidFill>
                  <a:schemeClr val="tx1"/>
                </a:solidFill>
                <a:ea typeface="Calibri"/>
                <a:cs typeface="Calibri"/>
              </a:rPr>
              <a:t>rds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Design based estimates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97937C-E2EB-FDDB-4996-126F9E6191BA}"/>
              </a:ext>
            </a:extLst>
          </p:cNvPr>
          <p:cNvSpPr/>
          <p:nvPr/>
        </p:nvSpPr>
        <p:spPr>
          <a:xfrm>
            <a:off x="6721227" y="3944325"/>
            <a:ext cx="4210536" cy="23250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Main analysis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Within-model variable selection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Residuals and diagnostics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Annual abundance indices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Annual total bycatch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Cross-validation of CPUE prediction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PDF / CSV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E153F1-DB9D-8AC0-D702-40F873F5C62D}"/>
              </a:ext>
            </a:extLst>
          </p:cNvPr>
          <p:cNvCxnSpPr/>
          <p:nvPr/>
        </p:nvCxnSpPr>
        <p:spPr>
          <a:xfrm>
            <a:off x="2929059" y="2802060"/>
            <a:ext cx="543170" cy="15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0D2F17-0A06-5AED-6E00-67DE00DDBDB4}"/>
              </a:ext>
            </a:extLst>
          </p:cNvPr>
          <p:cNvCxnSpPr/>
          <p:nvPr/>
        </p:nvCxnSpPr>
        <p:spPr>
          <a:xfrm flipV="1">
            <a:off x="2905859" y="2833565"/>
            <a:ext cx="552937" cy="1283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39FA56-F542-E11B-A22B-02700ABF627B}"/>
              </a:ext>
            </a:extLst>
          </p:cNvPr>
          <p:cNvCxnSpPr/>
          <p:nvPr/>
        </p:nvCxnSpPr>
        <p:spPr>
          <a:xfrm flipV="1">
            <a:off x="5862271" y="2966671"/>
            <a:ext cx="855785" cy="39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A3DB38A-A0A6-52D4-F6E4-BFFF54800F06}"/>
              </a:ext>
            </a:extLst>
          </p:cNvPr>
          <p:cNvSpPr/>
          <p:nvPr/>
        </p:nvSpPr>
        <p:spPr>
          <a:xfrm>
            <a:off x="1064845" y="3563326"/>
            <a:ext cx="1865923" cy="108438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Logbook data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43F0519-B1A3-E779-A493-12A4EF82678E}"/>
              </a:ext>
            </a:extLst>
          </p:cNvPr>
          <p:cNvCxnSpPr/>
          <p:nvPr/>
        </p:nvCxnSpPr>
        <p:spPr>
          <a:xfrm flipH="1">
            <a:off x="4596912" y="3643434"/>
            <a:ext cx="3908" cy="748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558534-92B3-05BB-21BE-439242E548B6}"/>
              </a:ext>
            </a:extLst>
          </p:cNvPr>
          <p:cNvCxnSpPr/>
          <p:nvPr/>
        </p:nvCxnSpPr>
        <p:spPr>
          <a:xfrm>
            <a:off x="5769464" y="5144233"/>
            <a:ext cx="914400" cy="5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F4A36-2C00-6238-BC04-7B8A27D12CBB}"/>
              </a:ext>
            </a:extLst>
          </p:cNvPr>
          <p:cNvSpPr/>
          <p:nvPr/>
        </p:nvSpPr>
        <p:spPr>
          <a:xfrm>
            <a:off x="3468076" y="4393709"/>
            <a:ext cx="2393461" cy="143607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err="1">
                <a:solidFill>
                  <a:schemeClr val="tx1"/>
                </a:solidFill>
                <a:ea typeface="Calibri"/>
                <a:cs typeface="Calibri"/>
              </a:rPr>
              <a:t>bycatchFit</a:t>
            </a:r>
          </a:p>
          <a:p>
            <a:pPr algn="ctr"/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>
                <a:solidFill>
                  <a:srgbClr val="404040"/>
                </a:solidFill>
                <a:ea typeface="+mn-lt"/>
                <a:cs typeface="+mn-lt"/>
              </a:rPr>
              <a:t>Produces model-based estimates of bycatch and annual abundance index</a:t>
            </a: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048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A923-F5BA-0F67-7BCD-D5892574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85" y="-6105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Basic data setup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2053DE-6271-BC03-FBD2-777001763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08546"/>
              </p:ext>
            </p:extLst>
          </p:nvPr>
        </p:nvGraphicFramePr>
        <p:xfrm>
          <a:off x="320431" y="4111625"/>
          <a:ext cx="5079396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82">
                  <a:extLst>
                    <a:ext uri="{9D8B030D-6E8A-4147-A177-3AD203B41FA5}">
                      <a16:colId xmlns:a16="http://schemas.microsoft.com/office/drawing/2014/main" val="391126594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3580137811"/>
                    </a:ext>
                  </a:extLst>
                </a:gridCol>
                <a:gridCol w="830382">
                  <a:extLst>
                    <a:ext uri="{9D8B030D-6E8A-4147-A177-3AD203B41FA5}">
                      <a16:colId xmlns:a16="http://schemas.microsoft.com/office/drawing/2014/main" val="2856718439"/>
                    </a:ext>
                  </a:extLst>
                </a:gridCol>
                <a:gridCol w="854805">
                  <a:extLst>
                    <a:ext uri="{9D8B030D-6E8A-4147-A177-3AD203B41FA5}">
                      <a16:colId xmlns:a16="http://schemas.microsoft.com/office/drawing/2014/main" val="1661645526"/>
                    </a:ext>
                  </a:extLst>
                </a:gridCol>
                <a:gridCol w="1196730">
                  <a:extLst>
                    <a:ext uri="{9D8B030D-6E8A-4147-A177-3AD203B41FA5}">
                      <a16:colId xmlns:a16="http://schemas.microsoft.com/office/drawing/2014/main" val="2773406876"/>
                    </a:ext>
                  </a:extLst>
                </a:gridCol>
                <a:gridCol w="665693">
                  <a:extLst>
                    <a:ext uri="{9D8B030D-6E8A-4147-A177-3AD203B41FA5}">
                      <a16:colId xmlns:a16="http://schemas.microsoft.com/office/drawing/2014/main" val="2268805761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Catch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Effort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Enviro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Variable 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Trip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250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2010​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1​00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29.72511​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5375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120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19.97782​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89442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2011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5.932128​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5998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178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23.30121​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4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80978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201​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800">
                          <a:effectLst/>
                        </a:rPr>
                        <a:t>22.34505​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5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988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DD0B10F-A2E5-07B5-76F1-8FEA6950BBFC}"/>
              </a:ext>
            </a:extLst>
          </p:cNvPr>
          <p:cNvSpPr txBox="1"/>
          <p:nvPr/>
        </p:nvSpPr>
        <p:spPr>
          <a:xfrm>
            <a:off x="268653" y="1135672"/>
            <a:ext cx="2271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Observer data</a:t>
            </a:r>
            <a:endParaRPr lang="en-US" b="1">
              <a:cs typeface="Calibri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DD1A6C6-4295-465B-8BE9-280F733F65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613618"/>
              </p:ext>
            </p:extLst>
          </p:nvPr>
        </p:nvGraphicFramePr>
        <p:xfrm>
          <a:off x="6764216" y="4029564"/>
          <a:ext cx="5079476" cy="2601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55">
                  <a:extLst>
                    <a:ext uri="{9D8B030D-6E8A-4147-A177-3AD203B41FA5}">
                      <a16:colId xmlns:a16="http://schemas.microsoft.com/office/drawing/2014/main" val="391126594"/>
                    </a:ext>
                  </a:extLst>
                </a:gridCol>
                <a:gridCol w="1379903">
                  <a:extLst>
                    <a:ext uri="{9D8B030D-6E8A-4147-A177-3AD203B41FA5}">
                      <a16:colId xmlns:a16="http://schemas.microsoft.com/office/drawing/2014/main" val="3580137811"/>
                    </a:ext>
                  </a:extLst>
                </a:gridCol>
                <a:gridCol w="754046">
                  <a:extLst>
                    <a:ext uri="{9D8B030D-6E8A-4147-A177-3AD203B41FA5}">
                      <a16:colId xmlns:a16="http://schemas.microsoft.com/office/drawing/2014/main" val="2856718439"/>
                    </a:ext>
                  </a:extLst>
                </a:gridCol>
                <a:gridCol w="1118571">
                  <a:extLst>
                    <a:ext uri="{9D8B030D-6E8A-4147-A177-3AD203B41FA5}">
                      <a16:colId xmlns:a16="http://schemas.microsoft.com/office/drawing/2014/main" val="2773406876"/>
                    </a:ext>
                  </a:extLst>
                </a:gridCol>
                <a:gridCol w="800401">
                  <a:extLst>
                    <a:ext uri="{9D8B030D-6E8A-4147-A177-3AD203B41FA5}">
                      <a16:colId xmlns:a16="http://schemas.microsoft.com/office/drawing/2014/main" val="2268805761"/>
                    </a:ext>
                  </a:extLst>
                </a:gridCol>
              </a:tblGrid>
              <a:tr h="7343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Trip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Unsampled 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Effort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25084"/>
                  </a:ext>
                </a:extLst>
              </a:tr>
              <a:tr h="373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1​00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2010​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753758"/>
                  </a:ext>
                </a:extLst>
              </a:tr>
              <a:tr h="373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894425"/>
                  </a:ext>
                </a:extLst>
              </a:tr>
              <a:tr h="373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3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2011</a:t>
                      </a:r>
                      <a:endParaRPr lang="en-GB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259980"/>
                  </a:ext>
                </a:extLst>
              </a:tr>
              <a:tr h="373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2011​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809784"/>
                  </a:ext>
                </a:extLst>
              </a:tr>
              <a:tr h="3734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>
                          <a:effectLst/>
                        </a:rPr>
                        <a:t>2012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98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255DBC-A9ED-13A4-6534-FD787261D668}"/>
              </a:ext>
            </a:extLst>
          </p:cNvPr>
          <p:cNvSpPr txBox="1"/>
          <p:nvPr/>
        </p:nvSpPr>
        <p:spPr>
          <a:xfrm>
            <a:off x="10350498" y="1028211"/>
            <a:ext cx="2271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Logbook data</a:t>
            </a:r>
            <a:endParaRPr lang="en-US" b="1">
              <a:cs typeface="Calibri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8056C6-4662-F27E-8245-05A3C297E10D}"/>
              </a:ext>
            </a:extLst>
          </p:cNvPr>
          <p:cNvGrpSpPr/>
          <p:nvPr/>
        </p:nvGrpSpPr>
        <p:grpSpPr>
          <a:xfrm>
            <a:off x="5033596" y="3245826"/>
            <a:ext cx="3458306" cy="713155"/>
            <a:chOff x="5033596" y="3245826"/>
            <a:chExt cx="3458306" cy="71315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4D8595-4001-A127-C021-6DE910E4CF01}"/>
                </a:ext>
              </a:extLst>
            </p:cNvPr>
            <p:cNvGrpSpPr/>
            <p:nvPr/>
          </p:nvGrpSpPr>
          <p:grpSpPr>
            <a:xfrm>
              <a:off x="5033596" y="3339368"/>
              <a:ext cx="3458306" cy="619613"/>
              <a:chOff x="5033596" y="3339368"/>
              <a:chExt cx="3458306" cy="61961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C25664-5712-6F28-0572-B32ED40ABBE5}"/>
                  </a:ext>
                </a:extLst>
              </p:cNvPr>
              <p:cNvSpPr/>
              <p:nvPr/>
            </p:nvSpPr>
            <p:spPr>
              <a:xfrm>
                <a:off x="5033596" y="3871057"/>
                <a:ext cx="87923" cy="87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469748D-C2C6-58EC-214A-2F09C294CD3A}"/>
                  </a:ext>
                </a:extLst>
              </p:cNvPr>
              <p:cNvGrpSpPr/>
              <p:nvPr/>
            </p:nvGrpSpPr>
            <p:grpSpPr>
              <a:xfrm>
                <a:off x="7192595" y="3871056"/>
                <a:ext cx="1299307" cy="87925"/>
                <a:chOff x="7192595" y="3871056"/>
                <a:chExt cx="1299307" cy="87925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55800609-44F8-C5F8-3F1C-6377920B58DF}"/>
                    </a:ext>
                  </a:extLst>
                </p:cNvPr>
                <p:cNvCxnSpPr/>
                <p:nvPr/>
              </p:nvCxnSpPr>
              <p:spPr>
                <a:xfrm>
                  <a:off x="7238511" y="3916973"/>
                  <a:ext cx="1207477" cy="58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AD5275-B9EF-2FFB-7199-C2AECE6556CC}"/>
                    </a:ext>
                  </a:extLst>
                </p:cNvPr>
                <p:cNvSpPr/>
                <p:nvPr/>
              </p:nvSpPr>
              <p:spPr>
                <a:xfrm>
                  <a:off x="7192595" y="3871057"/>
                  <a:ext cx="87923" cy="879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75CBA4D-B2EC-70A1-8C4E-7A5A97A57924}"/>
                    </a:ext>
                  </a:extLst>
                </p:cNvPr>
                <p:cNvSpPr/>
                <p:nvPr/>
              </p:nvSpPr>
              <p:spPr>
                <a:xfrm>
                  <a:off x="8403979" y="3871056"/>
                  <a:ext cx="87923" cy="879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05B4E06-0BBF-1EC7-E727-DA9086C6A757}"/>
                  </a:ext>
                </a:extLst>
              </p:cNvPr>
              <p:cNvCxnSpPr/>
              <p:nvPr/>
            </p:nvCxnSpPr>
            <p:spPr>
              <a:xfrm flipV="1">
                <a:off x="7250722" y="3348894"/>
                <a:ext cx="5862" cy="570521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D29AB5E-E4C9-F73B-6E43-F469E47827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1952" y="3378202"/>
                <a:ext cx="5862" cy="570521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46C962C-515C-8D02-E9CF-B83A4C4DF28F}"/>
                  </a:ext>
                </a:extLst>
              </p:cNvPr>
              <p:cNvCxnSpPr/>
              <p:nvPr/>
            </p:nvCxnSpPr>
            <p:spPr>
              <a:xfrm flipV="1">
                <a:off x="5088060" y="3374537"/>
                <a:ext cx="367323" cy="3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91F9772-5BEA-B615-5F74-5D96C3501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08152" y="3339368"/>
                <a:ext cx="648677" cy="5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5D0DA3-7D86-3C4E-3792-DF96163763A9}"/>
                </a:ext>
              </a:extLst>
            </p:cNvPr>
            <p:cNvSpPr txBox="1"/>
            <p:nvPr/>
          </p:nvSpPr>
          <p:spPr>
            <a:xfrm>
              <a:off x="5519615" y="3245826"/>
              <a:ext cx="12870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cs typeface="Calibri"/>
                </a:rPr>
                <a:t>Optional</a:t>
              </a:r>
            </a:p>
            <a:p>
              <a:r>
                <a:rPr lang="en-US" sz="1200">
                  <a:cs typeface="Calibri"/>
                </a:rPr>
                <a:t>Matching column</a:t>
              </a:r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25EF64-AE8F-2602-50A2-BD0D9E5CF9F7}"/>
              </a:ext>
            </a:extLst>
          </p:cNvPr>
          <p:cNvGrpSpPr/>
          <p:nvPr/>
        </p:nvGrpSpPr>
        <p:grpSpPr>
          <a:xfrm>
            <a:off x="4121147" y="2855057"/>
            <a:ext cx="3257063" cy="1100015"/>
            <a:chOff x="4121147" y="2855057"/>
            <a:chExt cx="3257063" cy="110001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617367-A823-3A48-A6D0-5AA731D6C5A5}"/>
                </a:ext>
              </a:extLst>
            </p:cNvPr>
            <p:cNvCxnSpPr/>
            <p:nvPr/>
          </p:nvCxnSpPr>
          <p:spPr>
            <a:xfrm flipH="1" flipV="1">
              <a:off x="4168287" y="2966672"/>
              <a:ext cx="3908" cy="94175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79885AA-E860-10C0-838C-D01D5297ABBB}"/>
                </a:ext>
              </a:extLst>
            </p:cNvPr>
            <p:cNvSpPr/>
            <p:nvPr/>
          </p:nvSpPr>
          <p:spPr>
            <a:xfrm>
              <a:off x="4121147" y="386714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67B1452-3DC8-E784-38B1-1F0E0A6013B9}"/>
                </a:ext>
              </a:extLst>
            </p:cNvPr>
            <p:cNvCxnSpPr/>
            <p:nvPr/>
          </p:nvCxnSpPr>
          <p:spPr>
            <a:xfrm flipV="1">
              <a:off x="4168532" y="2963008"/>
              <a:ext cx="1266092" cy="3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E3269D-B1AD-C19C-96D8-0066C68977BC}"/>
                </a:ext>
              </a:extLst>
            </p:cNvPr>
            <p:cNvSpPr txBox="1"/>
            <p:nvPr/>
          </p:nvSpPr>
          <p:spPr>
            <a:xfrm>
              <a:off x="5421923" y="2855057"/>
              <a:ext cx="1956287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cs typeface="Calibri"/>
                </a:rPr>
                <a:t>CPUE standardization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952AB16-358E-20D6-3873-BB687B51B2A8}"/>
              </a:ext>
            </a:extLst>
          </p:cNvPr>
          <p:cNvSpPr txBox="1"/>
          <p:nvPr/>
        </p:nvSpPr>
        <p:spPr>
          <a:xfrm>
            <a:off x="6218115" y="471364"/>
            <a:ext cx="6130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*For non-aggregated data where each row is a trip (or set)</a:t>
            </a:r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0F21DB-8650-28F1-C986-8641C5F4F3D6}"/>
              </a:ext>
            </a:extLst>
          </p:cNvPr>
          <p:cNvCxnSpPr>
            <a:cxnSpLocks/>
          </p:cNvCxnSpPr>
          <p:nvPr/>
        </p:nvCxnSpPr>
        <p:spPr>
          <a:xfrm flipH="1" flipV="1">
            <a:off x="9501066" y="2594219"/>
            <a:ext cx="3908" cy="132275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9910663-0ADE-CDCD-F8BF-CC2F6DB63BEA}"/>
              </a:ext>
            </a:extLst>
          </p:cNvPr>
          <p:cNvGrpSpPr/>
          <p:nvPr/>
        </p:nvGrpSpPr>
        <p:grpSpPr>
          <a:xfrm>
            <a:off x="3095378" y="2422768"/>
            <a:ext cx="6457462" cy="1532304"/>
            <a:chOff x="3095378" y="2422768"/>
            <a:chExt cx="6457462" cy="153230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2CF3FCA-0CF7-F6DC-578F-3DBABF977D09}"/>
                </a:ext>
              </a:extLst>
            </p:cNvPr>
            <p:cNvSpPr/>
            <p:nvPr/>
          </p:nvSpPr>
          <p:spPr>
            <a:xfrm>
              <a:off x="9464917" y="386714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9711FF7-09DD-7FA0-E3BF-F938B0ADA691}"/>
                </a:ext>
              </a:extLst>
            </p:cNvPr>
            <p:cNvSpPr/>
            <p:nvPr/>
          </p:nvSpPr>
          <p:spPr>
            <a:xfrm>
              <a:off x="3095378" y="386714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2A7ED-B47F-C0CA-C42F-B1995E1ADDD6}"/>
                </a:ext>
              </a:extLst>
            </p:cNvPr>
            <p:cNvCxnSpPr/>
            <p:nvPr/>
          </p:nvCxnSpPr>
          <p:spPr>
            <a:xfrm flipH="1" flipV="1">
              <a:off x="3141297" y="2574681"/>
              <a:ext cx="3908" cy="132275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C2F06A5-07D1-0253-D1B2-BAE25DEA3C0A}"/>
                </a:ext>
              </a:extLst>
            </p:cNvPr>
            <p:cNvCxnSpPr/>
            <p:nvPr/>
          </p:nvCxnSpPr>
          <p:spPr>
            <a:xfrm flipV="1">
              <a:off x="3141542" y="2561250"/>
              <a:ext cx="2301629" cy="23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F1E38E-CBCA-ACDB-DB85-14F69796D815}"/>
                </a:ext>
              </a:extLst>
            </p:cNvPr>
            <p:cNvCxnSpPr/>
            <p:nvPr/>
          </p:nvCxnSpPr>
          <p:spPr>
            <a:xfrm flipH="1" flipV="1">
              <a:off x="6592278" y="2586893"/>
              <a:ext cx="2915137" cy="3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EBB5CC4-AA62-36AB-DF13-D81CBF18B7E0}"/>
                </a:ext>
              </a:extLst>
            </p:cNvPr>
            <p:cNvSpPr txBox="1"/>
            <p:nvPr/>
          </p:nvSpPr>
          <p:spPr>
            <a:xfrm>
              <a:off x="5480537" y="2422768"/>
              <a:ext cx="1123462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cs typeface="Calibri"/>
                </a:rPr>
                <a:t>Must be in same units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56C6B7-98B9-FAC1-BEBE-489EE5692C46}"/>
              </a:ext>
            </a:extLst>
          </p:cNvPr>
          <p:cNvGrpSpPr/>
          <p:nvPr/>
        </p:nvGrpSpPr>
        <p:grpSpPr>
          <a:xfrm>
            <a:off x="2235685" y="1951403"/>
            <a:ext cx="5088795" cy="1993899"/>
            <a:chOff x="2235685" y="1951403"/>
            <a:chExt cx="5088795" cy="199389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9C0EF32-96F9-3379-F42D-20B3B916C80E}"/>
                </a:ext>
              </a:extLst>
            </p:cNvPr>
            <p:cNvSpPr/>
            <p:nvPr/>
          </p:nvSpPr>
          <p:spPr>
            <a:xfrm>
              <a:off x="2235685" y="385737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F5D9C4D-2D0E-5750-6E43-A76E5334C9E3}"/>
                </a:ext>
              </a:extLst>
            </p:cNvPr>
            <p:cNvCxnSpPr/>
            <p:nvPr/>
          </p:nvCxnSpPr>
          <p:spPr>
            <a:xfrm flipV="1">
              <a:off x="2287954" y="2059355"/>
              <a:ext cx="5862" cy="1850291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5DEA654-4E31-4482-5AD7-3B6A67F95C6D}"/>
                </a:ext>
              </a:extLst>
            </p:cNvPr>
            <p:cNvCxnSpPr/>
            <p:nvPr/>
          </p:nvCxnSpPr>
          <p:spPr>
            <a:xfrm>
              <a:off x="2284291" y="2059598"/>
              <a:ext cx="3151554" cy="5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802FAD-A080-FB74-E7CC-FE7967992664}"/>
                </a:ext>
              </a:extLst>
            </p:cNvPr>
            <p:cNvSpPr txBox="1"/>
            <p:nvPr/>
          </p:nvSpPr>
          <p:spPr>
            <a:xfrm>
              <a:off x="5478096" y="1951403"/>
              <a:ext cx="184638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cs typeface="Calibri"/>
                </a:rPr>
                <a:t>To be expanded against logbook effort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FCC3644-0E5B-15F3-1A6B-B27264BC5D2E}"/>
              </a:ext>
            </a:extLst>
          </p:cNvPr>
          <p:cNvGrpSpPr/>
          <p:nvPr/>
        </p:nvGrpSpPr>
        <p:grpSpPr>
          <a:xfrm>
            <a:off x="711685" y="1502019"/>
            <a:ext cx="10775462" cy="2453053"/>
            <a:chOff x="711685" y="1502019"/>
            <a:chExt cx="10775462" cy="245305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358E298-0991-D1A4-90D0-F63EF2A42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5723" y="3905737"/>
              <a:ext cx="973015" cy="3908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2BFA85-1E77-A22F-B990-695A97ECFD77}"/>
                </a:ext>
              </a:extLst>
            </p:cNvPr>
            <p:cNvCxnSpPr/>
            <p:nvPr/>
          </p:nvCxnSpPr>
          <p:spPr>
            <a:xfrm flipV="1">
              <a:off x="715108" y="3905738"/>
              <a:ext cx="797169" cy="1367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B8AF59-695D-4A63-103F-E11AC0C51010}"/>
                </a:ext>
              </a:extLst>
            </p:cNvPr>
            <p:cNvSpPr/>
            <p:nvPr/>
          </p:nvSpPr>
          <p:spPr>
            <a:xfrm>
              <a:off x="1473685" y="385737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0FE2025-A861-1ADA-383B-256F0FE7570A}"/>
                </a:ext>
              </a:extLst>
            </p:cNvPr>
            <p:cNvSpPr/>
            <p:nvPr/>
          </p:nvSpPr>
          <p:spPr>
            <a:xfrm>
              <a:off x="711685" y="3867147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54674-C532-0FB8-9465-83E2934EE706}"/>
                </a:ext>
              </a:extLst>
            </p:cNvPr>
            <p:cNvSpPr/>
            <p:nvPr/>
          </p:nvSpPr>
          <p:spPr>
            <a:xfrm>
              <a:off x="10383224" y="386714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275D26-156B-2CF0-D5F3-776F74B25C3C}"/>
                </a:ext>
              </a:extLst>
            </p:cNvPr>
            <p:cNvSpPr/>
            <p:nvPr/>
          </p:nvSpPr>
          <p:spPr>
            <a:xfrm>
              <a:off x="11399224" y="3857378"/>
              <a:ext cx="87923" cy="879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3DD1B98-0042-3F21-A4C4-B1FB4BB723FA}"/>
                </a:ext>
              </a:extLst>
            </p:cNvPr>
            <p:cNvCxnSpPr/>
            <p:nvPr/>
          </p:nvCxnSpPr>
          <p:spPr>
            <a:xfrm flipH="1" flipV="1">
              <a:off x="1528152" y="1616075"/>
              <a:ext cx="3909" cy="228990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9B2DFD8-E37A-1006-5C01-537576E028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27921" y="1616075"/>
              <a:ext cx="3909" cy="228990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2F8EFA2-B703-4D47-4269-BC892880F86D}"/>
                </a:ext>
              </a:extLst>
            </p:cNvPr>
            <p:cNvCxnSpPr/>
            <p:nvPr/>
          </p:nvCxnSpPr>
          <p:spPr>
            <a:xfrm>
              <a:off x="1528398" y="1616320"/>
              <a:ext cx="3903785" cy="15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A5E3EDA-A524-31F2-EF9A-89EB98685003}"/>
                </a:ext>
              </a:extLst>
            </p:cNvPr>
            <p:cNvCxnSpPr/>
            <p:nvPr/>
          </p:nvCxnSpPr>
          <p:spPr>
            <a:xfrm flipH="1" flipV="1">
              <a:off x="6600824" y="1589211"/>
              <a:ext cx="3833446" cy="33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25946B-978E-D853-2B57-3CA0462313AE}"/>
                </a:ext>
              </a:extLst>
            </p:cNvPr>
            <p:cNvSpPr txBox="1"/>
            <p:nvPr/>
          </p:nvSpPr>
          <p:spPr>
            <a:xfrm>
              <a:off x="5475653" y="1502019"/>
              <a:ext cx="1411654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cs typeface="Calibri"/>
                </a:rPr>
                <a:t>Stratification variables</a:t>
              </a:r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2285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8E238CC-8943-A1F0-FE4F-2E572B07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348" y="489920"/>
            <a:ext cx="3999245" cy="2570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924B12-E4E7-752D-D6CC-0E79C8A740FE}"/>
              </a:ext>
            </a:extLst>
          </p:cNvPr>
          <p:cNvSpPr txBox="1"/>
          <p:nvPr/>
        </p:nvSpPr>
        <p:spPr>
          <a:xfrm>
            <a:off x="6285191" y="181514"/>
            <a:ext cx="340178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Bycatch estimates</a:t>
            </a:r>
            <a:endParaRPr lang="en-US"/>
          </a:p>
        </p:txBody>
      </p:sp>
      <p:pic>
        <p:nvPicPr>
          <p:cNvPr id="8" name="Picture 8" descr="A group of graphs with black lines&#10;&#10;Description automatically generated">
            <a:extLst>
              <a:ext uri="{FF2B5EF4-FFF2-40B4-BE49-F238E27FC236}">
                <a16:creationId xmlns:a16="http://schemas.microsoft.com/office/drawing/2014/main" id="{BCA0B23A-43CB-9FC8-6E24-5AC5FB00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7" y="3292259"/>
            <a:ext cx="4960815" cy="3389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D32D7-3A3E-8329-E8BA-550EF8706522}"/>
              </a:ext>
            </a:extLst>
          </p:cNvPr>
          <p:cNvSpPr txBox="1"/>
          <p:nvPr/>
        </p:nvSpPr>
        <p:spPr>
          <a:xfrm>
            <a:off x="325960" y="3063437"/>
            <a:ext cx="340178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Residuals</a:t>
            </a:r>
            <a:endParaRPr lang="en-US"/>
          </a:p>
        </p:txBody>
      </p:sp>
      <p:pic>
        <p:nvPicPr>
          <p:cNvPr id="10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6E6DC0C0-7473-D076-5348-173A919E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3" y="3518655"/>
            <a:ext cx="5615353" cy="32399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E3219E-9BA4-C6F2-16DC-C49DBAEA78AD}"/>
              </a:ext>
            </a:extLst>
          </p:cNvPr>
          <p:cNvSpPr txBox="1"/>
          <p:nvPr/>
        </p:nvSpPr>
        <p:spPr>
          <a:xfrm>
            <a:off x="6285190" y="3063437"/>
            <a:ext cx="3401785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Cross-validation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CEAF31-60D6-BE8C-47EA-32074522DB59}"/>
              </a:ext>
            </a:extLst>
          </p:cNvPr>
          <p:cNvSpPr/>
          <p:nvPr/>
        </p:nvSpPr>
        <p:spPr>
          <a:xfrm>
            <a:off x="715596" y="183173"/>
            <a:ext cx="4562229" cy="2647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cs typeface="Calibri"/>
              </a:rPr>
              <a:t>Typical outputs</a:t>
            </a:r>
          </a:p>
        </p:txBody>
      </p:sp>
    </p:spTree>
    <p:extLst>
      <p:ext uri="{BB962C8B-B14F-4D97-AF65-F5344CB8AC3E}">
        <p14:creationId xmlns:p14="http://schemas.microsoft.com/office/powerpoint/2010/main" val="15452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Introductions</a:t>
            </a:r>
            <a:endParaRPr lang="en-US"/>
          </a:p>
        </p:txBody>
      </p:sp>
      <p:pic>
        <p:nvPicPr>
          <p:cNvPr id="3" name="Picture 3" descr="A group of multi colored wooden stick figures">
            <a:extLst>
              <a:ext uri="{FF2B5EF4-FFF2-40B4-BE49-F238E27FC236}">
                <a16:creationId xmlns:a16="http://schemas.microsoft.com/office/drawing/2014/main" id="{ECF6CF02-04CC-DD7B-A13A-4DD4E64A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8527"/>
            <a:ext cx="6826736" cy="47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1B0-BA95-4E4A-A324-019E72B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D982-1530-4006-B3CA-88DB9FB4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Calibri"/>
                <a:cs typeface="Times New Roman"/>
              </a:rPr>
              <a:t>ICCAT is supporting investigation into estimation methodologies for bycatch of non-targeted species </a:t>
            </a:r>
            <a:br>
              <a:rPr lang="en-US" sz="2400" dirty="0">
                <a:latin typeface="Calibri"/>
                <a:cs typeface="Times New Roman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As part of this commitment, a statistical toolkit (R package) has been developed for semi-automated estimation of dead and live discards using model-based and design-based estimators.</a:t>
            </a:r>
            <a:br>
              <a:rPr lang="en-US" sz="2400" dirty="0">
                <a:latin typeface="Calibri"/>
                <a:cs typeface="Times New Roman"/>
              </a:rPr>
            </a:br>
            <a:endParaRPr lang="en-US" sz="2400" dirty="0">
              <a:latin typeface="Calibri"/>
              <a:cs typeface="Times New Roman"/>
            </a:endParaRPr>
          </a:p>
          <a:p>
            <a:r>
              <a:rPr lang="en-US" sz="2400" dirty="0">
                <a:latin typeface="Calibri"/>
                <a:cs typeface="Calibri"/>
              </a:rPr>
              <a:t>During this 3-day workshop, attendees will have the opportunity to receive training 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use of </a:t>
            </a:r>
            <a:r>
              <a:rPr lang="en-US" dirty="0" err="1">
                <a:latin typeface="Calibri"/>
                <a:cs typeface="Calibri"/>
              </a:rPr>
              <a:t>BycatchEstimator</a:t>
            </a:r>
            <a:r>
              <a:rPr lang="en-US" dirty="0">
                <a:latin typeface="Calibri"/>
                <a:cs typeface="Calibri"/>
              </a:rPr>
              <a:t> tool from the developers,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apply estimation methodologies to their own data sets.</a:t>
            </a:r>
            <a:endParaRPr lang="en-US" dirty="0"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6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1B0-BA95-4E4A-A324-019E72B2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shared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D982-1530-4006-B3CA-88DB9FB4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The workshop is aimed at promoting the generalized use of the </a:t>
            </a:r>
            <a:r>
              <a:rPr lang="en-US" sz="2400" dirty="0" err="1">
                <a:latin typeface="Calibri"/>
                <a:cs typeface="Calibri"/>
              </a:rPr>
              <a:t>BycatchEstimator</a:t>
            </a:r>
            <a:r>
              <a:rPr lang="en-US" sz="2400" dirty="0">
                <a:latin typeface="Calibri"/>
                <a:cs typeface="Calibri"/>
              </a:rPr>
              <a:t> R library by scientists that regular do bycatch estimation.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Data confidentiality will be strictly respected. Attendees will be expected to run the tool from their own laptops on their own data.</a:t>
            </a:r>
            <a:br>
              <a:rPr lang="en-US" sz="2400" dirty="0">
                <a:latin typeface="Calibri"/>
                <a:cs typeface="Calibri"/>
              </a:rPr>
            </a:b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 goal of the workshop is to share scientific methodologies for bycatch estimation, not to produce or report bycatch estimates.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Please ask questions!  The tutorials are meant to </a:t>
            </a:r>
            <a:r>
              <a:rPr lang="en-US" sz="2400">
                <a:latin typeface="Calibri"/>
                <a:cs typeface="Calibri"/>
              </a:rPr>
              <a:t>be interactive. </a:t>
            </a:r>
            <a:endParaRPr lang="en-US" sz="2400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Times New Roman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530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6447" cy="1345101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Agenda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Day 1, 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Morning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DA6F43-F4C8-CEC0-D591-A4AFFA15B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09188"/>
              </p:ext>
            </p:extLst>
          </p:nvPr>
        </p:nvGraphicFramePr>
        <p:xfrm>
          <a:off x="3221648" y="365370"/>
          <a:ext cx="7665817" cy="565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407">
                  <a:extLst>
                    <a:ext uri="{9D8B030D-6E8A-4147-A177-3AD203B41FA5}">
                      <a16:colId xmlns:a16="http://schemas.microsoft.com/office/drawing/2014/main" val="654922146"/>
                    </a:ext>
                  </a:extLst>
                </a:gridCol>
                <a:gridCol w="5909410">
                  <a:extLst>
                    <a:ext uri="{9D8B030D-6E8A-4147-A177-3AD203B41FA5}">
                      <a16:colId xmlns:a16="http://schemas.microsoft.com/office/drawing/2014/main" val="302288938"/>
                    </a:ext>
                  </a:extLst>
                </a:gridCol>
              </a:tblGrid>
              <a:tr h="606554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Agenda topic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64875"/>
                  </a:ext>
                </a:extLst>
              </a:tr>
              <a:tr h="452344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Day 1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4667"/>
                  </a:ext>
                </a:extLst>
              </a:tr>
              <a:tr h="6065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9:00 am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Welcome and introductions </a:t>
                      </a: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38"/>
                  </a:ext>
                </a:extLst>
              </a:tr>
              <a:tr h="88106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9:30 am 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effectLst/>
                        </a:rPr>
                        <a:t>Module 1: Overview of Bycatch Estimator R package </a:t>
                      </a:r>
                      <a:endParaRPr lang="en-US" sz="2000" dirty="0"/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Tutorial 1: Overview of Bycatch Estimator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46263"/>
                  </a:ext>
                </a:extLst>
              </a:tr>
              <a:tr h="6065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10:30 am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Break </a:t>
                      </a:r>
                      <a:endParaRPr lang="en-US" sz="2000"/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086565"/>
                  </a:ext>
                </a:extLst>
              </a:tr>
              <a:tr h="89296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11:00 am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Module 2A: Design-based estimators</a:t>
                      </a: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R Tutorial 2: Design-based estimators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5749"/>
                  </a:ext>
                </a:extLst>
              </a:tr>
              <a:tr h="1079459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1:00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dirty="0">
                          <a:effectLst/>
                        </a:rPr>
                        <a:t>Lunch </a:t>
                      </a:r>
                      <a:endParaRPr lang="en-US" sz="2000" dirty="0"/>
                    </a:p>
                    <a:p>
                      <a:pPr rtl="0" fontAlgn="base"/>
                      <a:r>
                        <a:rPr lang="en-US" sz="2000" dirty="0">
                          <a:effectLst/>
                        </a:rPr>
                        <a:t>On your own.</a:t>
                      </a:r>
                    </a:p>
                    <a:p>
                      <a:pPr rtl="0" fontAlgn="base"/>
                      <a:endParaRPr lang="en-US" sz="20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6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6447" cy="1345101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Agenda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Day 1, 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Afternoon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00045-5E6D-67CC-73A2-30D4C3C1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74403"/>
              </p:ext>
            </p:extLst>
          </p:nvPr>
        </p:nvGraphicFramePr>
        <p:xfrm>
          <a:off x="3221648" y="365370"/>
          <a:ext cx="7487255" cy="490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494">
                  <a:extLst>
                    <a:ext uri="{9D8B030D-6E8A-4147-A177-3AD203B41FA5}">
                      <a16:colId xmlns:a16="http://schemas.microsoft.com/office/drawing/2014/main" val="654922146"/>
                    </a:ext>
                  </a:extLst>
                </a:gridCol>
                <a:gridCol w="5771761">
                  <a:extLst>
                    <a:ext uri="{9D8B030D-6E8A-4147-A177-3AD203B41FA5}">
                      <a16:colId xmlns:a16="http://schemas.microsoft.com/office/drawing/2014/main" val="302288938"/>
                    </a:ext>
                  </a:extLst>
                </a:gridCol>
              </a:tblGrid>
              <a:tr h="774621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Agenda topic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64875"/>
                  </a:ext>
                </a:extLst>
              </a:tr>
              <a:tr h="774621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Day 1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4667"/>
                  </a:ext>
                </a:extLst>
              </a:tr>
              <a:tr h="10844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2:30 pm 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Module 2B: Model-based estimators</a:t>
                      </a:r>
                    </a:p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Module 3: Diagnostics and residuals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38"/>
                  </a:ext>
                </a:extLst>
              </a:tr>
              <a:tr h="697159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4:00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67784"/>
                  </a:ext>
                </a:extLst>
              </a:tr>
              <a:tr h="8133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4:30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R Tutorial 3: Model-based estimators and diagnostics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987"/>
                  </a:ext>
                </a:extLst>
              </a:tr>
              <a:tr h="7617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6: 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Conclude for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6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83" y="788458"/>
            <a:ext cx="2436447" cy="1345101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Agenda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Day 2,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Morning </a:t>
            </a:r>
            <a:br>
              <a:rPr lang="en-GB">
                <a:cs typeface="Calibri Light"/>
              </a:rPr>
            </a:br>
            <a:endParaRPr lang="en-GB">
              <a:cs typeface="Calibri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0D1257-0EE0-8BC3-8E0C-11F59451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5256"/>
              </p:ext>
            </p:extLst>
          </p:nvPr>
        </p:nvGraphicFramePr>
        <p:xfrm>
          <a:off x="3221648" y="365370"/>
          <a:ext cx="7987222" cy="555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048">
                  <a:extLst>
                    <a:ext uri="{9D8B030D-6E8A-4147-A177-3AD203B41FA5}">
                      <a16:colId xmlns:a16="http://schemas.microsoft.com/office/drawing/2014/main" val="654922146"/>
                    </a:ext>
                  </a:extLst>
                </a:gridCol>
                <a:gridCol w="6157174">
                  <a:extLst>
                    <a:ext uri="{9D8B030D-6E8A-4147-A177-3AD203B41FA5}">
                      <a16:colId xmlns:a16="http://schemas.microsoft.com/office/drawing/2014/main" val="302288938"/>
                    </a:ext>
                  </a:extLst>
                </a:gridCol>
              </a:tblGrid>
              <a:tr h="775950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Agenda topic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64875"/>
                  </a:ext>
                </a:extLst>
              </a:tr>
              <a:tr h="77595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Day 2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4667"/>
                  </a:ext>
                </a:extLst>
              </a:tr>
              <a:tr h="11768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9:00 am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dirty="0">
                          <a:effectLst/>
                        </a:rPr>
                        <a:t>Module 4: CPUE standardization</a:t>
                      </a:r>
                    </a:p>
                    <a:p>
                      <a:pPr lvl="0">
                        <a:buNone/>
                      </a:pPr>
                      <a:r>
                        <a:rPr lang="en-US" sz="2000" dirty="0">
                          <a:effectLst/>
                        </a:rPr>
                        <a:t>R Tutorial 4: CPUE standardization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Module 5: Data formatting</a:t>
                      </a:r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 Tutorial 5: Data checking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38"/>
                  </a:ext>
                </a:extLst>
              </a:tr>
              <a:tr h="750085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 dirty="0">
                          <a:effectLst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67784"/>
                  </a:ext>
                </a:extLst>
              </a:tr>
              <a:tr h="11121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Participants sharing of challenges and needs</a:t>
                      </a:r>
                      <a:endParaRPr lang="en-US" sz="2000"/>
                    </a:p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Break-out groups, supported by workshop facilitators, applying the tool to their own data 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987"/>
                  </a:ext>
                </a:extLst>
              </a:tr>
              <a:tr h="8276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>
                          <a:effectLst/>
                        </a:rPr>
                        <a:t>Lunch. On your own.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59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283" y="788458"/>
            <a:ext cx="2436447" cy="1345101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Agenda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Day 2,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Afternoon </a:t>
            </a:r>
            <a:br>
              <a:rPr lang="en-GB">
                <a:cs typeface="Calibri Light"/>
              </a:rPr>
            </a:br>
            <a:endParaRPr lang="en-GB">
              <a:cs typeface="Calibri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0D1257-0EE0-8BC3-8E0C-11F594512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89976"/>
              </p:ext>
            </p:extLst>
          </p:nvPr>
        </p:nvGraphicFramePr>
        <p:xfrm>
          <a:off x="3221648" y="365370"/>
          <a:ext cx="7832473" cy="492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591">
                  <a:extLst>
                    <a:ext uri="{9D8B030D-6E8A-4147-A177-3AD203B41FA5}">
                      <a16:colId xmlns:a16="http://schemas.microsoft.com/office/drawing/2014/main" val="654922146"/>
                    </a:ext>
                  </a:extLst>
                </a:gridCol>
                <a:gridCol w="6037882">
                  <a:extLst>
                    <a:ext uri="{9D8B030D-6E8A-4147-A177-3AD203B41FA5}">
                      <a16:colId xmlns:a16="http://schemas.microsoft.com/office/drawing/2014/main" val="302288938"/>
                    </a:ext>
                  </a:extLst>
                </a:gridCol>
              </a:tblGrid>
              <a:tr h="789828"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r>
                        <a:rPr lang="en-US" sz="2000">
                          <a:effectLst/>
                        </a:rPr>
                        <a:t>Agenda topic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564875"/>
                  </a:ext>
                </a:extLst>
              </a:tr>
              <a:tr h="789828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Day 2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674667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2:30 pm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Break-out groups, supported by workshop facilitators, applying the tool to their own data </a:t>
                      </a:r>
                      <a:endParaRPr lang="en-US" sz="2000"/>
                    </a:p>
                    <a:p>
                      <a:pPr lvl="0">
                        <a:buNone/>
                      </a:pPr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05938"/>
                  </a:ext>
                </a:extLst>
              </a:tr>
              <a:tr h="710844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4:00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667784"/>
                  </a:ext>
                </a:extLst>
              </a:tr>
              <a:tr h="8293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4:30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Continue break-out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6987"/>
                  </a:ext>
                </a:extLst>
              </a:tr>
              <a:tr h="776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6:00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Conclude for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1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90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07A-37EC-B3CD-0C38-19B2115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36447" cy="1345101"/>
          </a:xfrm>
        </p:spPr>
        <p:txBody>
          <a:bodyPr>
            <a:normAutofit fontScale="90000"/>
          </a:bodyPr>
          <a:lstStyle/>
          <a:p>
            <a:r>
              <a:rPr lang="en-GB">
                <a:cs typeface="Calibri Light"/>
              </a:rPr>
              <a:t>Agenda</a:t>
            </a:r>
            <a:br>
              <a:rPr lang="en-GB">
                <a:cs typeface="Calibri Light"/>
              </a:rPr>
            </a:br>
            <a:r>
              <a:rPr lang="en-GB">
                <a:cs typeface="Calibri Light"/>
              </a:rPr>
              <a:t>Day 3</a:t>
            </a:r>
            <a:br>
              <a:rPr lang="en-GB">
                <a:cs typeface="Calibri Light"/>
              </a:rPr>
            </a:br>
            <a:endParaRPr lang="en-GB"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A9188-2992-48E8-CB47-9780DB8A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88527"/>
              </p:ext>
            </p:extLst>
          </p:nvPr>
        </p:nvGraphicFramePr>
        <p:xfrm>
          <a:off x="3133725" y="137160"/>
          <a:ext cx="7971758" cy="620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505">
                  <a:extLst>
                    <a:ext uri="{9D8B030D-6E8A-4147-A177-3AD203B41FA5}">
                      <a16:colId xmlns:a16="http://schemas.microsoft.com/office/drawing/2014/main" val="1330695146"/>
                    </a:ext>
                  </a:extLst>
                </a:gridCol>
                <a:gridCol w="6145253">
                  <a:extLst>
                    <a:ext uri="{9D8B030D-6E8A-4147-A177-3AD203B41FA5}">
                      <a16:colId xmlns:a16="http://schemas.microsoft.com/office/drawing/2014/main" val="3260946690"/>
                    </a:ext>
                  </a:extLst>
                </a:gridCol>
              </a:tblGrid>
              <a:tr h="600433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Day 3 </a:t>
                      </a:r>
                      <a:endParaRPr lang="en-US" sz="2000"/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US" sz="2000">
                        <a:effectLst/>
                      </a:endParaRP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31163"/>
                  </a:ext>
                </a:extLst>
              </a:tr>
              <a:tr h="600433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9:00 am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Continue break-out groups </a:t>
                      </a:r>
                      <a:endParaRPr lang="en-US" sz="2000"/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88062"/>
                  </a:ext>
                </a:extLst>
              </a:tr>
              <a:tr h="34024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10:30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505442"/>
                  </a:ext>
                </a:extLst>
              </a:tr>
              <a:tr h="4102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>
                          <a:effectLst/>
                        </a:rPr>
                        <a:t>11:00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Continue break-out groups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46475"/>
                  </a:ext>
                </a:extLst>
              </a:tr>
              <a:tr h="86062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1:00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Lunch. On your own. </a:t>
                      </a:r>
                      <a:endParaRPr lang="en-US" sz="2000"/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4611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2:30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Discussion </a:t>
                      </a:r>
                      <a:endParaRPr lang="en-US" sz="2000"/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share-back of modeling results &amp; challenges. </a:t>
                      </a: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effectLst/>
                        </a:rPr>
                        <a:t>discussion of implementation challenges. </a:t>
                      </a: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94418"/>
                  </a:ext>
                </a:extLst>
              </a:tr>
              <a:tr h="600433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4:00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Break </a:t>
                      </a:r>
                      <a:endParaRPr lang="en-US" sz="2000"/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1718"/>
                  </a:ext>
                </a:extLst>
              </a:tr>
              <a:tr h="600433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4:30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Continue discussion</a:t>
                      </a:r>
                    </a:p>
                    <a:p>
                      <a:pPr rtl="0" fontAlgn="base"/>
                      <a:endParaRPr lang="en-US" sz="2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54124"/>
                  </a:ext>
                </a:extLst>
              </a:tr>
              <a:tr h="340246"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6:00 pm 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2000">
                          <a:effectLst/>
                        </a:rPr>
                        <a:t>Concluding remarks 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5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7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1044</Words>
  <Application>Microsoft Office PowerPoint</Application>
  <PresentationFormat>Widescreen</PresentationFormat>
  <Paragraphs>256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Times New Roman</vt:lpstr>
      <vt:lpstr>Office Theme</vt:lpstr>
      <vt:lpstr>ICCAT Workshop: investigation into bycatch estimation methodologies </vt:lpstr>
      <vt:lpstr>Introductions</vt:lpstr>
      <vt:lpstr>Workshop objectives</vt:lpstr>
      <vt:lpstr>Our shared expectations</vt:lpstr>
      <vt:lpstr>Agenda Day 1,  Morning</vt:lpstr>
      <vt:lpstr>Agenda Day 1,  Afternoon</vt:lpstr>
      <vt:lpstr>Agenda Day 2, Morning  </vt:lpstr>
      <vt:lpstr>Agenda Day 2, Afternoon  </vt:lpstr>
      <vt:lpstr>Agenda Day 3 </vt:lpstr>
      <vt:lpstr>BycatchEstimator Overview</vt:lpstr>
      <vt:lpstr>BycatchEstimator Overview</vt:lpstr>
      <vt:lpstr>Development history</vt:lpstr>
      <vt:lpstr>Development history</vt:lpstr>
      <vt:lpstr>Development history</vt:lpstr>
      <vt:lpstr>Resources &amp; documentation</vt:lpstr>
      <vt:lpstr>Code map</vt:lpstr>
      <vt:lpstr>Basic data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ICCAT Workshop: investigation into bycatch estimation methodologies </dc:title>
  <dc:creator>Ana Adao</dc:creator>
  <cp:lastModifiedBy>Babcock, Elizabeth A</cp:lastModifiedBy>
  <cp:revision>8</cp:revision>
  <dcterms:created xsi:type="dcterms:W3CDTF">2023-06-26T17:11:28Z</dcterms:created>
  <dcterms:modified xsi:type="dcterms:W3CDTF">2024-07-15T06:01:49Z</dcterms:modified>
</cp:coreProperties>
</file>