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04" r:id="rId2"/>
    <p:sldId id="428" r:id="rId3"/>
    <p:sldId id="489" r:id="rId4"/>
    <p:sldId id="488" r:id="rId5"/>
    <p:sldId id="480" r:id="rId6"/>
    <p:sldId id="479" r:id="rId7"/>
    <p:sldId id="519" r:id="rId8"/>
    <p:sldId id="502" r:id="rId9"/>
    <p:sldId id="523" r:id="rId10"/>
    <p:sldId id="478" r:id="rId11"/>
    <p:sldId id="524" r:id="rId12"/>
    <p:sldId id="475" r:id="rId13"/>
    <p:sldId id="505" r:id="rId14"/>
    <p:sldId id="308" r:id="rId15"/>
    <p:sldId id="434" r:id="rId16"/>
    <p:sldId id="520" r:id="rId17"/>
    <p:sldId id="509" r:id="rId18"/>
    <p:sldId id="4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160381-8880-B632-9856-C20727B9A5E5}" name="Babcock, Elizabeth A" initials="BEA" userId="S::ebabcock@miami.edu::02b9ec88-22ae-4f16-80a8-fd6316399148" providerId="AD"/>
  <p188:author id="{8A8658C4-EA34-C558-1461-8D5F5EBA3B7A}" name="Ana Adao" initials="AA" userId="4sg1S984hS8EFNoQqW+HZYqQVaroDF7FfhkaBBsjQzA=" providerId="None"/>
  <p188:author id="{EB03E4FB-0A0A-13D5-007C-6E6686915E36}" name="Bill Harford" initials="BH" userId="BMTSzNptz1qQi3xXoN0yTEW19V3f8GZOjB9CV5BamJA=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085F0-B540-4B97-8664-3E7E054FAA3C}" v="77" dt="2024-07-04T09:21:29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Harford" clId="Web-{7B824D5C-F9BE-4643-9634-18C7BCC619F7}"/>
    <pc:docChg chg="addSld delSld modSld sldOrd">
      <pc:chgData name="Bill Harford" userId="" providerId="" clId="Web-{7B824D5C-F9BE-4643-9634-18C7BCC619F7}" dt="2023-07-10T20:13:06.594" v="327"/>
      <pc:docMkLst>
        <pc:docMk/>
      </pc:docMkLst>
      <pc:sldChg chg="modSp">
        <pc:chgData name="Bill Harford" userId="" providerId="" clId="Web-{7B824D5C-F9BE-4643-9634-18C7BCC619F7}" dt="2023-07-10T19:59:08.021" v="141" actId="1076"/>
        <pc:sldMkLst>
          <pc:docMk/>
          <pc:sldMk cId="2315861448" sldId="308"/>
        </pc:sldMkLst>
        <pc:spChg chg="mod">
          <ac:chgData name="Bill Harford" userId="" providerId="" clId="Web-{7B824D5C-F9BE-4643-9634-18C7BCC619F7}" dt="2023-07-10T19:58:49.880" v="136" actId="1076"/>
          <ac:spMkLst>
            <pc:docMk/>
            <pc:sldMk cId="2315861448" sldId="308"/>
            <ac:spMk id="3079" creationId="{00000000-0000-0000-0000-000000000000}"/>
          </ac:spMkLst>
        </pc:spChg>
        <pc:spChg chg="mod">
          <ac:chgData name="Bill Harford" userId="" providerId="" clId="Web-{7B824D5C-F9BE-4643-9634-18C7BCC619F7}" dt="2023-07-10T19:58:54.115" v="137" actId="1076"/>
          <ac:spMkLst>
            <pc:docMk/>
            <pc:sldMk cId="2315861448" sldId="308"/>
            <ac:spMk id="3080" creationId="{00000000-0000-0000-0000-000000000000}"/>
          </ac:spMkLst>
        </pc:spChg>
        <pc:graphicFrameChg chg="mod">
          <ac:chgData name="Bill Harford" userId="" providerId="" clId="Web-{7B824D5C-F9BE-4643-9634-18C7BCC619F7}" dt="2023-07-10T19:59:02.349" v="139" actId="1076"/>
          <ac:graphicFrameMkLst>
            <pc:docMk/>
            <pc:sldMk cId="2315861448" sldId="308"/>
            <ac:graphicFrameMk id="3077" creationId="{00000000-0000-0000-0000-000000000000}"/>
          </ac:graphicFrameMkLst>
        </pc:graphicFrameChg>
        <pc:graphicFrameChg chg="mod">
          <ac:chgData name="Bill Harford" userId="" providerId="" clId="Web-{7B824D5C-F9BE-4643-9634-18C7BCC619F7}" dt="2023-07-10T19:59:03.646" v="140" actId="1076"/>
          <ac:graphicFrameMkLst>
            <pc:docMk/>
            <pc:sldMk cId="2315861448" sldId="308"/>
            <ac:graphicFrameMk id="3078" creationId="{00000000-0000-0000-0000-000000000000}"/>
          </ac:graphicFrameMkLst>
        </pc:graphicFrameChg>
        <pc:picChg chg="mod">
          <ac:chgData name="Bill Harford" userId="" providerId="" clId="Web-{7B824D5C-F9BE-4643-9634-18C7BCC619F7}" dt="2023-07-10T19:59:08.021" v="141" actId="1076"/>
          <ac:picMkLst>
            <pc:docMk/>
            <pc:sldMk cId="2315861448" sldId="308"/>
            <ac:picMk id="9" creationId="{00000000-0000-0000-0000-000000000000}"/>
          </ac:picMkLst>
        </pc:picChg>
      </pc:sldChg>
      <pc:sldChg chg="del">
        <pc:chgData name="Bill Harford" userId="" providerId="" clId="Web-{7B824D5C-F9BE-4643-9634-18C7BCC619F7}" dt="2023-07-10T19:57:45.644" v="121"/>
        <pc:sldMkLst>
          <pc:docMk/>
          <pc:sldMk cId="2194409262" sldId="430"/>
        </pc:sldMkLst>
      </pc:sldChg>
      <pc:sldChg chg="modSp del">
        <pc:chgData name="Bill Harford" userId="" providerId="" clId="Web-{7B824D5C-F9BE-4643-9634-18C7BCC619F7}" dt="2023-07-10T20:00:15.367" v="159"/>
        <pc:sldMkLst>
          <pc:docMk/>
          <pc:sldMk cId="2449127843" sldId="433"/>
        </pc:sldMkLst>
        <pc:spChg chg="mod">
          <ac:chgData name="Bill Harford" userId="" providerId="" clId="Web-{7B824D5C-F9BE-4643-9634-18C7BCC619F7}" dt="2023-07-10T19:59:46.335" v="146" actId="20577"/>
          <ac:spMkLst>
            <pc:docMk/>
            <pc:sldMk cId="2449127843" sldId="433"/>
            <ac:spMk id="3" creationId="{42AF0C9E-8FB7-498C-8E9A-CD4FD1DE6B93}"/>
          </ac:spMkLst>
        </pc:spChg>
      </pc:sldChg>
      <pc:sldChg chg="modSp">
        <pc:chgData name="Bill Harford" userId="" providerId="" clId="Web-{7B824D5C-F9BE-4643-9634-18C7BCC619F7}" dt="2023-07-10T20:00:37.977" v="171" actId="20577"/>
        <pc:sldMkLst>
          <pc:docMk/>
          <pc:sldMk cId="3402784952" sldId="434"/>
        </pc:sldMkLst>
        <pc:spChg chg="mod">
          <ac:chgData name="Bill Harford" userId="" providerId="" clId="Web-{7B824D5C-F9BE-4643-9634-18C7BCC619F7}" dt="2023-07-10T19:59:28.209" v="144" actId="20577"/>
          <ac:spMkLst>
            <pc:docMk/>
            <pc:sldMk cId="3402784952" sldId="434"/>
            <ac:spMk id="2" creationId="{1AB82720-501A-4C8A-986D-062C4B78A03B}"/>
          </ac:spMkLst>
        </pc:spChg>
        <pc:spChg chg="mod">
          <ac:chgData name="Bill Harford" userId="" providerId="" clId="Web-{7B824D5C-F9BE-4643-9634-18C7BCC619F7}" dt="2023-07-10T20:00:37.977" v="171" actId="20577"/>
          <ac:spMkLst>
            <pc:docMk/>
            <pc:sldMk cId="3402784952" sldId="434"/>
            <ac:spMk id="3" creationId="{42AF0C9E-8FB7-498C-8E9A-CD4FD1DE6B93}"/>
          </ac:spMkLst>
        </pc:spChg>
      </pc:sldChg>
      <pc:sldChg chg="modCm">
        <pc:chgData name="Bill Harford" userId="" providerId="" clId="Web-{7B824D5C-F9BE-4643-9634-18C7BCC619F7}" dt="2023-07-10T20:12:05.811" v="326"/>
        <pc:sldMkLst>
          <pc:docMk/>
          <pc:sldMk cId="2731063045" sldId="48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ill Harford" userId="" providerId="" clId="Web-{7B824D5C-F9BE-4643-9634-18C7BCC619F7}" dt="2023-07-10T20:12:05.811" v="326"/>
              <pc2:cmMkLst xmlns:pc2="http://schemas.microsoft.com/office/powerpoint/2019/9/main/command">
                <pc:docMk/>
                <pc:sldMk cId="2731063045" sldId="480"/>
                <pc2:cmMk id="{781AF716-D2F3-468E-92FD-053188ABA13D}"/>
              </pc2:cmMkLst>
            </pc226:cmChg>
          </p:ext>
        </pc:extLst>
      </pc:sldChg>
      <pc:sldChg chg="modSp">
        <pc:chgData name="Bill Harford" userId="" providerId="" clId="Web-{7B824D5C-F9BE-4643-9634-18C7BCC619F7}" dt="2023-07-10T20:02:55.138" v="214" actId="20577"/>
        <pc:sldMkLst>
          <pc:docMk/>
          <pc:sldMk cId="1613101788" sldId="493"/>
        </pc:sldMkLst>
        <pc:spChg chg="mod">
          <ac:chgData name="Bill Harford" userId="" providerId="" clId="Web-{7B824D5C-F9BE-4643-9634-18C7BCC619F7}" dt="2023-07-10T20:00:46.446" v="173" actId="20577"/>
          <ac:spMkLst>
            <pc:docMk/>
            <pc:sldMk cId="1613101788" sldId="493"/>
            <ac:spMk id="2" creationId="{46F943A7-2D76-5A51-9468-4404CBAA962C}"/>
          </ac:spMkLst>
        </pc:spChg>
        <pc:spChg chg="mod">
          <ac:chgData name="Bill Harford" userId="" providerId="" clId="Web-{7B824D5C-F9BE-4643-9634-18C7BCC619F7}" dt="2023-07-10T20:02:55.138" v="214" actId="20577"/>
          <ac:spMkLst>
            <pc:docMk/>
            <pc:sldMk cId="1613101788" sldId="493"/>
            <ac:spMk id="3" creationId="{23DB71E2-F9F4-F218-F5CF-6B555A9E848C}"/>
          </ac:spMkLst>
        </pc:spChg>
      </pc:sldChg>
      <pc:sldChg chg="modSp">
        <pc:chgData name="Bill Harford" userId="" providerId="" clId="Web-{7B824D5C-F9BE-4643-9634-18C7BCC619F7}" dt="2023-07-10T20:03:56.171" v="237" actId="20577"/>
        <pc:sldMkLst>
          <pc:docMk/>
          <pc:sldMk cId="643165897" sldId="494"/>
        </pc:sldMkLst>
        <pc:spChg chg="mod">
          <ac:chgData name="Bill Harford" userId="" providerId="" clId="Web-{7B824D5C-F9BE-4643-9634-18C7BCC619F7}" dt="2023-07-10T20:03:20.936" v="229" actId="20577"/>
          <ac:spMkLst>
            <pc:docMk/>
            <pc:sldMk cId="643165897" sldId="494"/>
            <ac:spMk id="2" creationId="{D743C483-EE28-2430-47E2-486AD79FD623}"/>
          </ac:spMkLst>
        </pc:spChg>
        <pc:spChg chg="mod">
          <ac:chgData name="Bill Harford" userId="" providerId="" clId="Web-{7B824D5C-F9BE-4643-9634-18C7BCC619F7}" dt="2023-07-10T20:03:56.171" v="237" actId="20577"/>
          <ac:spMkLst>
            <pc:docMk/>
            <pc:sldMk cId="643165897" sldId="494"/>
            <ac:spMk id="3" creationId="{C098041A-B819-F52A-5814-A25952889EC1}"/>
          </ac:spMkLst>
        </pc:spChg>
      </pc:sldChg>
      <pc:sldChg chg="modSp">
        <pc:chgData name="Bill Harford" userId="" providerId="" clId="Web-{7B824D5C-F9BE-4643-9634-18C7BCC619F7}" dt="2023-07-10T20:10:43.324" v="324" actId="20577"/>
        <pc:sldMkLst>
          <pc:docMk/>
          <pc:sldMk cId="3916611313" sldId="495"/>
        </pc:sldMkLst>
        <pc:spChg chg="mod">
          <ac:chgData name="Bill Harford" userId="" providerId="" clId="Web-{7B824D5C-F9BE-4643-9634-18C7BCC619F7}" dt="2023-07-10T20:10:43.324" v="324" actId="20577"/>
          <ac:spMkLst>
            <pc:docMk/>
            <pc:sldMk cId="3916611313" sldId="495"/>
            <ac:spMk id="3" creationId="{3BAE7890-D369-122A-1379-DD079DD3CDE2}"/>
          </ac:spMkLst>
        </pc:spChg>
      </pc:sldChg>
      <pc:sldChg chg="modCm">
        <pc:chgData name="Bill Harford" userId="" providerId="" clId="Web-{7B824D5C-F9BE-4643-9634-18C7BCC619F7}" dt="2023-07-10T20:11:51.951" v="325"/>
        <pc:sldMkLst>
          <pc:docMk/>
          <pc:sldMk cId="3637892112" sldId="50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ill Harford" userId="" providerId="" clId="Web-{7B824D5C-F9BE-4643-9634-18C7BCC619F7}" dt="2023-07-10T20:11:51.951" v="325"/>
              <pc2:cmMkLst xmlns:pc2="http://schemas.microsoft.com/office/powerpoint/2019/9/main/command">
                <pc:docMk/>
                <pc:sldMk cId="3637892112" sldId="502"/>
                <pc2:cmMk id="{CEA93446-8B4E-4BEE-A28B-136A7ACC133F}"/>
              </pc2:cmMkLst>
            </pc226:cmChg>
          </p:ext>
        </pc:extLst>
      </pc:sldChg>
      <pc:sldChg chg="modSp del ord">
        <pc:chgData name="Bill Harford" userId="" providerId="" clId="Web-{7B824D5C-F9BE-4643-9634-18C7BCC619F7}" dt="2023-07-10T19:56:58.720" v="102"/>
        <pc:sldMkLst>
          <pc:docMk/>
          <pc:sldMk cId="2037552315" sldId="503"/>
        </pc:sldMkLst>
        <pc:spChg chg="mod">
          <ac:chgData name="Bill Harford" userId="" providerId="" clId="Web-{7B824D5C-F9BE-4643-9634-18C7BCC619F7}" dt="2023-07-10T19:55:08.982" v="44" actId="20577"/>
          <ac:spMkLst>
            <pc:docMk/>
            <pc:sldMk cId="2037552315" sldId="503"/>
            <ac:spMk id="3" creationId="{EEAC24C5-6779-D946-CDE0-D25B47EF9C0F}"/>
          </ac:spMkLst>
        </pc:spChg>
      </pc:sldChg>
      <pc:sldChg chg="modSp">
        <pc:chgData name="Bill Harford" userId="" providerId="" clId="Web-{7B824D5C-F9BE-4643-9634-18C7BCC619F7}" dt="2023-07-10T20:00:03.757" v="158" actId="20577"/>
        <pc:sldMkLst>
          <pc:docMk/>
          <pc:sldMk cId="3334129782" sldId="505"/>
        </pc:sldMkLst>
        <pc:spChg chg="mod">
          <ac:chgData name="Bill Harford" userId="" providerId="" clId="Web-{7B824D5C-F9BE-4643-9634-18C7BCC619F7}" dt="2023-07-10T20:00:03.757" v="158" actId="20577"/>
          <ac:spMkLst>
            <pc:docMk/>
            <pc:sldMk cId="3334129782" sldId="505"/>
            <ac:spMk id="3" creationId="{D7DBC2E7-DA94-1557-B45B-94C3369D1689}"/>
          </ac:spMkLst>
        </pc:spChg>
      </pc:sldChg>
      <pc:sldChg chg="modSp">
        <pc:chgData name="Bill Harford" userId="" providerId="" clId="Web-{7B824D5C-F9BE-4643-9634-18C7BCC619F7}" dt="2023-07-10T19:38:04.903" v="26" actId="20577"/>
        <pc:sldMkLst>
          <pc:docMk/>
          <pc:sldMk cId="139986124" sldId="509"/>
        </pc:sldMkLst>
        <pc:spChg chg="mod">
          <ac:chgData name="Bill Harford" userId="" providerId="" clId="Web-{7B824D5C-F9BE-4643-9634-18C7BCC619F7}" dt="2023-07-10T19:38:04.903" v="26" actId="20577"/>
          <ac:spMkLst>
            <pc:docMk/>
            <pc:sldMk cId="139986124" sldId="509"/>
            <ac:spMk id="5" creationId="{7D2A0EAE-D1AB-4F3F-922C-44F16AA7A7FD}"/>
          </ac:spMkLst>
        </pc:spChg>
      </pc:sldChg>
      <pc:sldChg chg="modSp add ord replId">
        <pc:chgData name="Bill Harford" userId="" providerId="" clId="Web-{7B824D5C-F9BE-4643-9634-18C7BCC619F7}" dt="2023-07-10T19:53:19.088" v="34" actId="20577"/>
        <pc:sldMkLst>
          <pc:docMk/>
          <pc:sldMk cId="1526526848" sldId="510"/>
        </pc:sldMkLst>
        <pc:spChg chg="mod">
          <ac:chgData name="Bill Harford" userId="" providerId="" clId="Web-{7B824D5C-F9BE-4643-9634-18C7BCC619F7}" dt="2023-07-10T19:53:19.088" v="34" actId="20577"/>
          <ac:spMkLst>
            <pc:docMk/>
            <pc:sldMk cId="1526526848" sldId="510"/>
            <ac:spMk id="2" creationId="{CF17F479-2E94-5272-F640-286A2B930293}"/>
          </ac:spMkLst>
        </pc:spChg>
      </pc:sldChg>
      <pc:sldChg chg="add replId">
        <pc:chgData name="Bill Harford" userId="" providerId="" clId="Web-{7B824D5C-F9BE-4643-9634-18C7BCC619F7}" dt="2023-07-10T19:53:56.621" v="35"/>
        <pc:sldMkLst>
          <pc:docMk/>
          <pc:sldMk cId="2629046705" sldId="511"/>
        </pc:sldMkLst>
      </pc:sldChg>
      <pc:sldChg chg="add replId">
        <pc:chgData name="Bill Harford" userId="" providerId="" clId="Web-{7B824D5C-F9BE-4643-9634-18C7BCC619F7}" dt="2023-07-10T19:53:56.652" v="36"/>
        <pc:sldMkLst>
          <pc:docMk/>
          <pc:sldMk cId="2986508417" sldId="512"/>
        </pc:sldMkLst>
      </pc:sldChg>
      <pc:sldChg chg="add replId">
        <pc:chgData name="Bill Harford" userId="" providerId="" clId="Web-{7B824D5C-F9BE-4643-9634-18C7BCC619F7}" dt="2023-07-10T19:53:56.683" v="37"/>
        <pc:sldMkLst>
          <pc:docMk/>
          <pc:sldMk cId="3852512396" sldId="513"/>
        </pc:sldMkLst>
      </pc:sldChg>
      <pc:sldChg chg="add replId">
        <pc:chgData name="Bill Harford" userId="" providerId="" clId="Web-{7B824D5C-F9BE-4643-9634-18C7BCC619F7}" dt="2023-07-10T19:53:56.715" v="38"/>
        <pc:sldMkLst>
          <pc:docMk/>
          <pc:sldMk cId="2971445107" sldId="514"/>
        </pc:sldMkLst>
      </pc:sldChg>
      <pc:sldChg chg="add replId">
        <pc:chgData name="Bill Harford" userId="" providerId="" clId="Web-{7B824D5C-F9BE-4643-9634-18C7BCC619F7}" dt="2023-07-10T19:53:56.746" v="39"/>
        <pc:sldMkLst>
          <pc:docMk/>
          <pc:sldMk cId="3321521142" sldId="515"/>
        </pc:sldMkLst>
      </pc:sldChg>
      <pc:sldChg chg="add replId">
        <pc:chgData name="Bill Harford" userId="" providerId="" clId="Web-{7B824D5C-F9BE-4643-9634-18C7BCC619F7}" dt="2023-07-10T19:53:56.840" v="40"/>
        <pc:sldMkLst>
          <pc:docMk/>
          <pc:sldMk cId="1780974504" sldId="516"/>
        </pc:sldMkLst>
      </pc:sldChg>
      <pc:sldChg chg="add replId">
        <pc:chgData name="Bill Harford" userId="" providerId="" clId="Web-{7B824D5C-F9BE-4643-9634-18C7BCC619F7}" dt="2023-07-10T19:53:56.871" v="41"/>
        <pc:sldMkLst>
          <pc:docMk/>
          <pc:sldMk cId="3533566476" sldId="517"/>
        </pc:sldMkLst>
      </pc:sldChg>
      <pc:sldChg chg="modSp add replId addCm">
        <pc:chgData name="Bill Harford" userId="" providerId="" clId="Web-{7B824D5C-F9BE-4643-9634-18C7BCC619F7}" dt="2023-07-10T20:13:06.594" v="327"/>
        <pc:sldMkLst>
          <pc:docMk/>
          <pc:sldMk cId="1854328069" sldId="518"/>
        </pc:sldMkLst>
        <pc:spChg chg="mod">
          <ac:chgData name="Bill Harford" userId="" providerId="" clId="Web-{7B824D5C-F9BE-4643-9634-18C7BCC619F7}" dt="2023-07-10T20:08:43.852" v="307" actId="20577"/>
          <ac:spMkLst>
            <pc:docMk/>
            <pc:sldMk cId="1854328069" sldId="518"/>
            <ac:spMk id="3" creationId="{C3423811-ABE1-D07C-7388-434E29407C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ill Harford" userId="" providerId="" clId="Web-{7B824D5C-F9BE-4643-9634-18C7BCC619F7}" dt="2023-07-10T20:13:06.594" v="327"/>
              <pc2:cmMkLst xmlns:pc2="http://schemas.microsoft.com/office/powerpoint/2019/9/main/command">
                <pc:docMk/>
                <pc:sldMk cId="1854328069" sldId="518"/>
                <pc2:cmMk id="{D316B38A-5B91-4335-BE3A-72C0921178BE}"/>
              </pc2:cmMkLst>
            </pc226:cmChg>
          </p:ext>
        </pc:extLst>
      </pc:sldChg>
      <pc:sldChg chg="new del">
        <pc:chgData name="Bill Harford" userId="" providerId="" clId="Web-{7B824D5C-F9BE-4643-9634-18C7BCC619F7}" dt="2023-07-10T20:05:43.252" v="239"/>
        <pc:sldMkLst>
          <pc:docMk/>
          <pc:sldMk cId="2730191536" sldId="518"/>
        </pc:sldMkLst>
      </pc:sldChg>
    </pc:docChg>
  </pc:docChgLst>
  <pc:docChgLst>
    <pc:chgData name="Ana Adao" userId="4sg1S984hS8EFNoQqW+HZYqQVaroDF7FfhkaBBsjQzA=" providerId="None" clId="Web-{C12CC3DC-1651-4C9C-9D40-91E4C4E7A927}"/>
    <pc:docChg chg="modSld">
      <pc:chgData name="Ana Adao" userId="4sg1S984hS8EFNoQqW+HZYqQVaroDF7FfhkaBBsjQzA=" providerId="None" clId="Web-{C12CC3DC-1651-4C9C-9D40-91E4C4E7A927}" dt="2023-07-10T10:54:17.332" v="13" actId="20577"/>
      <pc:docMkLst>
        <pc:docMk/>
      </pc:docMkLst>
      <pc:sldChg chg="modSp">
        <pc:chgData name="Ana Adao" userId="4sg1S984hS8EFNoQqW+HZYqQVaroDF7FfhkaBBsjQzA=" providerId="None" clId="Web-{C12CC3DC-1651-4C9C-9D40-91E4C4E7A927}" dt="2023-07-10T10:54:17.332" v="13" actId="20577"/>
        <pc:sldMkLst>
          <pc:docMk/>
          <pc:sldMk cId="244967505" sldId="261"/>
        </pc:sldMkLst>
        <pc:spChg chg="mod">
          <ac:chgData name="Ana Adao" userId="4sg1S984hS8EFNoQqW+HZYqQVaroDF7FfhkaBBsjQzA=" providerId="None" clId="Web-{C12CC3DC-1651-4C9C-9D40-91E4C4E7A927}" dt="2023-07-10T10:54:17.332" v="13" actId="20577"/>
          <ac:spMkLst>
            <pc:docMk/>
            <pc:sldMk cId="244967505" sldId="261"/>
            <ac:spMk id="2" creationId="{CF17F479-2E94-5272-F640-286A2B930293}"/>
          </ac:spMkLst>
        </pc:spChg>
      </pc:sldChg>
      <pc:sldChg chg="addSp modSp">
        <pc:chgData name="Ana Adao" userId="4sg1S984hS8EFNoQqW+HZYqQVaroDF7FfhkaBBsjQzA=" providerId="None" clId="Web-{C12CC3DC-1651-4C9C-9D40-91E4C4E7A927}" dt="2023-07-10T10:53:56.160" v="11" actId="14100"/>
        <pc:sldMkLst>
          <pc:docMk/>
          <pc:sldMk cId="1159214609" sldId="504"/>
        </pc:sldMkLst>
        <pc:spChg chg="mod">
          <ac:chgData name="Ana Adao" userId="4sg1S984hS8EFNoQqW+HZYqQVaroDF7FfhkaBBsjQzA=" providerId="None" clId="Web-{C12CC3DC-1651-4C9C-9D40-91E4C4E7A927}" dt="2023-07-10T10:53:56.160" v="11" actId="14100"/>
          <ac:spMkLst>
            <pc:docMk/>
            <pc:sldMk cId="1159214609" sldId="504"/>
            <ac:spMk id="3" creationId="{63BAF665-B884-33F4-7DC7-C6308D98A265}"/>
          </ac:spMkLst>
        </pc:spChg>
        <pc:picChg chg="add mod">
          <ac:chgData name="Ana Adao" userId="4sg1S984hS8EFNoQqW+HZYqQVaroDF7FfhkaBBsjQzA=" providerId="None" clId="Web-{C12CC3DC-1651-4C9C-9D40-91E4C4E7A927}" dt="2023-07-10T10:53:41.191" v="3" actId="1076"/>
          <ac:picMkLst>
            <pc:docMk/>
            <pc:sldMk cId="1159214609" sldId="504"/>
            <ac:picMk id="4" creationId="{659A0C8E-E55D-48A6-AE0F-A9FF26E30E92}"/>
          </ac:picMkLst>
        </pc:picChg>
      </pc:sldChg>
    </pc:docChg>
  </pc:docChgLst>
  <pc:docChgLst>
    <pc:chgData name="Ana Adao" userId="4sg1S984hS8EFNoQqW+HZYqQVaroDF7FfhkaBBsjQzA=" providerId="None" clId="Web-{4D6FB437-C7F3-4CF7-8D0E-E6E09A6297C9}"/>
    <pc:docChg chg="modSld">
      <pc:chgData name="Ana Adao" userId="4sg1S984hS8EFNoQqW+HZYqQVaroDF7FfhkaBBsjQzA=" providerId="None" clId="Web-{4D6FB437-C7F3-4CF7-8D0E-E6E09A6297C9}" dt="2023-07-05T11:14:31.820" v="3"/>
      <pc:docMkLst>
        <pc:docMk/>
      </pc:docMkLst>
      <pc:sldChg chg="modSp">
        <pc:chgData name="Ana Adao" userId="4sg1S984hS8EFNoQqW+HZYqQVaroDF7FfhkaBBsjQzA=" providerId="None" clId="Web-{4D6FB437-C7F3-4CF7-8D0E-E6E09A6297C9}" dt="2023-07-05T11:14:31.820" v="3"/>
        <pc:sldMkLst>
          <pc:docMk/>
          <pc:sldMk cId="4173022105" sldId="489"/>
        </pc:sldMkLst>
        <pc:graphicFrameChg chg="mod modGraphic">
          <ac:chgData name="Ana Adao" userId="4sg1S984hS8EFNoQqW+HZYqQVaroDF7FfhkaBBsjQzA=" providerId="None" clId="Web-{4D6FB437-C7F3-4CF7-8D0E-E6E09A6297C9}" dt="2023-07-05T11:14:31.820" v="3"/>
          <ac:graphicFrameMkLst>
            <pc:docMk/>
            <pc:sldMk cId="4173022105" sldId="489"/>
            <ac:graphicFrameMk id="4" creationId="{2991DA55-7BEF-4771-8149-609831C59687}"/>
          </ac:graphicFrameMkLst>
        </pc:graphicFrameChg>
      </pc:sldChg>
    </pc:docChg>
  </pc:docChgLst>
  <pc:docChgLst>
    <pc:chgData name="Ana Adao" clId="Web-{C12CC3DC-1651-4C9C-9D40-91E4C4E7A927}"/>
    <pc:docChg chg="modSld">
      <pc:chgData name="Ana Adao" userId="" providerId="" clId="Web-{C12CC3DC-1651-4C9C-9D40-91E4C4E7A927}" dt="2023-07-10T13:00:11.634" v="129" actId="20577"/>
      <pc:docMkLst>
        <pc:docMk/>
      </pc:docMkLst>
      <pc:sldChg chg="modSp">
        <pc:chgData name="Ana Adao" userId="" providerId="" clId="Web-{C12CC3DC-1651-4C9C-9D40-91E4C4E7A927}" dt="2023-07-10T12:48:39.588" v="10" actId="20577"/>
        <pc:sldMkLst>
          <pc:docMk/>
          <pc:sldMk cId="3134321918" sldId="263"/>
        </pc:sldMkLst>
        <pc:spChg chg="mod">
          <ac:chgData name="Ana Adao" userId="" providerId="" clId="Web-{C12CC3DC-1651-4C9C-9D40-91E4C4E7A927}" dt="2023-07-10T12:48:39.588" v="10" actId="20577"/>
          <ac:spMkLst>
            <pc:docMk/>
            <pc:sldMk cId="3134321918" sldId="263"/>
            <ac:spMk id="3" creationId="{52671F22-1764-38BD-C874-7324A438B89B}"/>
          </ac:spMkLst>
        </pc:spChg>
      </pc:sldChg>
      <pc:sldChg chg="modSp">
        <pc:chgData name="Ana Adao" userId="" providerId="" clId="Web-{C12CC3DC-1651-4C9C-9D40-91E4C4E7A927}" dt="2023-07-10T12:49:53.636" v="23" actId="20577"/>
        <pc:sldMkLst>
          <pc:docMk/>
          <pc:sldMk cId="2238356372" sldId="264"/>
        </pc:sldMkLst>
        <pc:spChg chg="mod">
          <ac:chgData name="Ana Adao" userId="" providerId="" clId="Web-{C12CC3DC-1651-4C9C-9D40-91E4C4E7A927}" dt="2023-07-10T12:49:53.636" v="23" actId="20577"/>
          <ac:spMkLst>
            <pc:docMk/>
            <pc:sldMk cId="2238356372" sldId="264"/>
            <ac:spMk id="3" creationId="{765D292C-455A-3CE1-4FDA-9EB12FA487FD}"/>
          </ac:spMkLst>
        </pc:spChg>
      </pc:sldChg>
      <pc:sldChg chg="modSp">
        <pc:chgData name="Ana Adao" userId="" providerId="" clId="Web-{C12CC3DC-1651-4C9C-9D40-91E4C4E7A927}" dt="2023-07-10T12:51:10.482" v="45" actId="20577"/>
        <pc:sldMkLst>
          <pc:docMk/>
          <pc:sldMk cId="3232382812" sldId="265"/>
        </pc:sldMkLst>
        <pc:spChg chg="mod">
          <ac:chgData name="Ana Adao" userId="" providerId="" clId="Web-{C12CC3DC-1651-4C9C-9D40-91E4C4E7A927}" dt="2023-07-10T12:51:10.482" v="45" actId="20577"/>
          <ac:spMkLst>
            <pc:docMk/>
            <pc:sldMk cId="3232382812" sldId="265"/>
            <ac:spMk id="3" creationId="{318B8DDC-1C25-E340-3ACD-84218FF9A108}"/>
          </ac:spMkLst>
        </pc:spChg>
        <pc:spChg chg="mod">
          <ac:chgData name="Ana Adao" userId="" providerId="" clId="Web-{C12CC3DC-1651-4C9C-9D40-91E4C4E7A927}" dt="2023-07-10T12:50:41.231" v="36" actId="20577"/>
          <ac:spMkLst>
            <pc:docMk/>
            <pc:sldMk cId="3232382812" sldId="265"/>
            <ac:spMk id="4" creationId="{E63EF00F-A358-EA59-7082-473C3E55A87D}"/>
          </ac:spMkLst>
        </pc:spChg>
      </pc:sldChg>
      <pc:sldChg chg="modSp">
        <pc:chgData name="Ana Adao" userId="" providerId="" clId="Web-{C12CC3DC-1651-4C9C-9D40-91E4C4E7A927}" dt="2023-07-10T12:53:55.735" v="59" actId="20577"/>
        <pc:sldMkLst>
          <pc:docMk/>
          <pc:sldMk cId="2824700890" sldId="428"/>
        </pc:sldMkLst>
        <pc:spChg chg="mod">
          <ac:chgData name="Ana Adao" userId="" providerId="" clId="Web-{C12CC3DC-1651-4C9C-9D40-91E4C4E7A927}" dt="2023-07-10T12:53:55.735" v="59" actId="20577"/>
          <ac:spMkLst>
            <pc:docMk/>
            <pc:sldMk cId="2824700890" sldId="428"/>
            <ac:spMk id="3" creationId="{B643812A-7A1E-6E99-C84C-B3636954004B}"/>
          </ac:spMkLst>
        </pc:spChg>
      </pc:sldChg>
      <pc:sldChg chg="addSp delSp modSp modNotes">
        <pc:chgData name="Ana Adao" userId="" providerId="" clId="Web-{C12CC3DC-1651-4C9C-9D40-91E4C4E7A927}" dt="2023-07-10T12:58:33.522" v="111"/>
        <pc:sldMkLst>
          <pc:docMk/>
          <pc:sldMk cId="4173022105" sldId="489"/>
        </pc:sldMkLst>
        <pc:graphicFrameChg chg="mod modGraphic">
          <ac:chgData name="Ana Adao" userId="" providerId="" clId="Web-{C12CC3DC-1651-4C9C-9D40-91E4C4E7A927}" dt="2023-07-10T12:55:37.519" v="81" actId="1076"/>
          <ac:graphicFrameMkLst>
            <pc:docMk/>
            <pc:sldMk cId="4173022105" sldId="489"/>
            <ac:graphicFrameMk id="4" creationId="{2991DA55-7BEF-4771-8149-609831C59687}"/>
          </ac:graphicFrameMkLst>
        </pc:graphicFrameChg>
        <pc:picChg chg="add del mod">
          <ac:chgData name="Ana Adao" userId="" providerId="" clId="Web-{C12CC3DC-1651-4C9C-9D40-91E4C4E7A927}" dt="2023-07-10T12:57:43.974" v="88"/>
          <ac:picMkLst>
            <pc:docMk/>
            <pc:sldMk cId="4173022105" sldId="489"/>
            <ac:picMk id="3" creationId="{3CF6BB4F-91F9-F307-35BC-C3A453E0A617}"/>
          </ac:picMkLst>
        </pc:picChg>
      </pc:sldChg>
      <pc:sldChg chg="modSp">
        <pc:chgData name="Ana Adao" userId="" providerId="" clId="Web-{C12CC3DC-1651-4C9C-9D40-91E4C4E7A927}" dt="2023-07-10T12:52:41.265" v="56" actId="20577"/>
        <pc:sldMkLst>
          <pc:docMk/>
          <pc:sldMk cId="1055201938" sldId="492"/>
        </pc:sldMkLst>
        <pc:spChg chg="mod">
          <ac:chgData name="Ana Adao" userId="" providerId="" clId="Web-{C12CC3DC-1651-4C9C-9D40-91E4C4E7A927}" dt="2023-07-10T12:52:41.265" v="56" actId="20577"/>
          <ac:spMkLst>
            <pc:docMk/>
            <pc:sldMk cId="1055201938" sldId="492"/>
            <ac:spMk id="3" creationId="{98361D09-4A1B-C322-ADB6-CD34F33CEFF3}"/>
          </ac:spMkLst>
        </pc:spChg>
        <pc:spChg chg="mod">
          <ac:chgData name="Ana Adao" userId="" providerId="" clId="Web-{C12CC3DC-1651-4C9C-9D40-91E4C4E7A927}" dt="2023-07-10T12:51:45.920" v="51" actId="20577"/>
          <ac:spMkLst>
            <pc:docMk/>
            <pc:sldMk cId="1055201938" sldId="492"/>
            <ac:spMk id="5" creationId="{D70592B0-643E-C182-49A3-8F39621F37F7}"/>
          </ac:spMkLst>
        </pc:spChg>
        <pc:picChg chg="mod">
          <ac:chgData name="Ana Adao" userId="" providerId="" clId="Web-{C12CC3DC-1651-4C9C-9D40-91E4C4E7A927}" dt="2023-07-10T12:51:53.608" v="53" actId="1076"/>
          <ac:picMkLst>
            <pc:docMk/>
            <pc:sldMk cId="1055201938" sldId="492"/>
            <ac:picMk id="7" creationId="{BEABA10A-74C6-7EF7-5AD3-917FD10146BB}"/>
          </ac:picMkLst>
        </pc:picChg>
      </pc:sldChg>
      <pc:sldChg chg="modSp">
        <pc:chgData name="Ana Adao" userId="" providerId="" clId="Web-{C12CC3DC-1651-4C9C-9D40-91E4C4E7A927}" dt="2023-07-10T12:49:08.682" v="15" actId="20577"/>
        <pc:sldMkLst>
          <pc:docMk/>
          <pc:sldMk cId="3916611313" sldId="495"/>
        </pc:sldMkLst>
        <pc:spChg chg="mod">
          <ac:chgData name="Ana Adao" userId="" providerId="" clId="Web-{C12CC3DC-1651-4C9C-9D40-91E4C4E7A927}" dt="2023-07-10T12:49:08.682" v="15" actId="20577"/>
          <ac:spMkLst>
            <pc:docMk/>
            <pc:sldMk cId="3916611313" sldId="495"/>
            <ac:spMk id="3" creationId="{3BAE7890-D369-122A-1379-DD079DD3CDE2}"/>
          </ac:spMkLst>
        </pc:spChg>
      </pc:sldChg>
      <pc:sldChg chg="modSp">
        <pc:chgData name="Ana Adao" userId="" providerId="" clId="Web-{C12CC3DC-1651-4C9C-9D40-91E4C4E7A927}" dt="2023-07-10T12:50:04.855" v="26" actId="20577"/>
        <pc:sldMkLst>
          <pc:docMk/>
          <pc:sldMk cId="763379525" sldId="496"/>
        </pc:sldMkLst>
        <pc:spChg chg="mod">
          <ac:chgData name="Ana Adao" userId="" providerId="" clId="Web-{C12CC3DC-1651-4C9C-9D40-91E4C4E7A927}" dt="2023-07-10T12:50:04.855" v="26" actId="20577"/>
          <ac:spMkLst>
            <pc:docMk/>
            <pc:sldMk cId="763379525" sldId="496"/>
            <ac:spMk id="3" creationId="{D558A15D-BC72-BC10-B3F9-7FFB0EB3300C}"/>
          </ac:spMkLst>
        </pc:spChg>
      </pc:sldChg>
      <pc:sldChg chg="modSp">
        <pc:chgData name="Ana Adao" userId="" providerId="" clId="Web-{C12CC3DC-1651-4C9C-9D40-91E4C4E7A927}" dt="2023-07-10T13:00:11.634" v="129" actId="20577"/>
        <pc:sldMkLst>
          <pc:docMk/>
          <pc:sldMk cId="3637892112" sldId="502"/>
        </pc:sldMkLst>
        <pc:spChg chg="mod">
          <ac:chgData name="Ana Adao" userId="" providerId="" clId="Web-{C12CC3DC-1651-4C9C-9D40-91E4C4E7A927}" dt="2023-07-10T13:00:11.634" v="129" actId="20577"/>
          <ac:spMkLst>
            <pc:docMk/>
            <pc:sldMk cId="3637892112" sldId="502"/>
            <ac:spMk id="3" creationId="{A2E119F0-9DA2-D0F5-9D93-869CF9355D2E}"/>
          </ac:spMkLst>
        </pc:spChg>
      </pc:sldChg>
    </pc:docChg>
  </pc:docChgLst>
  <pc:docChgLst>
    <pc:chgData name="Ana Adao" userId="4sg1S984hS8EFNoQqW+HZYqQVaroDF7FfhkaBBsjQzA=" providerId="None" clId="Web-{0AFEDAAA-75BA-4269-9E80-7F4D8ADD134B}"/>
    <pc:docChg chg="modSld">
      <pc:chgData name="Ana Adao" userId="4sg1S984hS8EFNoQqW+HZYqQVaroDF7FfhkaBBsjQzA=" providerId="None" clId="Web-{0AFEDAAA-75BA-4269-9E80-7F4D8ADD134B}" dt="2023-07-13T13:14:38.983" v="4" actId="1076"/>
      <pc:docMkLst>
        <pc:docMk/>
      </pc:docMkLst>
      <pc:sldChg chg="addSp modSp">
        <pc:chgData name="Ana Adao" userId="4sg1S984hS8EFNoQqW+HZYqQVaroDF7FfhkaBBsjQzA=" providerId="None" clId="Web-{0AFEDAAA-75BA-4269-9E80-7F4D8ADD134B}" dt="2023-07-13T13:14:38.983" v="4" actId="1076"/>
        <pc:sldMkLst>
          <pc:docMk/>
          <pc:sldMk cId="4173022105" sldId="489"/>
        </pc:sldMkLst>
        <pc:picChg chg="add mod">
          <ac:chgData name="Ana Adao" userId="4sg1S984hS8EFNoQqW+HZYqQVaroDF7FfhkaBBsjQzA=" providerId="None" clId="Web-{0AFEDAAA-75BA-4269-9E80-7F4D8ADD134B}" dt="2023-07-13T13:14:38.983" v="4" actId="1076"/>
          <ac:picMkLst>
            <pc:docMk/>
            <pc:sldMk cId="4173022105" sldId="489"/>
            <ac:picMk id="3" creationId="{843E5504-ACC3-3882-8897-8190C8E9049A}"/>
          </ac:picMkLst>
        </pc:picChg>
      </pc:sldChg>
    </pc:docChg>
  </pc:docChgLst>
  <pc:docChgLst>
    <pc:chgData name="Bill Harford" userId="BMTSzNptz1qQi3xXoN0yTEW19V3f8GZOjB9CV5BamJA=" providerId="None" clId="Web-{F74C8916-B0BF-4D40-992A-B5CA37E6C5A8}"/>
    <pc:docChg chg="delSld modSld">
      <pc:chgData name="Bill Harford" userId="BMTSzNptz1qQi3xXoN0yTEW19V3f8GZOjB9CV5BamJA=" providerId="None" clId="Web-{F74C8916-B0BF-4D40-992A-B5CA37E6C5A8}" dt="2023-07-12T14:56:43.469" v="20" actId="20577"/>
      <pc:docMkLst>
        <pc:docMk/>
      </pc:docMkLst>
      <pc:sldChg chg="del">
        <pc:chgData name="Bill Harford" userId="BMTSzNptz1qQi3xXoN0yTEW19V3f8GZOjB9CV5BamJA=" providerId="None" clId="Web-{F74C8916-B0BF-4D40-992A-B5CA37E6C5A8}" dt="2023-07-12T14:56:25.171" v="13"/>
        <pc:sldMkLst>
          <pc:docMk/>
          <pc:sldMk cId="244967505" sldId="261"/>
        </pc:sldMkLst>
      </pc:sldChg>
      <pc:sldChg chg="del">
        <pc:chgData name="Bill Harford" userId="BMTSzNptz1qQi3xXoN0yTEW19V3f8GZOjB9CV5BamJA=" providerId="None" clId="Web-{F74C8916-B0BF-4D40-992A-B5CA37E6C5A8}" dt="2023-07-12T14:56:25.171" v="11"/>
        <pc:sldMkLst>
          <pc:docMk/>
          <pc:sldMk cId="3134321918" sldId="263"/>
        </pc:sldMkLst>
      </pc:sldChg>
      <pc:sldChg chg="del">
        <pc:chgData name="Bill Harford" userId="BMTSzNptz1qQi3xXoN0yTEW19V3f8GZOjB9CV5BamJA=" providerId="None" clId="Web-{F74C8916-B0BF-4D40-992A-B5CA37E6C5A8}" dt="2023-07-12T14:56:25.171" v="9"/>
        <pc:sldMkLst>
          <pc:docMk/>
          <pc:sldMk cId="2238356372" sldId="264"/>
        </pc:sldMkLst>
      </pc:sldChg>
      <pc:sldChg chg="del">
        <pc:chgData name="Bill Harford" userId="BMTSzNptz1qQi3xXoN0yTEW19V3f8GZOjB9CV5BamJA=" providerId="None" clId="Web-{F74C8916-B0BF-4D40-992A-B5CA37E6C5A8}" dt="2023-07-12T14:56:25.155" v="3"/>
        <pc:sldMkLst>
          <pc:docMk/>
          <pc:sldMk cId="3232382812" sldId="265"/>
        </pc:sldMkLst>
      </pc:sldChg>
      <pc:sldChg chg="del">
        <pc:chgData name="Bill Harford" userId="BMTSzNptz1qQi3xXoN0yTEW19V3f8GZOjB9CV5BamJA=" providerId="None" clId="Web-{F74C8916-B0BF-4D40-992A-B5CA37E6C5A8}" dt="2023-07-12T14:56:25.171" v="14"/>
        <pc:sldMkLst>
          <pc:docMk/>
          <pc:sldMk cId="3943290585" sldId="268"/>
        </pc:sldMkLst>
      </pc:sldChg>
      <pc:sldChg chg="del">
        <pc:chgData name="Bill Harford" userId="BMTSzNptz1qQi3xXoN0yTEW19V3f8GZOjB9CV5BamJA=" providerId="None" clId="Web-{F74C8916-B0BF-4D40-992A-B5CA37E6C5A8}" dt="2023-07-12T14:56:39.860" v="17"/>
        <pc:sldMkLst>
          <pc:docMk/>
          <pc:sldMk cId="1553465821" sldId="431"/>
        </pc:sldMkLst>
      </pc:sldChg>
      <pc:sldChg chg="del">
        <pc:chgData name="Bill Harford" userId="BMTSzNptz1qQi3xXoN0yTEW19V3f8GZOjB9CV5BamJA=" providerId="None" clId="Web-{F74C8916-B0BF-4D40-992A-B5CA37E6C5A8}" dt="2023-07-12T14:56:25.155" v="4"/>
        <pc:sldMkLst>
          <pc:docMk/>
          <pc:sldMk cId="1055201938" sldId="492"/>
        </pc:sldMkLst>
      </pc:sldChg>
      <pc:sldChg chg="del">
        <pc:chgData name="Bill Harford" userId="BMTSzNptz1qQi3xXoN0yTEW19V3f8GZOjB9CV5BamJA=" providerId="None" clId="Web-{F74C8916-B0BF-4D40-992A-B5CA37E6C5A8}" dt="2023-07-12T14:56:25.171" v="10"/>
        <pc:sldMkLst>
          <pc:docMk/>
          <pc:sldMk cId="3916611313" sldId="495"/>
        </pc:sldMkLst>
      </pc:sldChg>
      <pc:sldChg chg="del">
        <pc:chgData name="Bill Harford" userId="BMTSzNptz1qQi3xXoN0yTEW19V3f8GZOjB9CV5BamJA=" providerId="None" clId="Web-{F74C8916-B0BF-4D40-992A-B5CA37E6C5A8}" dt="2023-07-12T14:56:25.171" v="8"/>
        <pc:sldMkLst>
          <pc:docMk/>
          <pc:sldMk cId="763379525" sldId="496"/>
        </pc:sldMkLst>
      </pc:sldChg>
      <pc:sldChg chg="del">
        <pc:chgData name="Bill Harford" userId="BMTSzNptz1qQi3xXoN0yTEW19V3f8GZOjB9CV5BamJA=" providerId="None" clId="Web-{F74C8916-B0BF-4D40-992A-B5CA37E6C5A8}" dt="2023-07-12T14:56:25.171" v="7"/>
        <pc:sldMkLst>
          <pc:docMk/>
          <pc:sldMk cId="230432931" sldId="497"/>
        </pc:sldMkLst>
      </pc:sldChg>
      <pc:sldChg chg="modSp">
        <pc:chgData name="Bill Harford" userId="BMTSzNptz1qQi3xXoN0yTEW19V3f8GZOjB9CV5BamJA=" providerId="None" clId="Web-{F74C8916-B0BF-4D40-992A-B5CA37E6C5A8}" dt="2023-07-12T14:56:08.920" v="2" actId="20577"/>
        <pc:sldMkLst>
          <pc:docMk/>
          <pc:sldMk cId="1159214609" sldId="504"/>
        </pc:sldMkLst>
        <pc:spChg chg="mod">
          <ac:chgData name="Bill Harford" userId="BMTSzNptz1qQi3xXoN0yTEW19V3f8GZOjB9CV5BamJA=" providerId="None" clId="Web-{F74C8916-B0BF-4D40-992A-B5CA37E6C5A8}" dt="2023-07-12T14:56:08.920" v="2" actId="20577"/>
          <ac:spMkLst>
            <pc:docMk/>
            <pc:sldMk cId="1159214609" sldId="504"/>
            <ac:spMk id="3" creationId="{63BAF665-B884-33F4-7DC7-C6308D98A265}"/>
          </ac:spMkLst>
        </pc:spChg>
      </pc:sldChg>
      <pc:sldChg chg="del">
        <pc:chgData name="Bill Harford" userId="BMTSzNptz1qQi3xXoN0yTEW19V3f8GZOjB9CV5BamJA=" providerId="None" clId="Web-{F74C8916-B0BF-4D40-992A-B5CA37E6C5A8}" dt="2023-07-12T14:56:25.171" v="12"/>
        <pc:sldMkLst>
          <pc:docMk/>
          <pc:sldMk cId="1539240248" sldId="506"/>
        </pc:sldMkLst>
      </pc:sldChg>
      <pc:sldChg chg="del">
        <pc:chgData name="Bill Harford" userId="BMTSzNptz1qQi3xXoN0yTEW19V3f8GZOjB9CV5BamJA=" providerId="None" clId="Web-{F74C8916-B0BF-4D40-992A-B5CA37E6C5A8}" dt="2023-07-12T14:56:29.749" v="16"/>
        <pc:sldMkLst>
          <pc:docMk/>
          <pc:sldMk cId="413620999" sldId="507"/>
        </pc:sldMkLst>
      </pc:sldChg>
      <pc:sldChg chg="del">
        <pc:chgData name="Bill Harford" userId="BMTSzNptz1qQi3xXoN0yTEW19V3f8GZOjB9CV5BamJA=" providerId="None" clId="Web-{F74C8916-B0BF-4D40-992A-B5CA37E6C5A8}" dt="2023-07-12T14:56:39.860" v="18"/>
        <pc:sldMkLst>
          <pc:docMk/>
          <pc:sldMk cId="2587787812" sldId="508"/>
        </pc:sldMkLst>
      </pc:sldChg>
      <pc:sldChg chg="modSp">
        <pc:chgData name="Bill Harford" userId="BMTSzNptz1qQi3xXoN0yTEW19V3f8GZOjB9CV5BamJA=" providerId="None" clId="Web-{F74C8916-B0BF-4D40-992A-B5CA37E6C5A8}" dt="2023-07-12T14:56:43.469" v="20" actId="20577"/>
        <pc:sldMkLst>
          <pc:docMk/>
          <pc:sldMk cId="139986124" sldId="509"/>
        </pc:sldMkLst>
        <pc:spChg chg="mod">
          <ac:chgData name="Bill Harford" userId="BMTSzNptz1qQi3xXoN0yTEW19V3f8GZOjB9CV5BamJA=" providerId="None" clId="Web-{F74C8916-B0BF-4D40-992A-B5CA37E6C5A8}" dt="2023-07-12T14:56:43.469" v="20" actId="20577"/>
          <ac:spMkLst>
            <pc:docMk/>
            <pc:sldMk cId="139986124" sldId="509"/>
            <ac:spMk id="10" creationId="{2D6A13AC-A2CF-7BDC-7F1C-26D57618E446}"/>
          </ac:spMkLst>
        </pc:spChg>
      </pc:sldChg>
      <pc:sldChg chg="del">
        <pc:chgData name="Bill Harford" userId="BMTSzNptz1qQi3xXoN0yTEW19V3f8GZOjB9CV5BamJA=" providerId="None" clId="Web-{F74C8916-B0BF-4D40-992A-B5CA37E6C5A8}" dt="2023-07-12T14:56:25.171" v="6"/>
        <pc:sldMkLst>
          <pc:docMk/>
          <pc:sldMk cId="1854328069" sldId="518"/>
        </pc:sldMkLst>
      </pc:sldChg>
      <pc:sldChg chg="del">
        <pc:chgData name="Bill Harford" userId="BMTSzNptz1qQi3xXoN0yTEW19V3f8GZOjB9CV5BamJA=" providerId="None" clId="Web-{F74C8916-B0BF-4D40-992A-B5CA37E6C5A8}" dt="2023-07-12T14:56:25.171" v="15"/>
        <pc:sldMkLst>
          <pc:docMk/>
          <pc:sldMk cId="1726226432" sldId="521"/>
        </pc:sldMkLst>
      </pc:sldChg>
      <pc:sldChg chg="del">
        <pc:chgData name="Bill Harford" userId="BMTSzNptz1qQi3xXoN0yTEW19V3f8GZOjB9CV5BamJA=" providerId="None" clId="Web-{F74C8916-B0BF-4D40-992A-B5CA37E6C5A8}" dt="2023-07-12T14:56:25.171" v="5"/>
        <pc:sldMkLst>
          <pc:docMk/>
          <pc:sldMk cId="955948622" sldId="522"/>
        </pc:sldMkLst>
      </pc:sldChg>
    </pc:docChg>
  </pc:docChgLst>
  <pc:docChgLst>
    <pc:chgData name="Ana Adao" userId="4sg1S984hS8EFNoQqW+HZYqQVaroDF7FfhkaBBsjQzA=" providerId="None" clId="Web-{B805E833-760A-4744-B227-FD882DFF2C12}"/>
    <pc:docChg chg="modSld">
      <pc:chgData name="Ana Adao" userId="4sg1S984hS8EFNoQqW+HZYqQVaroDF7FfhkaBBsjQzA=" providerId="None" clId="Web-{B805E833-760A-4744-B227-FD882DFF2C12}" dt="2024-07-01T16:01:06.340" v="14" actId="1076"/>
      <pc:docMkLst>
        <pc:docMk/>
      </pc:docMkLst>
      <pc:sldChg chg="modSp">
        <pc:chgData name="Ana Adao" userId="4sg1S984hS8EFNoQqW+HZYqQVaroDF7FfhkaBBsjQzA=" providerId="None" clId="Web-{B805E833-760A-4744-B227-FD882DFF2C12}" dt="2024-07-01T15:17:46.735" v="5" actId="20577"/>
        <pc:sldMkLst>
          <pc:docMk/>
          <pc:sldMk cId="1159214609" sldId="504"/>
        </pc:sldMkLst>
        <pc:spChg chg="mod">
          <ac:chgData name="Ana Adao" userId="4sg1S984hS8EFNoQqW+HZYqQVaroDF7FfhkaBBsjQzA=" providerId="None" clId="Web-{B805E833-760A-4744-B227-FD882DFF2C12}" dt="2024-07-01T15:17:46.735" v="5" actId="20577"/>
          <ac:spMkLst>
            <pc:docMk/>
            <pc:sldMk cId="1159214609" sldId="504"/>
            <ac:spMk id="3" creationId="{63BAF665-B884-33F4-7DC7-C6308D98A265}"/>
          </ac:spMkLst>
        </pc:spChg>
      </pc:sldChg>
      <pc:sldChg chg="modSp">
        <pc:chgData name="Ana Adao" userId="4sg1S984hS8EFNoQqW+HZYqQVaroDF7FfhkaBBsjQzA=" providerId="None" clId="Web-{B805E833-760A-4744-B227-FD882DFF2C12}" dt="2024-07-01T16:01:06.340" v="14" actId="1076"/>
        <pc:sldMkLst>
          <pc:docMk/>
          <pc:sldMk cId="139986124" sldId="509"/>
        </pc:sldMkLst>
        <pc:spChg chg="mod">
          <ac:chgData name="Ana Adao" userId="4sg1S984hS8EFNoQqW+HZYqQVaroDF7FfhkaBBsjQzA=" providerId="None" clId="Web-{B805E833-760A-4744-B227-FD882DFF2C12}" dt="2024-07-01T16:01:06.340" v="14" actId="1076"/>
          <ac:spMkLst>
            <pc:docMk/>
            <pc:sldMk cId="139986124" sldId="509"/>
            <ac:spMk id="5" creationId="{7D2A0EAE-D1AB-4F3F-922C-44F16AA7A7FD}"/>
          </ac:spMkLst>
        </pc:spChg>
      </pc:sldChg>
    </pc:docChg>
  </pc:docChgLst>
  <pc:docChgLst>
    <pc:chgData name="Ana Adao" userId="4sg1S984hS8EFNoQqW+HZYqQVaroDF7FfhkaBBsjQzA=" providerId="None" clId="Web-{0E71E733-8677-4A24-A7A5-69A1F632D637}"/>
    <pc:docChg chg="addSld delSld modSld sldOrd">
      <pc:chgData name="Ana Adao" userId="4sg1S984hS8EFNoQqW+HZYqQVaroDF7FfhkaBBsjQzA=" providerId="None" clId="Web-{0E71E733-8677-4A24-A7A5-69A1F632D637}" dt="2023-07-11T15:11:14.415" v="85"/>
      <pc:docMkLst>
        <pc:docMk/>
      </pc:docMkLst>
      <pc:sldChg chg="modSp del">
        <pc:chgData name="Ana Adao" userId="4sg1S984hS8EFNoQqW+HZYqQVaroDF7FfhkaBBsjQzA=" providerId="None" clId="Web-{0E71E733-8677-4A24-A7A5-69A1F632D637}" dt="2023-07-11T15:08:13.736" v="59"/>
        <pc:sldMkLst>
          <pc:docMk/>
          <pc:sldMk cId="2303601808" sldId="259"/>
        </pc:sldMkLst>
        <pc:spChg chg="mod">
          <ac:chgData name="Ana Adao" userId="4sg1S984hS8EFNoQqW+HZYqQVaroDF7FfhkaBBsjQzA=" providerId="None" clId="Web-{0E71E733-8677-4A24-A7A5-69A1F632D637}" dt="2023-07-11T15:07:23.110" v="53" actId="20577"/>
          <ac:spMkLst>
            <pc:docMk/>
            <pc:sldMk cId="2303601808" sldId="259"/>
            <ac:spMk id="3" creationId="{867AA9F4-976F-E465-566C-BEA1CF0E7CAE}"/>
          </ac:spMkLst>
        </pc:spChg>
      </pc:sldChg>
      <pc:sldChg chg="modSp">
        <pc:chgData name="Ana Adao" userId="4sg1S984hS8EFNoQqW+HZYqQVaroDF7FfhkaBBsjQzA=" providerId="None" clId="Web-{0E71E733-8677-4A24-A7A5-69A1F632D637}" dt="2023-07-11T15:08:07.127" v="58" actId="20577"/>
        <pc:sldMkLst>
          <pc:docMk/>
          <pc:sldMk cId="2280458496" sldId="479"/>
        </pc:sldMkLst>
        <pc:spChg chg="mod">
          <ac:chgData name="Ana Adao" userId="4sg1S984hS8EFNoQqW+HZYqQVaroDF7FfhkaBBsjQzA=" providerId="None" clId="Web-{0E71E733-8677-4A24-A7A5-69A1F632D637}" dt="2023-07-11T15:08:07.127" v="58" actId="20577"/>
          <ac:spMkLst>
            <pc:docMk/>
            <pc:sldMk cId="2280458496" sldId="479"/>
            <ac:spMk id="3" creationId="{49EB401C-FFE2-7AD7-6D84-C2EEFEDEABFC}"/>
          </ac:spMkLst>
        </pc:spChg>
      </pc:sldChg>
      <pc:sldChg chg="modSp ord delCm">
        <pc:chgData name="Ana Adao" userId="4sg1S984hS8EFNoQqW+HZYqQVaroDF7FfhkaBBsjQzA=" providerId="None" clId="Web-{0E71E733-8677-4A24-A7A5-69A1F632D637}" dt="2023-07-11T15:08:49.771" v="60"/>
        <pc:sldMkLst>
          <pc:docMk/>
          <pc:sldMk cId="2731063045" sldId="480"/>
        </pc:sldMkLst>
        <pc:spChg chg="mod">
          <ac:chgData name="Ana Adao" userId="4sg1S984hS8EFNoQqW+HZYqQVaroDF7FfhkaBBsjQzA=" providerId="None" clId="Web-{0E71E733-8677-4A24-A7A5-69A1F632D637}" dt="2023-07-11T15:04:14.839" v="4" actId="20577"/>
          <ac:spMkLst>
            <pc:docMk/>
            <pc:sldMk cId="2731063045" sldId="480"/>
            <ac:spMk id="3" creationId="{25C40F48-213D-1EEC-0BCB-CE17E1FB7B6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na Adao" userId="4sg1S984hS8EFNoQqW+HZYqQVaroDF7FfhkaBBsjQzA=" providerId="None" clId="Web-{0E71E733-8677-4A24-A7A5-69A1F632D637}" dt="2023-07-11T15:08:49.771" v="60"/>
              <pc2:cmMkLst xmlns:pc2="http://schemas.microsoft.com/office/powerpoint/2019/9/main/command">
                <pc:docMk/>
                <pc:sldMk cId="2731063045" sldId="480"/>
                <pc2:cmMk id="{781AF716-D2F3-468E-92FD-053188ABA13D}"/>
              </pc2:cmMkLst>
            </pc226:cmChg>
          </p:ext>
        </pc:extLst>
      </pc:sldChg>
      <pc:sldChg chg="ord">
        <pc:chgData name="Ana Adao" userId="4sg1S984hS8EFNoQqW+HZYqQVaroDF7FfhkaBBsjQzA=" providerId="None" clId="Web-{0E71E733-8677-4A24-A7A5-69A1F632D637}" dt="2023-07-11T15:05:49.810" v="40"/>
        <pc:sldMkLst>
          <pc:docMk/>
          <pc:sldMk cId="2720980792" sldId="488"/>
        </pc:sldMkLst>
      </pc:sldChg>
      <pc:sldChg chg="modSp ord delCm">
        <pc:chgData name="Ana Adao" userId="4sg1S984hS8EFNoQqW+HZYqQVaroDF7FfhkaBBsjQzA=" providerId="None" clId="Web-{0E71E733-8677-4A24-A7A5-69A1F632D637}" dt="2023-07-11T15:09:09.693" v="61"/>
        <pc:sldMkLst>
          <pc:docMk/>
          <pc:sldMk cId="4173022105" sldId="489"/>
        </pc:sldMkLst>
        <pc:graphicFrameChg chg="mod modGraphic">
          <ac:chgData name="Ana Adao" userId="4sg1S984hS8EFNoQqW+HZYqQVaroDF7FfhkaBBsjQzA=" providerId="None" clId="Web-{0E71E733-8677-4A24-A7A5-69A1F632D637}" dt="2023-07-11T15:04:59.168" v="37"/>
          <ac:graphicFrameMkLst>
            <pc:docMk/>
            <pc:sldMk cId="4173022105" sldId="489"/>
            <ac:graphicFrameMk id="4" creationId="{2991DA55-7BEF-4771-8149-609831C59687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na Adao" userId="4sg1S984hS8EFNoQqW+HZYqQVaroDF7FfhkaBBsjQzA=" providerId="None" clId="Web-{0E71E733-8677-4A24-A7A5-69A1F632D637}" dt="2023-07-11T15:09:09.693" v="61"/>
              <pc2:cmMkLst xmlns:pc2="http://schemas.microsoft.com/office/powerpoint/2019/9/main/command">
                <pc:docMk/>
                <pc:sldMk cId="4173022105" sldId="489"/>
                <pc2:cmMk id="{C69B59EB-1BCB-4C29-A53A-C8BA4EF2D4DC}"/>
              </pc2:cmMkLst>
            </pc226:cmChg>
          </p:ext>
        </pc:extLst>
      </pc:sldChg>
      <pc:sldChg chg="ord">
        <pc:chgData name="Ana Adao" userId="4sg1S984hS8EFNoQqW+HZYqQVaroDF7FfhkaBBsjQzA=" providerId="None" clId="Web-{0E71E733-8677-4A24-A7A5-69A1F632D637}" dt="2023-07-11T15:05:37.607" v="38"/>
        <pc:sldMkLst>
          <pc:docMk/>
          <pc:sldMk cId="3637892112" sldId="502"/>
        </pc:sldMkLst>
      </pc:sldChg>
      <pc:sldChg chg="add del mod modShow">
        <pc:chgData name="Ana Adao" userId="4sg1S984hS8EFNoQqW+HZYqQVaroDF7FfhkaBBsjQzA=" providerId="None" clId="Web-{0E71E733-8677-4A24-A7A5-69A1F632D637}" dt="2023-07-11T15:11:09.478" v="81"/>
        <pc:sldMkLst>
          <pc:docMk/>
          <pc:sldMk cId="2629046705" sldId="511"/>
        </pc:sldMkLst>
      </pc:sldChg>
      <pc:sldChg chg="add del mod modShow">
        <pc:chgData name="Ana Adao" userId="4sg1S984hS8EFNoQqW+HZYqQVaroDF7FfhkaBBsjQzA=" providerId="None" clId="Web-{0E71E733-8677-4A24-A7A5-69A1F632D637}" dt="2023-07-11T15:11:09.447" v="80"/>
        <pc:sldMkLst>
          <pc:docMk/>
          <pc:sldMk cId="2986508417" sldId="512"/>
        </pc:sldMkLst>
      </pc:sldChg>
      <pc:sldChg chg="add del mod modShow">
        <pc:chgData name="Ana Adao" userId="4sg1S984hS8EFNoQqW+HZYqQVaroDF7FfhkaBBsjQzA=" providerId="None" clId="Web-{0E71E733-8677-4A24-A7A5-69A1F632D637}" dt="2023-07-11T15:11:09.400" v="79"/>
        <pc:sldMkLst>
          <pc:docMk/>
          <pc:sldMk cId="3852512396" sldId="513"/>
        </pc:sldMkLst>
      </pc:sldChg>
      <pc:sldChg chg="add del mod modShow">
        <pc:chgData name="Ana Adao" userId="4sg1S984hS8EFNoQqW+HZYqQVaroDF7FfhkaBBsjQzA=" providerId="None" clId="Web-{0E71E733-8677-4A24-A7A5-69A1F632D637}" dt="2023-07-11T15:11:09.493" v="82"/>
        <pc:sldMkLst>
          <pc:docMk/>
          <pc:sldMk cId="2971445107" sldId="514"/>
        </pc:sldMkLst>
      </pc:sldChg>
      <pc:sldChg chg="mod modShow">
        <pc:chgData name="Ana Adao" userId="4sg1S984hS8EFNoQqW+HZYqQVaroDF7FfhkaBBsjQzA=" providerId="None" clId="Web-{0E71E733-8677-4A24-A7A5-69A1F632D637}" dt="2023-07-11T15:11:14.322" v="83"/>
        <pc:sldMkLst>
          <pc:docMk/>
          <pc:sldMk cId="3321521142" sldId="515"/>
        </pc:sldMkLst>
      </pc:sldChg>
      <pc:sldChg chg="mod modShow">
        <pc:chgData name="Ana Adao" userId="4sg1S984hS8EFNoQqW+HZYqQVaroDF7FfhkaBBsjQzA=" providerId="None" clId="Web-{0E71E733-8677-4A24-A7A5-69A1F632D637}" dt="2023-07-11T15:11:14.400" v="84"/>
        <pc:sldMkLst>
          <pc:docMk/>
          <pc:sldMk cId="1780974504" sldId="516"/>
        </pc:sldMkLst>
      </pc:sldChg>
      <pc:sldChg chg="mod modShow">
        <pc:chgData name="Ana Adao" userId="4sg1S984hS8EFNoQqW+HZYqQVaroDF7FfhkaBBsjQzA=" providerId="None" clId="Web-{0E71E733-8677-4A24-A7A5-69A1F632D637}" dt="2023-07-11T15:11:14.415" v="85"/>
        <pc:sldMkLst>
          <pc:docMk/>
          <pc:sldMk cId="3533566476" sldId="517"/>
        </pc:sldMkLst>
      </pc:sldChg>
      <pc:sldChg chg="modSp new">
        <pc:chgData name="Ana Adao" userId="4sg1S984hS8EFNoQqW+HZYqQVaroDF7FfhkaBBsjQzA=" providerId="None" clId="Web-{0E71E733-8677-4A24-A7A5-69A1F632D637}" dt="2023-07-11T15:09:52.523" v="70" actId="20577"/>
        <pc:sldMkLst>
          <pc:docMk/>
          <pc:sldMk cId="1853088912" sldId="519"/>
        </pc:sldMkLst>
        <pc:spChg chg="mod">
          <ac:chgData name="Ana Adao" userId="4sg1S984hS8EFNoQqW+HZYqQVaroDF7FfhkaBBsjQzA=" providerId="None" clId="Web-{0E71E733-8677-4A24-A7A5-69A1F632D637}" dt="2023-07-11T15:07:03.578" v="43" actId="20577"/>
          <ac:spMkLst>
            <pc:docMk/>
            <pc:sldMk cId="1853088912" sldId="519"/>
            <ac:spMk id="2" creationId="{ABC4C20F-84AC-B8A7-3965-036E434362A4}"/>
          </ac:spMkLst>
        </pc:spChg>
        <pc:spChg chg="mod">
          <ac:chgData name="Ana Adao" userId="4sg1S984hS8EFNoQqW+HZYqQVaroDF7FfhkaBBsjQzA=" providerId="None" clId="Web-{0E71E733-8677-4A24-A7A5-69A1F632D637}" dt="2023-07-11T15:09:52.523" v="70" actId="20577"/>
          <ac:spMkLst>
            <pc:docMk/>
            <pc:sldMk cId="1853088912" sldId="519"/>
            <ac:spMk id="3" creationId="{092CFBDF-B410-6520-6ABE-425093FEF012}"/>
          </ac:spMkLst>
        </pc:spChg>
      </pc:sldChg>
    </pc:docChg>
  </pc:docChgLst>
  <pc:docChgLst>
    <pc:chgData name="Bill Harford" clId="Web-{CAFE659D-74EF-41D1-BDC9-AD34DD555F8C}"/>
    <pc:docChg chg="modSld">
      <pc:chgData name="Bill Harford" userId="" providerId="" clId="Web-{CAFE659D-74EF-41D1-BDC9-AD34DD555F8C}" dt="2023-07-10T20:42:42.307" v="7"/>
      <pc:docMkLst>
        <pc:docMk/>
      </pc:docMkLst>
      <pc:sldChg chg="modSp addCm">
        <pc:chgData name="Bill Harford" userId="" providerId="" clId="Web-{CAFE659D-74EF-41D1-BDC9-AD34DD555F8C}" dt="2023-07-10T20:42:42.307" v="7"/>
        <pc:sldMkLst>
          <pc:docMk/>
          <pc:sldMk cId="3334129782" sldId="505"/>
        </pc:sldMkLst>
        <pc:spChg chg="mod">
          <ac:chgData name="Bill Harford" userId="" providerId="" clId="Web-{CAFE659D-74EF-41D1-BDC9-AD34DD555F8C}" dt="2023-07-10T20:41:55.446" v="6" actId="20577"/>
          <ac:spMkLst>
            <pc:docMk/>
            <pc:sldMk cId="3334129782" sldId="505"/>
            <ac:spMk id="3" creationId="{D7DBC2E7-DA94-1557-B45B-94C3369D168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ill Harford" userId="" providerId="" clId="Web-{CAFE659D-74EF-41D1-BDC9-AD34DD555F8C}" dt="2023-07-10T20:42:42.307" v="7"/>
              <pc2:cmMkLst xmlns:pc2="http://schemas.microsoft.com/office/powerpoint/2019/9/main/command">
                <pc:docMk/>
                <pc:sldMk cId="3334129782" sldId="505"/>
                <pc2:cmMk id="{1321B74D-7371-462D-ADCC-A4726B399809}"/>
              </pc2:cmMkLst>
            </pc226:cmChg>
          </p:ext>
        </pc:extLst>
      </pc:sldChg>
    </pc:docChg>
  </pc:docChgLst>
  <pc:docChgLst>
    <pc:chgData name="Ana Adao" userId="70b107cf3fce3f67" providerId="LiveId" clId="{C9E5CEC5-0865-42F1-B238-E5568C2002E3}"/>
    <pc:docChg chg="addSld delSld modSld">
      <pc:chgData name="Ana Adao" userId="70b107cf3fce3f67" providerId="LiveId" clId="{C9E5CEC5-0865-42F1-B238-E5568C2002E3}" dt="2023-06-26T17:15:09.468" v="3" actId="47"/>
      <pc:docMkLst>
        <pc:docMk/>
      </pc:docMkLst>
      <pc:sldChg chg="new del">
        <pc:chgData name="Ana Adao" userId="70b107cf3fce3f67" providerId="LiveId" clId="{C9E5CEC5-0865-42F1-B238-E5568C2002E3}" dt="2023-06-26T17:15:09.468" v="3" actId="47"/>
        <pc:sldMkLst>
          <pc:docMk/>
          <pc:sldMk cId="3904489420" sldId="256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303601808" sldId="259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44967505" sldId="261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3134321918" sldId="263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238356372" sldId="264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3232382812" sldId="265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3943290585" sldId="268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315861448" sldId="308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824700890" sldId="428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194409262" sldId="430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1553465821" sldId="431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449127843" sldId="433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3402784952" sldId="434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3693424411" sldId="475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1750531892" sldId="478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280458496" sldId="479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731063045" sldId="480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606464697" sldId="484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720980792" sldId="488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4173022105" sldId="489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1055201938" sldId="492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1613101788" sldId="493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643165897" sldId="494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3916611313" sldId="495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763379525" sldId="496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30432931" sldId="497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3637892112" sldId="502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037552315" sldId="503"/>
        </pc:sldMkLst>
      </pc:sldChg>
      <pc:sldChg chg="add">
        <pc:chgData name="Ana Adao" userId="70b107cf3fce3f67" providerId="LiveId" clId="{C9E5CEC5-0865-42F1-B238-E5568C2002E3}" dt="2023-06-26T17:15:07.456" v="2"/>
        <pc:sldMkLst>
          <pc:docMk/>
          <pc:sldMk cId="1159214609" sldId="504"/>
        </pc:sldMkLst>
      </pc:sldChg>
    </pc:docChg>
  </pc:docChgLst>
  <pc:docChgLst>
    <pc:chgData name="Ana Adao" userId="4sg1S984hS8EFNoQqW+HZYqQVaroDF7FfhkaBBsjQzA=" providerId="None" clId="Web-{93627A53-42D2-448E-B694-35A1C8F32E6A}"/>
    <pc:docChg chg="delSld">
      <pc:chgData name="Ana Adao" userId="4sg1S984hS8EFNoQqW+HZYqQVaroDF7FfhkaBBsjQzA=" providerId="None" clId="Web-{93627A53-42D2-448E-B694-35A1C8F32E6A}" dt="2023-07-14T14:10:45.101" v="3"/>
      <pc:docMkLst>
        <pc:docMk/>
      </pc:docMkLst>
      <pc:sldChg chg="del">
        <pc:chgData name="Ana Adao" userId="4sg1S984hS8EFNoQqW+HZYqQVaroDF7FfhkaBBsjQzA=" providerId="None" clId="Web-{93627A53-42D2-448E-B694-35A1C8F32E6A}" dt="2023-07-14T14:10:45.101" v="3"/>
        <pc:sldMkLst>
          <pc:docMk/>
          <pc:sldMk cId="1526526848" sldId="510"/>
        </pc:sldMkLst>
      </pc:sldChg>
      <pc:sldChg chg="del">
        <pc:chgData name="Ana Adao" userId="4sg1S984hS8EFNoQqW+HZYqQVaroDF7FfhkaBBsjQzA=" providerId="None" clId="Web-{93627A53-42D2-448E-B694-35A1C8F32E6A}" dt="2023-07-14T14:10:42.366" v="0"/>
        <pc:sldMkLst>
          <pc:docMk/>
          <pc:sldMk cId="2971445107" sldId="514"/>
        </pc:sldMkLst>
      </pc:sldChg>
      <pc:sldChg chg="del">
        <pc:chgData name="Ana Adao" userId="4sg1S984hS8EFNoQqW+HZYqQVaroDF7FfhkaBBsjQzA=" providerId="None" clId="Web-{93627A53-42D2-448E-B694-35A1C8F32E6A}" dt="2023-07-14T14:10:43.585" v="1"/>
        <pc:sldMkLst>
          <pc:docMk/>
          <pc:sldMk cId="3321521142" sldId="515"/>
        </pc:sldMkLst>
      </pc:sldChg>
      <pc:sldChg chg="del">
        <pc:chgData name="Ana Adao" userId="4sg1S984hS8EFNoQqW+HZYqQVaroDF7FfhkaBBsjQzA=" providerId="None" clId="Web-{93627A53-42D2-448E-B694-35A1C8F32E6A}" dt="2023-07-14T14:10:44.335" v="2"/>
        <pc:sldMkLst>
          <pc:docMk/>
          <pc:sldMk cId="3533566476" sldId="517"/>
        </pc:sldMkLst>
      </pc:sldChg>
    </pc:docChg>
  </pc:docChgLst>
  <pc:docChgLst>
    <pc:chgData name="Bill Harford" userId="BMTSzNptz1qQi3xXoN0yTEW19V3f8GZOjB9CV5BamJA=" providerId="None" clId="Web-{D7D5EDA9-8AC9-4465-8148-A4D085434751}"/>
    <pc:docChg chg="modSld">
      <pc:chgData name="Bill Harford" userId="BMTSzNptz1qQi3xXoN0yTEW19V3f8GZOjB9CV5BamJA=" providerId="None" clId="Web-{D7D5EDA9-8AC9-4465-8148-A4D085434751}" dt="2023-07-10T20:47:09.737" v="0" actId="20577"/>
      <pc:docMkLst>
        <pc:docMk/>
      </pc:docMkLst>
      <pc:sldChg chg="modSp">
        <pc:chgData name="Bill Harford" userId="BMTSzNptz1qQi3xXoN0yTEW19V3f8GZOjB9CV5BamJA=" providerId="None" clId="Web-{D7D5EDA9-8AC9-4465-8148-A4D085434751}" dt="2023-07-10T20:47:09.737" v="0" actId="20577"/>
        <pc:sldMkLst>
          <pc:docMk/>
          <pc:sldMk cId="3334129782" sldId="505"/>
        </pc:sldMkLst>
        <pc:spChg chg="mod">
          <ac:chgData name="Bill Harford" userId="BMTSzNptz1qQi3xXoN0yTEW19V3f8GZOjB9CV5BamJA=" providerId="None" clId="Web-{D7D5EDA9-8AC9-4465-8148-A4D085434751}" dt="2023-07-10T20:47:09.737" v="0" actId="20577"/>
          <ac:spMkLst>
            <pc:docMk/>
            <pc:sldMk cId="3334129782" sldId="505"/>
            <ac:spMk id="3" creationId="{D7DBC2E7-DA94-1557-B45B-94C3369D1689}"/>
          </ac:spMkLst>
        </pc:spChg>
      </pc:sldChg>
    </pc:docChg>
  </pc:docChgLst>
  <pc:docChgLst>
    <pc:chgData name="Ana Adao" userId="4sg1S984hS8EFNoQqW+HZYqQVaroDF7FfhkaBBsjQzA=" providerId="None" clId="Web-{F7476E8A-34B2-433A-B00D-F6289935744B}"/>
    <pc:docChg chg="modSld">
      <pc:chgData name="Ana Adao" userId="4sg1S984hS8EFNoQqW+HZYqQVaroDF7FfhkaBBsjQzA=" providerId="None" clId="Web-{F7476E8A-34B2-433A-B00D-F6289935744B}" dt="2023-07-03T15:18:54.250" v="78" actId="20577"/>
      <pc:docMkLst>
        <pc:docMk/>
      </pc:docMkLst>
      <pc:sldChg chg="modSp">
        <pc:chgData name="Ana Adao" userId="4sg1S984hS8EFNoQqW+HZYqQVaroDF7FfhkaBBsjQzA=" providerId="None" clId="Web-{F7476E8A-34B2-433A-B00D-F6289935744B}" dt="2023-07-03T15:16:01.731" v="76" actId="20577"/>
        <pc:sldMkLst>
          <pc:docMk/>
          <pc:sldMk cId="3402784952" sldId="434"/>
        </pc:sldMkLst>
        <pc:spChg chg="mod">
          <ac:chgData name="Ana Adao" userId="4sg1S984hS8EFNoQqW+HZYqQVaroDF7FfhkaBBsjQzA=" providerId="None" clId="Web-{F7476E8A-34B2-433A-B00D-F6289935744B}" dt="2023-07-03T15:16:01.731" v="76" actId="20577"/>
          <ac:spMkLst>
            <pc:docMk/>
            <pc:sldMk cId="3402784952" sldId="434"/>
            <ac:spMk id="3" creationId="{42AF0C9E-8FB7-498C-8E9A-CD4FD1DE6B93}"/>
          </ac:spMkLst>
        </pc:spChg>
      </pc:sldChg>
      <pc:sldChg chg="modSp">
        <pc:chgData name="Ana Adao" userId="4sg1S984hS8EFNoQqW+HZYqQVaroDF7FfhkaBBsjQzA=" providerId="None" clId="Web-{F7476E8A-34B2-433A-B00D-F6289935744B}" dt="2023-07-03T15:18:54.250" v="78" actId="20577"/>
        <pc:sldMkLst>
          <pc:docMk/>
          <pc:sldMk cId="1055201938" sldId="492"/>
        </pc:sldMkLst>
        <pc:spChg chg="mod">
          <ac:chgData name="Ana Adao" userId="4sg1S984hS8EFNoQqW+HZYqQVaroDF7FfhkaBBsjQzA=" providerId="None" clId="Web-{F7476E8A-34B2-433A-B00D-F6289935744B}" dt="2023-07-03T15:18:54.250" v="78" actId="20577"/>
          <ac:spMkLst>
            <pc:docMk/>
            <pc:sldMk cId="1055201938" sldId="492"/>
            <ac:spMk id="3" creationId="{98361D09-4A1B-C322-ADB6-CD34F33CEFF3}"/>
          </ac:spMkLst>
        </pc:spChg>
      </pc:sldChg>
      <pc:sldChg chg="modSp">
        <pc:chgData name="Ana Adao" userId="4sg1S984hS8EFNoQqW+HZYqQVaroDF7FfhkaBBsjQzA=" providerId="None" clId="Web-{F7476E8A-34B2-433A-B00D-F6289935744B}" dt="2023-07-03T15:08:22.942" v="34" actId="20577"/>
        <pc:sldMkLst>
          <pc:docMk/>
          <pc:sldMk cId="1159214609" sldId="504"/>
        </pc:sldMkLst>
        <pc:spChg chg="mod">
          <ac:chgData name="Ana Adao" userId="4sg1S984hS8EFNoQqW+HZYqQVaroDF7FfhkaBBsjQzA=" providerId="None" clId="Web-{F7476E8A-34B2-433A-B00D-F6289935744B}" dt="2023-07-03T15:08:22.942" v="34" actId="20577"/>
          <ac:spMkLst>
            <pc:docMk/>
            <pc:sldMk cId="1159214609" sldId="504"/>
            <ac:spMk id="3" creationId="{63BAF665-B884-33F4-7DC7-C6308D98A265}"/>
          </ac:spMkLst>
        </pc:spChg>
      </pc:sldChg>
    </pc:docChg>
  </pc:docChgLst>
  <pc:docChgLst>
    <pc:chgData name="Ana Adao" userId="4sg1S984hS8EFNoQqW+HZYqQVaroDF7FfhkaBBsjQzA=" providerId="None" clId="Web-{CD142EC5-862C-4CC9-B6A4-E8A4058F044F}"/>
    <pc:docChg chg="modSld sldOrd">
      <pc:chgData name="Ana Adao" userId="4sg1S984hS8EFNoQqW+HZYqQVaroDF7FfhkaBBsjQzA=" providerId="None" clId="Web-{CD142EC5-862C-4CC9-B6A4-E8A4058F044F}" dt="2023-07-12T14:29:54.765" v="29" actId="20577"/>
      <pc:docMkLst>
        <pc:docMk/>
      </pc:docMkLst>
      <pc:sldChg chg="mod modShow">
        <pc:chgData name="Ana Adao" userId="4sg1S984hS8EFNoQqW+HZYqQVaroDF7FfhkaBBsjQzA=" providerId="None" clId="Web-{CD142EC5-862C-4CC9-B6A4-E8A4058F044F}" dt="2023-07-12T13:37:46.478" v="3"/>
        <pc:sldMkLst>
          <pc:docMk/>
          <pc:sldMk cId="244967505" sldId="261"/>
        </pc:sldMkLst>
      </pc:sldChg>
      <pc:sldChg chg="delSp modSp">
        <pc:chgData name="Ana Adao" userId="4sg1S984hS8EFNoQqW+HZYqQVaroDF7FfhkaBBsjQzA=" providerId="None" clId="Web-{CD142EC5-862C-4CC9-B6A4-E8A4058F044F}" dt="2023-07-12T14:06:05.031" v="11" actId="20577"/>
        <pc:sldMkLst>
          <pc:docMk/>
          <pc:sldMk cId="2824700890" sldId="428"/>
        </pc:sldMkLst>
        <pc:spChg chg="mod">
          <ac:chgData name="Ana Adao" userId="4sg1S984hS8EFNoQqW+HZYqQVaroDF7FfhkaBBsjQzA=" providerId="None" clId="Web-{CD142EC5-862C-4CC9-B6A4-E8A4058F044F}" dt="2023-07-12T14:06:05.031" v="11" actId="20577"/>
          <ac:spMkLst>
            <pc:docMk/>
            <pc:sldMk cId="2824700890" sldId="428"/>
            <ac:spMk id="3" creationId="{B643812A-7A1E-6E99-C84C-B3636954004B}"/>
          </ac:spMkLst>
        </pc:spChg>
        <pc:picChg chg="del">
          <ac:chgData name="Ana Adao" userId="4sg1S984hS8EFNoQqW+HZYqQVaroDF7FfhkaBBsjQzA=" providerId="None" clId="Web-{CD142EC5-862C-4CC9-B6A4-E8A4058F044F}" dt="2023-07-12T14:05:10.248" v="8"/>
          <ac:picMkLst>
            <pc:docMk/>
            <pc:sldMk cId="2824700890" sldId="428"/>
            <ac:picMk id="5" creationId="{C3838AAA-AC8C-41D3-9479-43836729BD49}"/>
          </ac:picMkLst>
        </pc:picChg>
      </pc:sldChg>
      <pc:sldChg chg="modSp">
        <pc:chgData name="Ana Adao" userId="4sg1S984hS8EFNoQqW+HZYqQVaroDF7FfhkaBBsjQzA=" providerId="None" clId="Web-{CD142EC5-862C-4CC9-B6A4-E8A4058F044F}" dt="2023-07-12T14:28:29.607" v="27" actId="20577"/>
        <pc:sldMkLst>
          <pc:docMk/>
          <pc:sldMk cId="3402784952" sldId="434"/>
        </pc:sldMkLst>
        <pc:spChg chg="mod">
          <ac:chgData name="Ana Adao" userId="4sg1S984hS8EFNoQqW+HZYqQVaroDF7FfhkaBBsjQzA=" providerId="None" clId="Web-{CD142EC5-862C-4CC9-B6A4-E8A4058F044F}" dt="2023-07-12T14:28:29.607" v="27" actId="20577"/>
          <ac:spMkLst>
            <pc:docMk/>
            <pc:sldMk cId="3402784952" sldId="434"/>
            <ac:spMk id="3" creationId="{42AF0C9E-8FB7-498C-8E9A-CD4FD1DE6B93}"/>
          </ac:spMkLst>
        </pc:spChg>
      </pc:sldChg>
      <pc:sldChg chg="modSp">
        <pc:chgData name="Ana Adao" userId="4sg1S984hS8EFNoQqW+HZYqQVaroDF7FfhkaBBsjQzA=" providerId="None" clId="Web-{CD142EC5-862C-4CC9-B6A4-E8A4058F044F}" dt="2023-07-12T14:19:43.267" v="19" actId="20577"/>
        <pc:sldMkLst>
          <pc:docMk/>
          <pc:sldMk cId="3693424411" sldId="475"/>
        </pc:sldMkLst>
        <pc:spChg chg="mod">
          <ac:chgData name="Ana Adao" userId="4sg1S984hS8EFNoQqW+HZYqQVaroDF7FfhkaBBsjQzA=" providerId="None" clId="Web-{CD142EC5-862C-4CC9-B6A4-E8A4058F044F}" dt="2023-07-12T14:19:43.267" v="19" actId="20577"/>
          <ac:spMkLst>
            <pc:docMk/>
            <pc:sldMk cId="3693424411" sldId="475"/>
            <ac:spMk id="3" creationId="{D7DBC2E7-DA94-1557-B45B-94C3369D1689}"/>
          </ac:spMkLst>
        </pc:spChg>
      </pc:sldChg>
      <pc:sldChg chg="modSp">
        <pc:chgData name="Ana Adao" userId="4sg1S984hS8EFNoQqW+HZYqQVaroDF7FfhkaBBsjQzA=" providerId="None" clId="Web-{CD142EC5-862C-4CC9-B6A4-E8A4058F044F}" dt="2023-07-12T14:17:09.592" v="16" actId="20577"/>
        <pc:sldMkLst>
          <pc:docMk/>
          <pc:sldMk cId="1750531892" sldId="478"/>
        </pc:sldMkLst>
        <pc:spChg chg="mod">
          <ac:chgData name="Ana Adao" userId="4sg1S984hS8EFNoQqW+HZYqQVaroDF7FfhkaBBsjQzA=" providerId="None" clId="Web-{CD142EC5-862C-4CC9-B6A4-E8A4058F044F}" dt="2023-07-12T14:17:09.592" v="16" actId="20577"/>
          <ac:spMkLst>
            <pc:docMk/>
            <pc:sldMk cId="1750531892" sldId="478"/>
            <ac:spMk id="3" creationId="{6579D901-127B-8FEE-C5CD-25C6F7759969}"/>
          </ac:spMkLst>
        </pc:spChg>
      </pc:sldChg>
      <pc:sldChg chg="modSp ord">
        <pc:chgData name="Ana Adao" userId="4sg1S984hS8EFNoQqW+HZYqQVaroDF7FfhkaBBsjQzA=" providerId="None" clId="Web-{CD142EC5-862C-4CC9-B6A4-E8A4058F044F}" dt="2023-07-12T14:00:32.273" v="7" actId="20577"/>
        <pc:sldMkLst>
          <pc:docMk/>
          <pc:sldMk cId="1055201938" sldId="492"/>
        </pc:sldMkLst>
        <pc:spChg chg="mod">
          <ac:chgData name="Ana Adao" userId="4sg1S984hS8EFNoQqW+HZYqQVaroDF7FfhkaBBsjQzA=" providerId="None" clId="Web-{CD142EC5-862C-4CC9-B6A4-E8A4058F044F}" dt="2023-07-12T14:00:32.273" v="7" actId="20577"/>
          <ac:spMkLst>
            <pc:docMk/>
            <pc:sldMk cId="1055201938" sldId="492"/>
            <ac:spMk id="3" creationId="{98361D09-4A1B-C322-ADB6-CD34F33CEFF3}"/>
          </ac:spMkLst>
        </pc:spChg>
      </pc:sldChg>
      <pc:sldChg chg="modSp">
        <pc:chgData name="Ana Adao" userId="4sg1S984hS8EFNoQqW+HZYqQVaroDF7FfhkaBBsjQzA=" providerId="None" clId="Web-{CD142EC5-862C-4CC9-B6A4-E8A4058F044F}" dt="2023-07-12T14:29:54.765" v="29" actId="20577"/>
        <pc:sldMkLst>
          <pc:docMk/>
          <pc:sldMk cId="643165897" sldId="494"/>
        </pc:sldMkLst>
        <pc:spChg chg="mod">
          <ac:chgData name="Ana Adao" userId="4sg1S984hS8EFNoQqW+HZYqQVaroDF7FfhkaBBsjQzA=" providerId="None" clId="Web-{CD142EC5-862C-4CC9-B6A4-E8A4058F044F}" dt="2023-07-12T14:29:54.765" v="29" actId="20577"/>
          <ac:spMkLst>
            <pc:docMk/>
            <pc:sldMk cId="643165897" sldId="494"/>
            <ac:spMk id="3" creationId="{C098041A-B819-F52A-5814-A25952889EC1}"/>
          </ac:spMkLst>
        </pc:spChg>
      </pc:sldChg>
      <pc:sldChg chg="delCm">
        <pc:chgData name="Ana Adao" userId="4sg1S984hS8EFNoQqW+HZYqQVaroDF7FfhkaBBsjQzA=" providerId="None" clId="Web-{CD142EC5-862C-4CC9-B6A4-E8A4058F044F}" dt="2023-07-12T14:14:05.244" v="12"/>
        <pc:sldMkLst>
          <pc:docMk/>
          <pc:sldMk cId="3637892112" sldId="50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na Adao" userId="4sg1S984hS8EFNoQqW+HZYqQVaroDF7FfhkaBBsjQzA=" providerId="None" clId="Web-{CD142EC5-862C-4CC9-B6A4-E8A4058F044F}" dt="2023-07-12T14:14:05.244" v="12"/>
              <pc2:cmMkLst xmlns:pc2="http://schemas.microsoft.com/office/powerpoint/2019/9/main/command">
                <pc:docMk/>
                <pc:sldMk cId="3637892112" sldId="502"/>
                <pc2:cmMk id="{CEA93446-8B4E-4BEE-A28B-136A7ACC133F}"/>
              </pc2:cmMkLst>
            </pc226:cmChg>
          </p:ext>
        </pc:extLst>
      </pc:sldChg>
      <pc:sldChg chg="modSp">
        <pc:chgData name="Ana Adao" userId="4sg1S984hS8EFNoQqW+HZYqQVaroDF7FfhkaBBsjQzA=" providerId="None" clId="Web-{CD142EC5-862C-4CC9-B6A4-E8A4058F044F}" dt="2023-07-12T14:23:45.538" v="21" actId="20577"/>
        <pc:sldMkLst>
          <pc:docMk/>
          <pc:sldMk cId="3334129782" sldId="505"/>
        </pc:sldMkLst>
        <pc:spChg chg="mod">
          <ac:chgData name="Ana Adao" userId="4sg1S984hS8EFNoQqW+HZYqQVaroDF7FfhkaBBsjQzA=" providerId="None" clId="Web-{CD142EC5-862C-4CC9-B6A4-E8A4058F044F}" dt="2023-07-12T14:23:45.538" v="21" actId="20577"/>
          <ac:spMkLst>
            <pc:docMk/>
            <pc:sldMk cId="3334129782" sldId="505"/>
            <ac:spMk id="3" creationId="{D7DBC2E7-DA94-1557-B45B-94C3369D1689}"/>
          </ac:spMkLst>
        </pc:spChg>
      </pc:sldChg>
      <pc:sldChg chg="modSp">
        <pc:chgData name="Ana Adao" userId="4sg1S984hS8EFNoQqW+HZYqQVaroDF7FfhkaBBsjQzA=" providerId="None" clId="Web-{CD142EC5-862C-4CC9-B6A4-E8A4058F044F}" dt="2023-07-12T13:34:53.302" v="2" actId="20577"/>
        <pc:sldMkLst>
          <pc:docMk/>
          <pc:sldMk cId="1726226432" sldId="521"/>
        </pc:sldMkLst>
        <pc:spChg chg="mod">
          <ac:chgData name="Ana Adao" userId="4sg1S984hS8EFNoQqW+HZYqQVaroDF7FfhkaBBsjQzA=" providerId="None" clId="Web-{CD142EC5-862C-4CC9-B6A4-E8A4058F044F}" dt="2023-07-12T13:34:53.302" v="2" actId="20577"/>
          <ac:spMkLst>
            <pc:docMk/>
            <pc:sldMk cId="1726226432" sldId="521"/>
            <ac:spMk id="3" creationId="{F8305ACC-1711-9417-4E35-B7858E040008}"/>
          </ac:spMkLst>
        </pc:spChg>
      </pc:sldChg>
      <pc:sldChg chg="delCm">
        <pc:chgData name="Ana Adao" userId="4sg1S984hS8EFNoQqW+HZYqQVaroDF7FfhkaBBsjQzA=" providerId="None" clId="Web-{CD142EC5-862C-4CC9-B6A4-E8A4058F044F}" dt="2023-07-12T13:55:58.392" v="4"/>
        <pc:sldMkLst>
          <pc:docMk/>
          <pc:sldMk cId="955948622" sldId="5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na Adao" userId="4sg1S984hS8EFNoQqW+HZYqQVaroDF7FfhkaBBsjQzA=" providerId="None" clId="Web-{CD142EC5-862C-4CC9-B6A4-E8A4058F044F}" dt="2023-07-12T13:55:58.392" v="4"/>
              <pc2:cmMkLst xmlns:pc2="http://schemas.microsoft.com/office/powerpoint/2019/9/main/command">
                <pc:docMk/>
                <pc:sldMk cId="955948622" sldId="522"/>
                <pc2:cmMk id="{FF688632-44C1-44D8-866C-14222D50ED41}"/>
              </pc2:cmMkLst>
            </pc226:cmChg>
          </p:ext>
        </pc:extLst>
      </pc:sldChg>
    </pc:docChg>
  </pc:docChgLst>
  <pc:docChgLst>
    <pc:chgData name="Bill Harford" userId="BMTSzNptz1qQi3xXoN0yTEW19V3f8GZOjB9CV5BamJA=" providerId="None" clId="Web-{FB1E0A66-152D-47CF-9BC0-E4822D2B29B4}"/>
    <pc:docChg chg="modSld sldOrd">
      <pc:chgData name="Bill Harford" userId="BMTSzNptz1qQi3xXoN0yTEW19V3f8GZOjB9CV5BamJA=" providerId="None" clId="Web-{FB1E0A66-152D-47CF-9BC0-E4822D2B29B4}" dt="2023-07-12T14:30:44.557" v="1019" actId="1076"/>
      <pc:docMkLst>
        <pc:docMk/>
      </pc:docMkLst>
      <pc:sldChg chg="modSp mod modShow">
        <pc:chgData name="Bill Harford" userId="BMTSzNptz1qQi3xXoN0yTEW19V3f8GZOjB9CV5BamJA=" providerId="None" clId="Web-{FB1E0A66-152D-47CF-9BC0-E4822D2B29B4}" dt="2023-07-12T13:37:46.679" v="98"/>
        <pc:sldMkLst>
          <pc:docMk/>
          <pc:sldMk cId="244967505" sldId="261"/>
        </pc:sldMkLst>
        <pc:spChg chg="mod">
          <ac:chgData name="Bill Harford" userId="BMTSzNptz1qQi3xXoN0yTEW19V3f8GZOjB9CV5BamJA=" providerId="None" clId="Web-{FB1E0A66-152D-47CF-9BC0-E4822D2B29B4}" dt="2023-07-12T13:33:03.120" v="1" actId="20577"/>
          <ac:spMkLst>
            <pc:docMk/>
            <pc:sldMk cId="244967505" sldId="261"/>
            <ac:spMk id="3" creationId="{FEF9F82B-066C-B314-AE1E-7E757AA2485F}"/>
          </ac:spMkLst>
        </pc:spChg>
      </pc:sldChg>
      <pc:sldChg chg="modSp">
        <pc:chgData name="Bill Harford" userId="BMTSzNptz1qQi3xXoN0yTEW19V3f8GZOjB9CV5BamJA=" providerId="None" clId="Web-{FB1E0A66-152D-47CF-9BC0-E4822D2B29B4}" dt="2023-07-12T13:40:21.154" v="120" actId="1076"/>
        <pc:sldMkLst>
          <pc:docMk/>
          <pc:sldMk cId="3134321918" sldId="263"/>
        </pc:sldMkLst>
        <pc:spChg chg="mod">
          <ac:chgData name="Bill Harford" userId="BMTSzNptz1qQi3xXoN0yTEW19V3f8GZOjB9CV5BamJA=" providerId="None" clId="Web-{FB1E0A66-152D-47CF-9BC0-E4822D2B29B4}" dt="2023-07-12T13:40:16.372" v="118" actId="20577"/>
          <ac:spMkLst>
            <pc:docMk/>
            <pc:sldMk cId="3134321918" sldId="263"/>
            <ac:spMk id="3" creationId="{52671F22-1764-38BD-C874-7324A438B89B}"/>
          </ac:spMkLst>
        </pc:spChg>
        <pc:picChg chg="mod">
          <ac:chgData name="Bill Harford" userId="BMTSzNptz1qQi3xXoN0yTEW19V3f8GZOjB9CV5BamJA=" providerId="None" clId="Web-{FB1E0A66-152D-47CF-9BC0-E4822D2B29B4}" dt="2023-07-12T13:40:19.419" v="119" actId="1076"/>
          <ac:picMkLst>
            <pc:docMk/>
            <pc:sldMk cId="3134321918" sldId="263"/>
            <ac:picMk id="4" creationId="{2F7EDB10-E929-48A5-1D01-1FB0A9718CBC}"/>
          </ac:picMkLst>
        </pc:picChg>
        <pc:picChg chg="mod">
          <ac:chgData name="Bill Harford" userId="BMTSzNptz1qQi3xXoN0yTEW19V3f8GZOjB9CV5BamJA=" providerId="None" clId="Web-{FB1E0A66-152D-47CF-9BC0-E4822D2B29B4}" dt="2023-07-12T13:40:21.154" v="120" actId="1076"/>
          <ac:picMkLst>
            <pc:docMk/>
            <pc:sldMk cId="3134321918" sldId="263"/>
            <ac:picMk id="5" creationId="{84B57A18-F1A2-987E-F372-0500B7C1CBD4}"/>
          </ac:picMkLst>
        </pc:picChg>
      </pc:sldChg>
      <pc:sldChg chg="modSp ord">
        <pc:chgData name="Bill Harford" userId="BMTSzNptz1qQi3xXoN0yTEW19V3f8GZOjB9CV5BamJA=" providerId="None" clId="Web-{FB1E0A66-152D-47CF-9BC0-E4822D2B29B4}" dt="2023-07-12T13:49:33.145" v="211"/>
        <pc:sldMkLst>
          <pc:docMk/>
          <pc:sldMk cId="3943290585" sldId="268"/>
        </pc:sldMkLst>
        <pc:spChg chg="mod">
          <ac:chgData name="Bill Harford" userId="BMTSzNptz1qQi3xXoN0yTEW19V3f8GZOjB9CV5BamJA=" providerId="None" clId="Web-{FB1E0A66-152D-47CF-9BC0-E4822D2B29B4}" dt="2023-07-12T13:49:22.691" v="210" actId="20577"/>
          <ac:spMkLst>
            <pc:docMk/>
            <pc:sldMk cId="3943290585" sldId="268"/>
            <ac:spMk id="7" creationId="{C3EE7CD9-FCB3-4D29-9048-6FDB19697CA8}"/>
          </ac:spMkLst>
        </pc:spChg>
        <pc:spChg chg="mod">
          <ac:chgData name="Bill Harford" userId="BMTSzNptz1qQi3xXoN0yTEW19V3f8GZOjB9CV5BamJA=" providerId="None" clId="Web-{FB1E0A66-152D-47CF-9BC0-E4822D2B29B4}" dt="2023-07-12T13:48:43.955" v="159" actId="20577"/>
          <ac:spMkLst>
            <pc:docMk/>
            <pc:sldMk cId="3943290585" sldId="268"/>
            <ac:spMk id="13" creationId="{12EB693C-C7BC-046B-EE8E-221F3DB2B00B}"/>
          </ac:spMkLst>
        </pc:spChg>
      </pc:sldChg>
      <pc:sldChg chg="ord">
        <pc:chgData name="Bill Harford" userId="BMTSzNptz1qQi3xXoN0yTEW19V3f8GZOjB9CV5BamJA=" providerId="None" clId="Web-{FB1E0A66-152D-47CF-9BC0-E4822D2B29B4}" dt="2023-07-12T14:24:40.792" v="932"/>
        <pc:sldMkLst>
          <pc:docMk/>
          <pc:sldMk cId="2315861448" sldId="308"/>
        </pc:sldMkLst>
      </pc:sldChg>
      <pc:sldChg chg="modSp">
        <pc:chgData name="Bill Harford" userId="BMTSzNptz1qQi3xXoN0yTEW19V3f8GZOjB9CV5BamJA=" providerId="None" clId="Web-{FB1E0A66-152D-47CF-9BC0-E4822D2B29B4}" dt="2023-07-12T14:05:51.434" v="593" actId="20577"/>
        <pc:sldMkLst>
          <pc:docMk/>
          <pc:sldMk cId="2824700890" sldId="428"/>
        </pc:sldMkLst>
        <pc:spChg chg="mod">
          <ac:chgData name="Bill Harford" userId="BMTSzNptz1qQi3xXoN0yTEW19V3f8GZOjB9CV5BamJA=" providerId="None" clId="Web-{FB1E0A66-152D-47CF-9BC0-E4822D2B29B4}" dt="2023-07-12T14:05:51.434" v="593" actId="20577"/>
          <ac:spMkLst>
            <pc:docMk/>
            <pc:sldMk cId="2824700890" sldId="428"/>
            <ac:spMk id="3" creationId="{B643812A-7A1E-6E99-C84C-B3636954004B}"/>
          </ac:spMkLst>
        </pc:spChg>
      </pc:sldChg>
      <pc:sldChg chg="modSp">
        <pc:chgData name="Bill Harford" userId="BMTSzNptz1qQi3xXoN0yTEW19V3f8GZOjB9CV5BamJA=" providerId="None" clId="Web-{FB1E0A66-152D-47CF-9BC0-E4822D2B29B4}" dt="2023-07-12T14:29:01.865" v="1014" actId="20577"/>
        <pc:sldMkLst>
          <pc:docMk/>
          <pc:sldMk cId="3402784952" sldId="434"/>
        </pc:sldMkLst>
        <pc:spChg chg="mod">
          <ac:chgData name="Bill Harford" userId="BMTSzNptz1qQi3xXoN0yTEW19V3f8GZOjB9CV5BamJA=" providerId="None" clId="Web-{FB1E0A66-152D-47CF-9BC0-E4822D2B29B4}" dt="2023-07-12T14:29:01.865" v="1014" actId="20577"/>
          <ac:spMkLst>
            <pc:docMk/>
            <pc:sldMk cId="3402784952" sldId="434"/>
            <ac:spMk id="3" creationId="{42AF0C9E-8FB7-498C-8E9A-CD4FD1DE6B93}"/>
          </ac:spMkLst>
        </pc:spChg>
      </pc:sldChg>
      <pc:sldChg chg="modSp">
        <pc:chgData name="Bill Harford" userId="BMTSzNptz1qQi3xXoN0yTEW19V3f8GZOjB9CV5BamJA=" providerId="None" clId="Web-{FB1E0A66-152D-47CF-9BC0-E4822D2B29B4}" dt="2023-07-12T14:20:21.626" v="912" actId="20577"/>
        <pc:sldMkLst>
          <pc:docMk/>
          <pc:sldMk cId="3693424411" sldId="475"/>
        </pc:sldMkLst>
        <pc:spChg chg="mod">
          <ac:chgData name="Bill Harford" userId="BMTSzNptz1qQi3xXoN0yTEW19V3f8GZOjB9CV5BamJA=" providerId="None" clId="Web-{FB1E0A66-152D-47CF-9BC0-E4822D2B29B4}" dt="2023-07-12T14:20:21.626" v="912" actId="20577"/>
          <ac:spMkLst>
            <pc:docMk/>
            <pc:sldMk cId="3693424411" sldId="475"/>
            <ac:spMk id="3" creationId="{D7DBC2E7-DA94-1557-B45B-94C3369D1689}"/>
          </ac:spMkLst>
        </pc:spChg>
      </pc:sldChg>
      <pc:sldChg chg="modSp">
        <pc:chgData name="Bill Harford" userId="BMTSzNptz1qQi3xXoN0yTEW19V3f8GZOjB9CV5BamJA=" providerId="None" clId="Web-{FB1E0A66-152D-47CF-9BC0-E4822D2B29B4}" dt="2023-07-12T14:19:24.326" v="891" actId="20577"/>
        <pc:sldMkLst>
          <pc:docMk/>
          <pc:sldMk cId="1750531892" sldId="478"/>
        </pc:sldMkLst>
        <pc:spChg chg="mod">
          <ac:chgData name="Bill Harford" userId="BMTSzNptz1qQi3xXoN0yTEW19V3f8GZOjB9CV5BamJA=" providerId="None" clId="Web-{FB1E0A66-152D-47CF-9BC0-E4822D2B29B4}" dt="2023-07-12T14:19:24.326" v="891" actId="20577"/>
          <ac:spMkLst>
            <pc:docMk/>
            <pc:sldMk cId="1750531892" sldId="478"/>
            <ac:spMk id="3" creationId="{6579D901-127B-8FEE-C5CD-25C6F7759969}"/>
          </ac:spMkLst>
        </pc:spChg>
      </pc:sldChg>
      <pc:sldChg chg="modSp">
        <pc:chgData name="Bill Harford" userId="BMTSzNptz1qQi3xXoN0yTEW19V3f8GZOjB9CV5BamJA=" providerId="None" clId="Web-{FB1E0A66-152D-47CF-9BC0-E4822D2B29B4}" dt="2023-07-12T14:10:48.899" v="639" actId="20577"/>
        <pc:sldMkLst>
          <pc:docMk/>
          <pc:sldMk cId="2280458496" sldId="479"/>
        </pc:sldMkLst>
        <pc:spChg chg="mod">
          <ac:chgData name="Bill Harford" userId="BMTSzNptz1qQi3xXoN0yTEW19V3f8GZOjB9CV5BamJA=" providerId="None" clId="Web-{FB1E0A66-152D-47CF-9BC0-E4822D2B29B4}" dt="2023-07-12T14:10:48.899" v="639" actId="20577"/>
          <ac:spMkLst>
            <pc:docMk/>
            <pc:sldMk cId="2280458496" sldId="479"/>
            <ac:spMk id="3" creationId="{49EB401C-FFE2-7AD7-6D84-C2EEFEDEABFC}"/>
          </ac:spMkLst>
        </pc:spChg>
      </pc:sldChg>
      <pc:sldChg chg="modSp">
        <pc:chgData name="Bill Harford" userId="BMTSzNptz1qQi3xXoN0yTEW19V3f8GZOjB9CV5BamJA=" providerId="None" clId="Web-{FB1E0A66-152D-47CF-9BC0-E4822D2B29B4}" dt="2023-07-12T14:10:26.133" v="637" actId="20577"/>
        <pc:sldMkLst>
          <pc:docMk/>
          <pc:sldMk cId="2731063045" sldId="480"/>
        </pc:sldMkLst>
        <pc:spChg chg="mod">
          <ac:chgData name="Bill Harford" userId="BMTSzNptz1qQi3xXoN0yTEW19V3f8GZOjB9CV5BamJA=" providerId="None" clId="Web-{FB1E0A66-152D-47CF-9BC0-E4822D2B29B4}" dt="2023-07-12T14:10:26.133" v="637" actId="20577"/>
          <ac:spMkLst>
            <pc:docMk/>
            <pc:sldMk cId="2731063045" sldId="480"/>
            <ac:spMk id="3" creationId="{25C40F48-213D-1EEC-0BCB-CE17E1FB7B67}"/>
          </ac:spMkLst>
        </pc:spChg>
      </pc:sldChg>
      <pc:sldChg chg="modSp">
        <pc:chgData name="Bill Harford" userId="BMTSzNptz1qQi3xXoN0yTEW19V3f8GZOjB9CV5BamJA=" providerId="None" clId="Web-{FB1E0A66-152D-47CF-9BC0-E4822D2B29B4}" dt="2023-07-12T14:30:44.557" v="1019" actId="1076"/>
        <pc:sldMkLst>
          <pc:docMk/>
          <pc:sldMk cId="606464697" sldId="484"/>
        </pc:sldMkLst>
        <pc:picChg chg="mod">
          <ac:chgData name="Bill Harford" userId="BMTSzNptz1qQi3xXoN0yTEW19V3f8GZOjB9CV5BamJA=" providerId="None" clId="Web-{FB1E0A66-152D-47CF-9BC0-E4822D2B29B4}" dt="2023-07-12T14:30:44.557" v="1019" actId="1076"/>
          <ac:picMkLst>
            <pc:docMk/>
            <pc:sldMk cId="606464697" sldId="484"/>
            <ac:picMk id="6" creationId="{80F61A67-BA00-CB49-9947-B9CD242104A4}"/>
          </ac:picMkLst>
        </pc:picChg>
      </pc:sldChg>
      <pc:sldChg chg="modSp modCm">
        <pc:chgData name="Bill Harford" userId="BMTSzNptz1qQi3xXoN0yTEW19V3f8GZOjB9CV5BamJA=" providerId="None" clId="Web-{FB1E0A66-152D-47CF-9BC0-E4822D2B29B4}" dt="2023-07-12T14:24:12.151" v="931" actId="20577"/>
        <pc:sldMkLst>
          <pc:docMk/>
          <pc:sldMk cId="3334129782" sldId="505"/>
        </pc:sldMkLst>
        <pc:spChg chg="mod">
          <ac:chgData name="Bill Harford" userId="BMTSzNptz1qQi3xXoN0yTEW19V3f8GZOjB9CV5BamJA=" providerId="None" clId="Web-{FB1E0A66-152D-47CF-9BC0-E4822D2B29B4}" dt="2023-07-12T14:24:12.151" v="931" actId="20577"/>
          <ac:spMkLst>
            <pc:docMk/>
            <pc:sldMk cId="3334129782" sldId="505"/>
            <ac:spMk id="3" creationId="{D7DBC2E7-DA94-1557-B45B-94C3369D168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ill Harford" userId="BMTSzNptz1qQi3xXoN0yTEW19V3f8GZOjB9CV5BamJA=" providerId="None" clId="Web-{FB1E0A66-152D-47CF-9BC0-E4822D2B29B4}" dt="2023-07-12T14:24:01.181" v="929"/>
              <pc2:cmMkLst xmlns:pc2="http://schemas.microsoft.com/office/powerpoint/2019/9/main/command">
                <pc:docMk/>
                <pc:sldMk cId="3334129782" sldId="505"/>
                <pc2:cmMk id="{1321B74D-7371-462D-ADCC-A4726B399809}"/>
              </pc2:cmMkLst>
            </pc226:cmChg>
          </p:ext>
        </pc:extLst>
      </pc:sldChg>
      <pc:sldChg chg="modSp">
        <pc:chgData name="Bill Harford" userId="BMTSzNptz1qQi3xXoN0yTEW19V3f8GZOjB9CV5BamJA=" providerId="None" clId="Web-{FB1E0A66-152D-47CF-9BC0-E4822D2B29B4}" dt="2023-07-12T14:30:25.900" v="1018" actId="14100"/>
        <pc:sldMkLst>
          <pc:docMk/>
          <pc:sldMk cId="139986124" sldId="509"/>
        </pc:sldMkLst>
        <pc:spChg chg="mod">
          <ac:chgData name="Bill Harford" userId="BMTSzNptz1qQi3xXoN0yTEW19V3f8GZOjB9CV5BamJA=" providerId="None" clId="Web-{FB1E0A66-152D-47CF-9BC0-E4822D2B29B4}" dt="2023-07-12T14:30:25.900" v="1018" actId="14100"/>
          <ac:spMkLst>
            <pc:docMk/>
            <pc:sldMk cId="139986124" sldId="509"/>
            <ac:spMk id="5" creationId="{7D2A0EAE-D1AB-4F3F-922C-44F16AA7A7FD}"/>
          </ac:spMkLst>
        </pc:spChg>
      </pc:sldChg>
      <pc:sldChg chg="modSp modCm">
        <pc:chgData name="Bill Harford" userId="BMTSzNptz1qQi3xXoN0yTEW19V3f8GZOjB9CV5BamJA=" providerId="None" clId="Web-{FB1E0A66-152D-47CF-9BC0-E4822D2B29B4}" dt="2023-07-12T13:47:05.264" v="126"/>
        <pc:sldMkLst>
          <pc:docMk/>
          <pc:sldMk cId="1854328069" sldId="518"/>
        </pc:sldMkLst>
        <pc:spChg chg="mod">
          <ac:chgData name="Bill Harford" userId="BMTSzNptz1qQi3xXoN0yTEW19V3f8GZOjB9CV5BamJA=" providerId="None" clId="Web-{FB1E0A66-152D-47CF-9BC0-E4822D2B29B4}" dt="2023-07-12T13:43:00.598" v="125" actId="20577"/>
          <ac:spMkLst>
            <pc:docMk/>
            <pc:sldMk cId="1854328069" sldId="518"/>
            <ac:spMk id="3" creationId="{C3423811-ABE1-D07C-7388-434E29407C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ill Harford" userId="BMTSzNptz1qQi3xXoN0yTEW19V3f8GZOjB9CV5BamJA=" providerId="None" clId="Web-{FB1E0A66-152D-47CF-9BC0-E4822D2B29B4}" dt="2023-07-12T13:47:05.264" v="126"/>
              <pc2:cmMkLst xmlns:pc2="http://schemas.microsoft.com/office/powerpoint/2019/9/main/command">
                <pc:docMk/>
                <pc:sldMk cId="1854328069" sldId="518"/>
                <pc2:cmMk id="{D316B38A-5B91-4335-BE3A-72C0921178BE}"/>
              </pc2:cmMkLst>
            </pc226:cmChg>
          </p:ext>
        </pc:extLst>
      </pc:sldChg>
      <pc:sldChg chg="modSp">
        <pc:chgData name="Bill Harford" userId="BMTSzNptz1qQi3xXoN0yTEW19V3f8GZOjB9CV5BamJA=" providerId="None" clId="Web-{FB1E0A66-152D-47CF-9BC0-E4822D2B29B4}" dt="2023-07-12T14:15:27.286" v="780" actId="20577"/>
        <pc:sldMkLst>
          <pc:docMk/>
          <pc:sldMk cId="1853088912" sldId="519"/>
        </pc:sldMkLst>
        <pc:spChg chg="mod">
          <ac:chgData name="Bill Harford" userId="BMTSzNptz1qQi3xXoN0yTEW19V3f8GZOjB9CV5BamJA=" providerId="None" clId="Web-{FB1E0A66-152D-47CF-9BC0-E4822D2B29B4}" dt="2023-07-12T14:15:27.286" v="780" actId="20577"/>
          <ac:spMkLst>
            <pc:docMk/>
            <pc:sldMk cId="1853088912" sldId="519"/>
            <ac:spMk id="3" creationId="{092CFBDF-B410-6520-6ABE-425093FEF012}"/>
          </ac:spMkLst>
        </pc:spChg>
      </pc:sldChg>
      <pc:sldChg chg="modSp modCm">
        <pc:chgData name="Bill Harford" userId="BMTSzNptz1qQi3xXoN0yTEW19V3f8GZOjB9CV5BamJA=" providerId="None" clId="Web-{FB1E0A66-152D-47CF-9BC0-E4822D2B29B4}" dt="2023-07-12T14:25:32.404" v="938"/>
        <pc:sldMkLst>
          <pc:docMk/>
          <pc:sldMk cId="762884145" sldId="520"/>
        </pc:sldMkLst>
        <pc:spChg chg="mod">
          <ac:chgData name="Bill Harford" userId="BMTSzNptz1qQi3xXoN0yTEW19V3f8GZOjB9CV5BamJA=" providerId="None" clId="Web-{FB1E0A66-152D-47CF-9BC0-E4822D2B29B4}" dt="2023-07-12T14:25:10.231" v="937" actId="20577"/>
          <ac:spMkLst>
            <pc:docMk/>
            <pc:sldMk cId="762884145" sldId="520"/>
            <ac:spMk id="3" creationId="{D7DBC2E7-DA94-1557-B45B-94C3369D168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ill Harford" userId="BMTSzNptz1qQi3xXoN0yTEW19V3f8GZOjB9CV5BamJA=" providerId="None" clId="Web-{FB1E0A66-152D-47CF-9BC0-E4822D2B29B4}" dt="2023-07-12T14:25:32.404" v="938"/>
              <pc2:cmMkLst xmlns:pc2="http://schemas.microsoft.com/office/powerpoint/2019/9/main/command">
                <pc:docMk/>
                <pc:sldMk cId="762884145" sldId="520"/>
                <pc2:cmMk id="{F2A50D07-A858-42ED-9117-8F79E15B74A7}"/>
              </pc2:cmMkLst>
            </pc226:cmChg>
          </p:ext>
        </pc:extLst>
      </pc:sldChg>
      <pc:sldChg chg="modSp">
        <pc:chgData name="Bill Harford" userId="BMTSzNptz1qQi3xXoN0yTEW19V3f8GZOjB9CV5BamJA=" providerId="None" clId="Web-{FB1E0A66-152D-47CF-9BC0-E4822D2B29B4}" dt="2023-07-12T13:38:46.228" v="107" actId="1076"/>
        <pc:sldMkLst>
          <pc:docMk/>
          <pc:sldMk cId="1726226432" sldId="521"/>
        </pc:sldMkLst>
        <pc:spChg chg="mod">
          <ac:chgData name="Bill Harford" userId="BMTSzNptz1qQi3xXoN0yTEW19V3f8GZOjB9CV5BamJA=" providerId="None" clId="Web-{FB1E0A66-152D-47CF-9BC0-E4822D2B29B4}" dt="2023-07-12T13:38:46.228" v="107" actId="1076"/>
          <ac:spMkLst>
            <pc:docMk/>
            <pc:sldMk cId="1726226432" sldId="521"/>
            <ac:spMk id="3" creationId="{F8305ACC-1711-9417-4E35-B7858E040008}"/>
          </ac:spMkLst>
        </pc:spChg>
      </pc:sldChg>
      <pc:sldChg chg="addSp modSp">
        <pc:chgData name="Bill Harford" userId="BMTSzNptz1qQi3xXoN0yTEW19V3f8GZOjB9CV5BamJA=" providerId="None" clId="Web-{FB1E0A66-152D-47CF-9BC0-E4822D2B29B4}" dt="2023-07-12T14:03:34.694" v="567" actId="1076"/>
        <pc:sldMkLst>
          <pc:docMk/>
          <pc:sldMk cId="955948622" sldId="522"/>
        </pc:sldMkLst>
        <pc:spChg chg="add mod">
          <ac:chgData name="Bill Harford" userId="BMTSzNptz1qQi3xXoN0yTEW19V3f8GZOjB9CV5BamJA=" providerId="None" clId="Web-{FB1E0A66-152D-47CF-9BC0-E4822D2B29B4}" dt="2023-07-12T14:03:34.632" v="563" actId="1076"/>
          <ac:spMkLst>
            <pc:docMk/>
            <pc:sldMk cId="955948622" sldId="522"/>
            <ac:spMk id="2" creationId="{A139E690-735E-98ED-F03B-175144C3B83E}"/>
          </ac:spMkLst>
        </pc:spChg>
        <pc:spChg chg="mod">
          <ac:chgData name="Bill Harford" userId="BMTSzNptz1qQi3xXoN0yTEW19V3f8GZOjB9CV5BamJA=" providerId="None" clId="Web-{FB1E0A66-152D-47CF-9BC0-E4822D2B29B4}" dt="2023-07-12T13:57:50.696" v="375" actId="14100"/>
          <ac:spMkLst>
            <pc:docMk/>
            <pc:sldMk cId="955948622" sldId="522"/>
            <ac:spMk id="3" creationId="{7B99FB19-3511-BB42-DC3A-257A680CDA1A}"/>
          </ac:spMkLst>
        </pc:spChg>
        <pc:spChg chg="add mod">
          <ac:chgData name="Bill Harford" userId="BMTSzNptz1qQi3xXoN0yTEW19V3f8GZOjB9CV5BamJA=" providerId="None" clId="Web-{FB1E0A66-152D-47CF-9BC0-E4822D2B29B4}" dt="2023-07-12T14:03:34.648" v="564" actId="1076"/>
          <ac:spMkLst>
            <pc:docMk/>
            <pc:sldMk cId="955948622" sldId="522"/>
            <ac:spMk id="4" creationId="{411FD444-0949-35F4-8419-EE206818E4F0}"/>
          </ac:spMkLst>
        </pc:spChg>
        <pc:spChg chg="mod">
          <ac:chgData name="Bill Harford" userId="BMTSzNptz1qQi3xXoN0yTEW19V3f8GZOjB9CV5BamJA=" providerId="None" clId="Web-{FB1E0A66-152D-47CF-9BC0-E4822D2B29B4}" dt="2023-07-12T14:00:20.780" v="462" actId="1076"/>
          <ac:spMkLst>
            <pc:docMk/>
            <pc:sldMk cId="955948622" sldId="522"/>
            <ac:spMk id="5" creationId="{3CB8B5A8-3EE3-5D9A-EE9C-B0C81EB5F8F9}"/>
          </ac:spMkLst>
        </pc:spChg>
        <pc:spChg chg="add mod">
          <ac:chgData name="Bill Harford" userId="BMTSzNptz1qQi3xXoN0yTEW19V3f8GZOjB9CV5BamJA=" providerId="None" clId="Web-{FB1E0A66-152D-47CF-9BC0-E4822D2B29B4}" dt="2023-07-12T14:03:34.663" v="565" actId="1076"/>
          <ac:spMkLst>
            <pc:docMk/>
            <pc:sldMk cId="955948622" sldId="522"/>
            <ac:spMk id="6" creationId="{B1AAD125-FCB9-C5D1-A85F-180C87700064}"/>
          </ac:spMkLst>
        </pc:spChg>
        <pc:spChg chg="add mod">
          <ac:chgData name="Bill Harford" userId="BMTSzNptz1qQi3xXoN0yTEW19V3f8GZOjB9CV5BamJA=" providerId="None" clId="Web-{FB1E0A66-152D-47CF-9BC0-E4822D2B29B4}" dt="2023-07-12T14:03:34.679" v="566" actId="1076"/>
          <ac:spMkLst>
            <pc:docMk/>
            <pc:sldMk cId="955948622" sldId="522"/>
            <ac:spMk id="7" creationId="{0C82EF34-34BE-A673-8139-03ABAB68822B}"/>
          </ac:spMkLst>
        </pc:spChg>
        <pc:spChg chg="add mod">
          <ac:chgData name="Bill Harford" userId="BMTSzNptz1qQi3xXoN0yTEW19V3f8GZOjB9CV5BamJA=" providerId="None" clId="Web-{FB1E0A66-152D-47CF-9BC0-E4822D2B29B4}" dt="2023-07-12T14:03:34.694" v="567" actId="1076"/>
          <ac:spMkLst>
            <pc:docMk/>
            <pc:sldMk cId="955948622" sldId="522"/>
            <ac:spMk id="8" creationId="{1EFBBD33-4B9C-10BF-E654-A85DDC33BF03}"/>
          </ac:spMkLst>
        </pc:spChg>
      </pc:sldChg>
      <pc:sldChg chg="modSp">
        <pc:chgData name="Bill Harford" userId="BMTSzNptz1qQi3xXoN0yTEW19V3f8GZOjB9CV5BamJA=" providerId="None" clId="Web-{FB1E0A66-152D-47CF-9BC0-E4822D2B29B4}" dt="2023-07-12T14:16:59.149" v="797" actId="20577"/>
        <pc:sldMkLst>
          <pc:docMk/>
          <pc:sldMk cId="2499830334" sldId="523"/>
        </pc:sldMkLst>
        <pc:spChg chg="mod">
          <ac:chgData name="Bill Harford" userId="BMTSzNptz1qQi3xXoN0yTEW19V3f8GZOjB9CV5BamJA=" providerId="None" clId="Web-{FB1E0A66-152D-47CF-9BC0-E4822D2B29B4}" dt="2023-07-12T14:16:59.149" v="797" actId="20577"/>
          <ac:spMkLst>
            <pc:docMk/>
            <pc:sldMk cId="2499830334" sldId="523"/>
            <ac:spMk id="3" creationId="{3A1AF537-AA78-107E-1BDB-DEC8DA9284B1}"/>
          </ac:spMkLst>
        </pc:spChg>
      </pc:sldChg>
    </pc:docChg>
  </pc:docChgLst>
  <pc:docChgLst>
    <pc:chgData name="Ana Adao" clId="Web-{89910322-482F-486E-8571-DF790F213FE2}"/>
    <pc:docChg chg="mod addSld delSld modSld sldOrd">
      <pc:chgData name="Ana Adao" userId="" providerId="" clId="Web-{89910322-482F-486E-8571-DF790F213FE2}" dt="2023-07-12T11:27:29.856" v="575"/>
      <pc:docMkLst>
        <pc:docMk/>
      </pc:docMkLst>
      <pc:sldChg chg="delCm">
        <pc:chgData name="Ana Adao" userId="" providerId="" clId="Web-{89910322-482F-486E-8571-DF790F213FE2}" dt="2023-07-12T10:24:38.005" v="267"/>
        <pc:sldMkLst>
          <pc:docMk/>
          <pc:sldMk cId="244967505" sldId="26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na Adao" userId="" providerId="" clId="Web-{89910322-482F-486E-8571-DF790F213FE2}" dt="2023-07-12T10:24:38.005" v="267"/>
              <pc2:cmMkLst xmlns:pc2="http://schemas.microsoft.com/office/powerpoint/2019/9/main/command">
                <pc:docMk/>
                <pc:sldMk cId="244967505" sldId="261"/>
                <pc2:cmMk id="{847BE71B-F7C0-458D-A216-4392A9DC2E85}"/>
              </pc2:cmMkLst>
            </pc226:cmChg>
          </p:ext>
        </pc:extLst>
      </pc:sldChg>
      <pc:sldChg chg="delCm">
        <pc:chgData name="Ana Adao" userId="" providerId="" clId="Web-{89910322-482F-486E-8571-DF790F213FE2}" dt="2023-07-12T10:58:44.653" v="451"/>
        <pc:sldMkLst>
          <pc:docMk/>
          <pc:sldMk cId="3232382812" sldId="26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na Adao" userId="" providerId="" clId="Web-{89910322-482F-486E-8571-DF790F213FE2}" dt="2023-07-12T10:58:44.653" v="451"/>
              <pc2:cmMkLst xmlns:pc2="http://schemas.microsoft.com/office/powerpoint/2019/9/main/command">
                <pc:docMk/>
                <pc:sldMk cId="3232382812" sldId="265"/>
                <pc2:cmMk id="{97CC83B2-3355-4F53-9B9A-EA2968D94881}"/>
              </pc2:cmMkLst>
            </pc226:cmChg>
          </p:ext>
        </pc:extLst>
      </pc:sldChg>
      <pc:sldChg chg="addSp delSp modSp">
        <pc:chgData name="Ana Adao" userId="" providerId="" clId="Web-{89910322-482F-486E-8571-DF790F213FE2}" dt="2023-07-12T11:12:10.159" v="550" actId="20577"/>
        <pc:sldMkLst>
          <pc:docMk/>
          <pc:sldMk cId="1750531892" sldId="478"/>
        </pc:sldMkLst>
        <pc:spChg chg="mod">
          <ac:chgData name="Ana Adao" userId="" providerId="" clId="Web-{89910322-482F-486E-8571-DF790F213FE2}" dt="2023-07-12T11:12:10.159" v="550" actId="20577"/>
          <ac:spMkLst>
            <pc:docMk/>
            <pc:sldMk cId="1750531892" sldId="478"/>
            <ac:spMk id="3" creationId="{6579D901-127B-8FEE-C5CD-25C6F7759969}"/>
          </ac:spMkLst>
        </pc:spChg>
        <pc:spChg chg="del">
          <ac:chgData name="Ana Adao" userId="" providerId="" clId="Web-{89910322-482F-486E-8571-DF790F213FE2}" dt="2023-07-12T11:10:58.735" v="540"/>
          <ac:spMkLst>
            <pc:docMk/>
            <pc:sldMk cId="1750531892" sldId="478"/>
            <ac:spMk id="4" creationId="{4A08AE53-9E21-E222-236F-16A37FB1447B}"/>
          </ac:spMkLst>
        </pc:spChg>
        <pc:spChg chg="add del mod">
          <ac:chgData name="Ana Adao" userId="" providerId="" clId="Web-{89910322-482F-486E-8571-DF790F213FE2}" dt="2023-07-12T11:11:01.970" v="542"/>
          <ac:spMkLst>
            <pc:docMk/>
            <pc:sldMk cId="1750531892" sldId="478"/>
            <ac:spMk id="5" creationId="{DFE9967F-E8CD-ECD1-AB0D-0346C5386125}"/>
          </ac:spMkLst>
        </pc:spChg>
        <pc:spChg chg="add">
          <ac:chgData name="Ana Adao" userId="" providerId="" clId="Web-{89910322-482F-486E-8571-DF790F213FE2}" dt="2023-07-12T11:10:58.845" v="541"/>
          <ac:spMkLst>
            <pc:docMk/>
            <pc:sldMk cId="1750531892" sldId="478"/>
            <ac:spMk id="7" creationId="{34EB282C-333C-EBC7-B1DA-AA8FA50E97E7}"/>
          </ac:spMkLst>
        </pc:spChg>
      </pc:sldChg>
      <pc:sldChg chg="addSp delSp modSp ord">
        <pc:chgData name="Ana Adao" userId="" providerId="" clId="Web-{89910322-482F-486E-8571-DF790F213FE2}" dt="2023-07-12T11:06:33.806" v="483"/>
        <pc:sldMkLst>
          <pc:docMk/>
          <pc:sldMk cId="2280458496" sldId="479"/>
        </pc:sldMkLst>
        <pc:spChg chg="del">
          <ac:chgData name="Ana Adao" userId="" providerId="" clId="Web-{89910322-482F-486E-8571-DF790F213FE2}" dt="2023-07-12T11:06:27.712" v="481"/>
          <ac:spMkLst>
            <pc:docMk/>
            <pc:sldMk cId="2280458496" sldId="479"/>
            <ac:spMk id="4" creationId="{A51C886F-23F7-11FC-C220-D50F2356BE7A}"/>
          </ac:spMkLst>
        </pc:spChg>
        <pc:spChg chg="add del mod">
          <ac:chgData name="Ana Adao" userId="" providerId="" clId="Web-{89910322-482F-486E-8571-DF790F213FE2}" dt="2023-07-12T11:06:33.431" v="482"/>
          <ac:spMkLst>
            <pc:docMk/>
            <pc:sldMk cId="2280458496" sldId="479"/>
            <ac:spMk id="5" creationId="{654C3A0A-D3E6-E8CC-2FD6-7F7CC9256EE6}"/>
          </ac:spMkLst>
        </pc:spChg>
        <pc:spChg chg="add mod">
          <ac:chgData name="Ana Adao" userId="" providerId="" clId="Web-{89910322-482F-486E-8571-DF790F213FE2}" dt="2023-07-12T11:06:33.806" v="483"/>
          <ac:spMkLst>
            <pc:docMk/>
            <pc:sldMk cId="2280458496" sldId="479"/>
            <ac:spMk id="7" creationId="{C49F9BD5-50E2-3C66-2274-E486116FBADA}"/>
          </ac:spMkLst>
        </pc:spChg>
      </pc:sldChg>
      <pc:sldChg chg="modSp">
        <pc:chgData name="Ana Adao" userId="" providerId="" clId="Web-{89910322-482F-486E-8571-DF790F213FE2}" dt="2023-07-12T11:06:06.978" v="478" actId="20577"/>
        <pc:sldMkLst>
          <pc:docMk/>
          <pc:sldMk cId="2731063045" sldId="480"/>
        </pc:sldMkLst>
        <pc:spChg chg="mod">
          <ac:chgData name="Ana Adao" userId="" providerId="" clId="Web-{89910322-482F-486E-8571-DF790F213FE2}" dt="2023-07-12T11:06:06.978" v="478" actId="20577"/>
          <ac:spMkLst>
            <pc:docMk/>
            <pc:sldMk cId="2731063045" sldId="480"/>
            <ac:spMk id="4" creationId="{F454EEB7-89D1-5DAD-68E8-E72CB6609EEB}"/>
          </ac:spMkLst>
        </pc:spChg>
      </pc:sldChg>
      <pc:sldChg chg="modSp">
        <pc:chgData name="Ana Adao" userId="" providerId="" clId="Web-{89910322-482F-486E-8571-DF790F213FE2}" dt="2023-07-12T11:12:46.441" v="567"/>
        <pc:sldMkLst>
          <pc:docMk/>
          <pc:sldMk cId="4173022105" sldId="489"/>
        </pc:sldMkLst>
        <pc:graphicFrameChg chg="mod modGraphic">
          <ac:chgData name="Ana Adao" userId="" providerId="" clId="Web-{89910322-482F-486E-8571-DF790F213FE2}" dt="2023-07-12T11:12:46.441" v="567"/>
          <ac:graphicFrameMkLst>
            <pc:docMk/>
            <pc:sldMk cId="4173022105" sldId="489"/>
            <ac:graphicFrameMk id="4" creationId="{2991DA55-7BEF-4771-8149-609831C59687}"/>
          </ac:graphicFrameMkLst>
        </pc:graphicFrameChg>
      </pc:sldChg>
      <pc:sldChg chg="addSp delSp modSp ord modCm">
        <pc:chgData name="Ana Adao" userId="" providerId="" clId="Web-{89910322-482F-486E-8571-DF790F213FE2}" dt="2023-07-12T11:14:55.976" v="570"/>
        <pc:sldMkLst>
          <pc:docMk/>
          <pc:sldMk cId="3637892112" sldId="502"/>
        </pc:sldMkLst>
        <pc:spChg chg="del">
          <ac:chgData name="Ana Adao" userId="" providerId="" clId="Web-{89910322-482F-486E-8571-DF790F213FE2}" dt="2023-07-12T11:09:38.061" v="519"/>
          <ac:spMkLst>
            <pc:docMk/>
            <pc:sldMk cId="3637892112" sldId="502"/>
            <ac:spMk id="2" creationId="{1E480A1D-AC25-147A-52C0-1E567DDF7E72}"/>
          </ac:spMkLst>
        </pc:spChg>
        <pc:spChg chg="mod">
          <ac:chgData name="Ana Adao" userId="" providerId="" clId="Web-{89910322-482F-486E-8571-DF790F213FE2}" dt="2023-07-12T11:08:49.185" v="505" actId="20577"/>
          <ac:spMkLst>
            <pc:docMk/>
            <pc:sldMk cId="3637892112" sldId="502"/>
            <ac:spMk id="3" creationId="{A2E119F0-9DA2-D0F5-9D93-869CF9355D2E}"/>
          </ac:spMkLst>
        </pc:spChg>
        <pc:spChg chg="add del mod">
          <ac:chgData name="Ana Adao" userId="" providerId="" clId="Web-{89910322-482F-486E-8571-DF790F213FE2}" dt="2023-07-12T11:09:54.124" v="521"/>
          <ac:spMkLst>
            <pc:docMk/>
            <pc:sldMk cId="3637892112" sldId="502"/>
            <ac:spMk id="5" creationId="{0DBF7AEF-5D23-04B8-0956-335C162A07A0}"/>
          </ac:spMkLst>
        </pc:spChg>
        <pc:spChg chg="add">
          <ac:chgData name="Ana Adao" userId="" providerId="" clId="Web-{89910322-482F-486E-8571-DF790F213FE2}" dt="2023-07-12T11:09:38.671" v="520"/>
          <ac:spMkLst>
            <pc:docMk/>
            <pc:sldMk cId="3637892112" sldId="502"/>
            <ac:spMk id="7" creationId="{C9624EF8-9B69-318E-1D1B-A6217F227C9E}"/>
          </ac:spMkLst>
        </pc:spChg>
        <pc:spChg chg="add del mod">
          <ac:chgData name="Ana Adao" userId="" providerId="" clId="Web-{89910322-482F-486E-8571-DF790F213FE2}" dt="2023-07-12T11:09:58.359" v="525"/>
          <ac:spMkLst>
            <pc:docMk/>
            <pc:sldMk cId="3637892112" sldId="502"/>
            <ac:spMk id="8" creationId="{183855DF-DC5C-4806-75A3-9018388A35D1}"/>
          </ac:spMkLst>
        </pc:spChg>
        <pc:spChg chg="add mod">
          <ac:chgData name="Ana Adao" userId="" providerId="" clId="Web-{89910322-482F-486E-8571-DF790F213FE2}" dt="2023-07-12T11:10:45.157" v="539" actId="20577"/>
          <ac:spMkLst>
            <pc:docMk/>
            <pc:sldMk cId="3637892112" sldId="502"/>
            <ac:spMk id="10" creationId="{3C544AAF-5A2C-99EF-337F-F6F39AEEDA1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na Adao" userId="" providerId="" clId="Web-{89910322-482F-486E-8571-DF790F213FE2}" dt="2023-07-12T11:14:55.976" v="570"/>
              <pc2:cmMkLst xmlns:pc2="http://schemas.microsoft.com/office/powerpoint/2019/9/main/command">
                <pc:docMk/>
                <pc:sldMk cId="3637892112" sldId="502"/>
                <pc2:cmMk id="{CEA93446-8B4E-4BEE-A28B-136A7ACC133F}"/>
              </pc2:cmMkLst>
              <pc226:cmRplyChg chg="add">
                <pc226:chgData name="Ana Adao" userId="" providerId="" clId="Web-{89910322-482F-486E-8571-DF790F213FE2}" dt="2023-07-12T11:14:55.976" v="570"/>
                <pc2:cmRplyMkLst xmlns:pc2="http://schemas.microsoft.com/office/powerpoint/2019/9/main/command">
                  <pc:docMk/>
                  <pc:sldMk cId="3637892112" sldId="502"/>
                  <pc2:cmMk id="{CEA93446-8B4E-4BEE-A28B-136A7ACC133F}"/>
                  <pc2:cmRplyMk id="{08467320-99A2-4B29-BC98-87565A4D7638}"/>
                </pc2:cmRplyMkLst>
              </pc226:cmRplyChg>
            </pc226:cmChg>
          </p:ext>
        </pc:extLst>
      </pc:sldChg>
      <pc:sldChg chg="mod modShow">
        <pc:chgData name="Ana Adao" userId="" providerId="" clId="Web-{89910322-482F-486E-8571-DF790F213FE2}" dt="2023-07-12T11:27:29.856" v="575"/>
        <pc:sldMkLst>
          <pc:docMk/>
          <pc:sldMk cId="1526526848" sldId="510"/>
        </pc:sldMkLst>
      </pc:sldChg>
      <pc:sldChg chg="del">
        <pc:chgData name="Ana Adao" userId="" providerId="" clId="Web-{89910322-482F-486E-8571-DF790F213FE2}" dt="2023-07-12T11:27:03.699" v="571"/>
        <pc:sldMkLst>
          <pc:docMk/>
          <pc:sldMk cId="2629046705" sldId="511"/>
        </pc:sldMkLst>
      </pc:sldChg>
      <pc:sldChg chg="del">
        <pc:chgData name="Ana Adao" userId="" providerId="" clId="Web-{89910322-482F-486E-8571-DF790F213FE2}" dt="2023-07-12T11:27:03.699" v="572"/>
        <pc:sldMkLst>
          <pc:docMk/>
          <pc:sldMk cId="2986508417" sldId="512"/>
        </pc:sldMkLst>
      </pc:sldChg>
      <pc:sldChg chg="del">
        <pc:chgData name="Ana Adao" userId="" providerId="" clId="Web-{89910322-482F-486E-8571-DF790F213FE2}" dt="2023-07-12T11:27:03.699" v="573"/>
        <pc:sldMkLst>
          <pc:docMk/>
          <pc:sldMk cId="3852512396" sldId="513"/>
        </pc:sldMkLst>
      </pc:sldChg>
      <pc:sldChg chg="del">
        <pc:chgData name="Ana Adao" userId="" providerId="" clId="Web-{89910322-482F-486E-8571-DF790F213FE2}" dt="2023-07-12T11:27:13.511" v="574"/>
        <pc:sldMkLst>
          <pc:docMk/>
          <pc:sldMk cId="1780974504" sldId="516"/>
        </pc:sldMkLst>
      </pc:sldChg>
      <pc:sldChg chg="modSp">
        <pc:chgData name="Ana Adao" userId="" providerId="" clId="Web-{89910322-482F-486E-8571-DF790F213FE2}" dt="2023-07-12T11:09:30.436" v="518" actId="20577"/>
        <pc:sldMkLst>
          <pc:docMk/>
          <pc:sldMk cId="1853088912" sldId="519"/>
        </pc:sldMkLst>
        <pc:spChg chg="mod">
          <ac:chgData name="Ana Adao" userId="" providerId="" clId="Web-{89910322-482F-486E-8571-DF790F213FE2}" dt="2023-07-12T11:07:05.323" v="491" actId="20577"/>
          <ac:spMkLst>
            <pc:docMk/>
            <pc:sldMk cId="1853088912" sldId="519"/>
            <ac:spMk id="2" creationId="{ABC4C20F-84AC-B8A7-3965-036E434362A4}"/>
          </ac:spMkLst>
        </pc:spChg>
        <pc:spChg chg="mod">
          <ac:chgData name="Ana Adao" userId="" providerId="" clId="Web-{89910322-482F-486E-8571-DF790F213FE2}" dt="2023-07-12T11:09:30.436" v="518" actId="20577"/>
          <ac:spMkLst>
            <pc:docMk/>
            <pc:sldMk cId="1853088912" sldId="519"/>
            <ac:spMk id="3" creationId="{092CFBDF-B410-6520-6ABE-425093FEF012}"/>
          </ac:spMkLst>
        </pc:spChg>
      </pc:sldChg>
      <pc:sldChg chg="addSp delSp modSp new">
        <pc:chgData name="Ana Adao" userId="" providerId="" clId="Web-{89910322-482F-486E-8571-DF790F213FE2}" dt="2023-07-12T10:22:15.985" v="266" actId="20577"/>
        <pc:sldMkLst>
          <pc:docMk/>
          <pc:sldMk cId="1726226432" sldId="521"/>
        </pc:sldMkLst>
        <pc:spChg chg="del mod">
          <ac:chgData name="Ana Adao" userId="" providerId="" clId="Web-{89910322-482F-486E-8571-DF790F213FE2}" dt="2023-07-12T09:50:13.137" v="3"/>
          <ac:spMkLst>
            <pc:docMk/>
            <pc:sldMk cId="1726226432" sldId="521"/>
            <ac:spMk id="2" creationId="{6F1BFCAD-63C1-6E59-61B4-29C4C1AB9360}"/>
          </ac:spMkLst>
        </pc:spChg>
        <pc:spChg chg="mod">
          <ac:chgData name="Ana Adao" userId="" providerId="" clId="Web-{89910322-482F-486E-8571-DF790F213FE2}" dt="2023-07-12T10:22:15.985" v="266" actId="20577"/>
          <ac:spMkLst>
            <pc:docMk/>
            <pc:sldMk cId="1726226432" sldId="521"/>
            <ac:spMk id="3" creationId="{F8305ACC-1711-9417-4E35-B7858E040008}"/>
          </ac:spMkLst>
        </pc:spChg>
        <pc:spChg chg="add del mod">
          <ac:chgData name="Ana Adao" userId="" providerId="" clId="Web-{89910322-482F-486E-8571-DF790F213FE2}" dt="2023-07-12T09:50:19.325" v="4"/>
          <ac:spMkLst>
            <pc:docMk/>
            <pc:sldMk cId="1726226432" sldId="521"/>
            <ac:spMk id="5" creationId="{B5CF2B28-10E8-DF58-F454-AF7F864D24C9}"/>
          </ac:spMkLst>
        </pc:spChg>
        <pc:spChg chg="add mod">
          <ac:chgData name="Ana Adao" userId="" providerId="" clId="Web-{89910322-482F-486E-8571-DF790F213FE2}" dt="2023-07-12T09:50:26.341" v="5"/>
          <ac:spMkLst>
            <pc:docMk/>
            <pc:sldMk cId="1726226432" sldId="521"/>
            <ac:spMk id="7" creationId="{9A7543DA-8515-2D2D-B0B6-59DD90B855EC}"/>
          </ac:spMkLst>
        </pc:spChg>
      </pc:sldChg>
      <pc:sldChg chg="addSp delSp modSp new ord addCm">
        <pc:chgData name="Ana Adao" userId="" providerId="" clId="Web-{89910322-482F-486E-8571-DF790F213FE2}" dt="2023-07-12T11:01:21.907" v="453"/>
        <pc:sldMkLst>
          <pc:docMk/>
          <pc:sldMk cId="955948622" sldId="522"/>
        </pc:sldMkLst>
        <pc:spChg chg="del">
          <ac:chgData name="Ana Adao" userId="" providerId="" clId="Web-{89910322-482F-486E-8571-DF790F213FE2}" dt="2023-07-12T10:26:20.211" v="272"/>
          <ac:spMkLst>
            <pc:docMk/>
            <pc:sldMk cId="955948622" sldId="522"/>
            <ac:spMk id="2" creationId="{AAF95F0F-B845-C13E-86F0-6F51EC5181F5}"/>
          </ac:spMkLst>
        </pc:spChg>
        <pc:spChg chg="mod">
          <ac:chgData name="Ana Adao" userId="" providerId="" clId="Web-{89910322-482F-486E-8571-DF790F213FE2}" dt="2023-07-12T10:55:22.101" v="450" actId="20577"/>
          <ac:spMkLst>
            <pc:docMk/>
            <pc:sldMk cId="955948622" sldId="522"/>
            <ac:spMk id="3" creationId="{7B99FB19-3511-BB42-DC3A-257A680CDA1A}"/>
          </ac:spMkLst>
        </pc:spChg>
        <pc:spChg chg="add mod">
          <ac:chgData name="Ana Adao" userId="" providerId="" clId="Web-{89910322-482F-486E-8571-DF790F213FE2}" dt="2023-07-12T10:26:22.898" v="273"/>
          <ac:spMkLst>
            <pc:docMk/>
            <pc:sldMk cId="955948622" sldId="522"/>
            <ac:spMk id="5" creationId="{3CB8B5A8-3EE3-5D9A-EE9C-B0C81EB5F8F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a Adao" userId="" providerId="" clId="Web-{89910322-482F-486E-8571-DF790F213FE2}" dt="2023-07-12T11:01:21.907" v="453"/>
              <pc2:cmMkLst xmlns:pc2="http://schemas.microsoft.com/office/powerpoint/2019/9/main/command">
                <pc:docMk/>
                <pc:sldMk cId="955948622" sldId="522"/>
                <pc2:cmMk id="{FF688632-44C1-44D8-866C-14222D50ED41}"/>
              </pc2:cmMkLst>
            </pc226:cmChg>
          </p:ext>
        </pc:extLst>
      </pc:sldChg>
      <pc:sldChg chg="new del">
        <pc:chgData name="Ana Adao" userId="" providerId="" clId="Web-{89910322-482F-486E-8571-DF790F213FE2}" dt="2023-07-12T10:26:10.570" v="269"/>
        <pc:sldMkLst>
          <pc:docMk/>
          <pc:sldMk cId="3257773199" sldId="522"/>
        </pc:sldMkLst>
      </pc:sldChg>
      <pc:sldChg chg="addSp delSp modSp new">
        <pc:chgData name="Ana Adao" userId="" providerId="" clId="Web-{89910322-482F-486E-8571-DF790F213FE2}" dt="2023-07-12T11:13:46.459" v="569" actId="20577"/>
        <pc:sldMkLst>
          <pc:docMk/>
          <pc:sldMk cId="2499830334" sldId="523"/>
        </pc:sldMkLst>
        <pc:spChg chg="del">
          <ac:chgData name="Ana Adao" userId="" providerId="" clId="Web-{89910322-482F-486E-8571-DF790F213FE2}" dt="2023-07-12T11:04:19.256" v="455"/>
          <ac:spMkLst>
            <pc:docMk/>
            <pc:sldMk cId="2499830334" sldId="523"/>
            <ac:spMk id="2" creationId="{EDD123D6-D097-FD97-5372-21F7B69F5174}"/>
          </ac:spMkLst>
        </pc:spChg>
        <pc:spChg chg="mod">
          <ac:chgData name="Ana Adao" userId="" providerId="" clId="Web-{89910322-482F-486E-8571-DF790F213FE2}" dt="2023-07-12T11:13:46.459" v="569" actId="20577"/>
          <ac:spMkLst>
            <pc:docMk/>
            <pc:sldMk cId="2499830334" sldId="523"/>
            <ac:spMk id="3" creationId="{3A1AF537-AA78-107E-1BDB-DEC8DA9284B1}"/>
          </ac:spMkLst>
        </pc:spChg>
        <pc:spChg chg="add mod">
          <ac:chgData name="Ana Adao" userId="" providerId="" clId="Web-{89910322-482F-486E-8571-DF790F213FE2}" dt="2023-07-12T11:07:44.011" v="499" actId="20577"/>
          <ac:spMkLst>
            <pc:docMk/>
            <pc:sldMk cId="2499830334" sldId="523"/>
            <ac:spMk id="5" creationId="{C82C8735-A93E-D083-9461-25073D84B5B4}"/>
          </ac:spMkLst>
        </pc:spChg>
      </pc:sldChg>
    </pc:docChg>
  </pc:docChgLst>
  <pc:docChgLst>
    <pc:chgData name="Bill Harford" userId="BMTSzNptz1qQi3xXoN0yTEW19V3f8GZOjB9CV5BamJA=" providerId="None" clId="Web-{7B824D5C-F9BE-4643-9634-18C7BCC619F7}"/>
    <pc:docChg chg="mod addSld modSld sldOrd">
      <pc:chgData name="Bill Harford" userId="BMTSzNptz1qQi3xXoN0yTEW19V3f8GZOjB9CV5BamJA=" providerId="None" clId="Web-{7B824D5C-F9BE-4643-9634-18C7BCC619F7}" dt="2023-07-10T19:37:32.340" v="334" actId="14100"/>
      <pc:docMkLst>
        <pc:docMk/>
      </pc:docMkLst>
      <pc:sldChg chg="modSp">
        <pc:chgData name="Bill Harford" userId="BMTSzNptz1qQi3xXoN0yTEW19V3f8GZOjB9CV5BamJA=" providerId="None" clId="Web-{7B824D5C-F9BE-4643-9634-18C7BCC619F7}" dt="2023-07-10T18:18:23.446" v="231" actId="1076"/>
        <pc:sldMkLst>
          <pc:docMk/>
          <pc:sldMk cId="2303601808" sldId="259"/>
        </pc:sldMkLst>
        <pc:spChg chg="mod">
          <ac:chgData name="Bill Harford" userId="BMTSzNptz1qQi3xXoN0yTEW19V3f8GZOjB9CV5BamJA=" providerId="None" clId="Web-{7B824D5C-F9BE-4643-9634-18C7BCC619F7}" dt="2023-07-10T18:18:23.446" v="231" actId="1076"/>
          <ac:spMkLst>
            <pc:docMk/>
            <pc:sldMk cId="2303601808" sldId="259"/>
            <ac:spMk id="3" creationId="{867AA9F4-976F-E465-566C-BEA1CF0E7CAE}"/>
          </ac:spMkLst>
        </pc:spChg>
      </pc:sldChg>
      <pc:sldChg chg="addCm">
        <pc:chgData name="Bill Harford" userId="BMTSzNptz1qQi3xXoN0yTEW19V3f8GZOjB9CV5BamJA=" providerId="None" clId="Web-{7B824D5C-F9BE-4643-9634-18C7BCC619F7}" dt="2023-07-10T17:29:58.122" v="8"/>
        <pc:sldMkLst>
          <pc:docMk/>
          <pc:sldMk cId="244967505" sldId="26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ill Harford" userId="BMTSzNptz1qQi3xXoN0yTEW19V3f8GZOjB9CV5BamJA=" providerId="None" clId="Web-{7B824D5C-F9BE-4643-9634-18C7BCC619F7}" dt="2023-07-10T17:29:58.122" v="8"/>
              <pc2:cmMkLst xmlns:pc2="http://schemas.microsoft.com/office/powerpoint/2019/9/main/command">
                <pc:docMk/>
                <pc:sldMk cId="244967505" sldId="261"/>
                <pc2:cmMk id="{847BE71B-F7C0-458D-A216-4392A9DC2E85}"/>
              </pc2:cmMkLst>
            </pc226:cmChg>
          </p:ext>
        </pc:extLst>
      </pc:sldChg>
      <pc:sldChg chg="modSp">
        <pc:chgData name="Bill Harford" userId="BMTSzNptz1qQi3xXoN0yTEW19V3f8GZOjB9CV5BamJA=" providerId="None" clId="Web-{7B824D5C-F9BE-4643-9634-18C7BCC619F7}" dt="2023-07-10T17:30:39.326" v="9" actId="20577"/>
        <pc:sldMkLst>
          <pc:docMk/>
          <pc:sldMk cId="3134321918" sldId="263"/>
        </pc:sldMkLst>
        <pc:spChg chg="mod">
          <ac:chgData name="Bill Harford" userId="BMTSzNptz1qQi3xXoN0yTEW19V3f8GZOjB9CV5BamJA=" providerId="None" clId="Web-{7B824D5C-F9BE-4643-9634-18C7BCC619F7}" dt="2023-07-10T17:30:39.326" v="9" actId="20577"/>
          <ac:spMkLst>
            <pc:docMk/>
            <pc:sldMk cId="3134321918" sldId="263"/>
            <ac:spMk id="3" creationId="{52671F22-1764-38BD-C874-7324A438B89B}"/>
          </ac:spMkLst>
        </pc:spChg>
        <pc:picChg chg="mod">
          <ac:chgData name="Bill Harford" userId="BMTSzNptz1qQi3xXoN0yTEW19V3f8GZOjB9CV5BamJA=" providerId="None" clId="Web-{7B824D5C-F9BE-4643-9634-18C7BCC619F7}" dt="2023-07-10T17:28:59.526" v="6" actId="1076"/>
          <ac:picMkLst>
            <pc:docMk/>
            <pc:sldMk cId="3134321918" sldId="263"/>
            <ac:picMk id="4" creationId="{2F7EDB10-E929-48A5-1D01-1FB0A9718CBC}"/>
          </ac:picMkLst>
        </pc:picChg>
        <pc:picChg chg="mod">
          <ac:chgData name="Bill Harford" userId="BMTSzNptz1qQi3xXoN0yTEW19V3f8GZOjB9CV5BamJA=" providerId="None" clId="Web-{7B824D5C-F9BE-4643-9634-18C7BCC619F7}" dt="2023-07-10T17:28:56.292" v="5" actId="1076"/>
          <ac:picMkLst>
            <pc:docMk/>
            <pc:sldMk cId="3134321918" sldId="263"/>
            <ac:picMk id="5" creationId="{84B57A18-F1A2-987E-F372-0500B7C1CBD4}"/>
          </ac:picMkLst>
        </pc:picChg>
      </pc:sldChg>
      <pc:sldChg chg="addSp delSp modSp">
        <pc:chgData name="Bill Harford" userId="BMTSzNptz1qQi3xXoN0yTEW19V3f8GZOjB9CV5BamJA=" providerId="None" clId="Web-{7B824D5C-F9BE-4643-9634-18C7BCC619F7}" dt="2023-07-10T17:33:36.628" v="53" actId="20577"/>
        <pc:sldMkLst>
          <pc:docMk/>
          <pc:sldMk cId="2238356372" sldId="264"/>
        </pc:sldMkLst>
        <pc:spChg chg="del">
          <ac:chgData name="Bill Harford" userId="BMTSzNptz1qQi3xXoN0yTEW19V3f8GZOjB9CV5BamJA=" providerId="None" clId="Web-{7B824D5C-F9BE-4643-9634-18C7BCC619F7}" dt="2023-07-10T17:32:04.969" v="28"/>
          <ac:spMkLst>
            <pc:docMk/>
            <pc:sldMk cId="2238356372" sldId="264"/>
            <ac:spMk id="2" creationId="{C26F2DB7-21ED-5972-48B6-79C7C4320A1E}"/>
          </ac:spMkLst>
        </pc:spChg>
        <pc:spChg chg="mod">
          <ac:chgData name="Bill Harford" userId="BMTSzNptz1qQi3xXoN0yTEW19V3f8GZOjB9CV5BamJA=" providerId="None" clId="Web-{7B824D5C-F9BE-4643-9634-18C7BCC619F7}" dt="2023-07-10T17:33:36.628" v="53" actId="20577"/>
          <ac:spMkLst>
            <pc:docMk/>
            <pc:sldMk cId="2238356372" sldId="264"/>
            <ac:spMk id="3" creationId="{765D292C-455A-3CE1-4FDA-9EB12FA487FD}"/>
          </ac:spMkLst>
        </pc:spChg>
        <pc:spChg chg="add del mod">
          <ac:chgData name="Bill Harford" userId="BMTSzNptz1qQi3xXoN0yTEW19V3f8GZOjB9CV5BamJA=" providerId="None" clId="Web-{7B824D5C-F9BE-4643-9634-18C7BCC619F7}" dt="2023-07-10T17:32:09.032" v="30"/>
          <ac:spMkLst>
            <pc:docMk/>
            <pc:sldMk cId="2238356372" sldId="264"/>
            <ac:spMk id="6" creationId="{A298C974-ACC0-1F23-A1E9-77690D03A268}"/>
          </ac:spMkLst>
        </pc:spChg>
        <pc:spChg chg="add">
          <ac:chgData name="Bill Harford" userId="BMTSzNptz1qQi3xXoN0yTEW19V3f8GZOjB9CV5BamJA=" providerId="None" clId="Web-{7B824D5C-F9BE-4643-9634-18C7BCC619F7}" dt="2023-07-10T17:32:05.297" v="29"/>
          <ac:spMkLst>
            <pc:docMk/>
            <pc:sldMk cId="2238356372" sldId="264"/>
            <ac:spMk id="8" creationId="{80D79E38-C0B7-F14F-2A48-D469F0E8DCC0}"/>
          </ac:spMkLst>
        </pc:spChg>
        <pc:picChg chg="mod">
          <ac:chgData name="Bill Harford" userId="BMTSzNptz1qQi3xXoN0yTEW19V3f8GZOjB9CV5BamJA=" providerId="None" clId="Web-{7B824D5C-F9BE-4643-9634-18C7BCC619F7}" dt="2023-07-10T17:31:49.281" v="27" actId="1076"/>
          <ac:picMkLst>
            <pc:docMk/>
            <pc:sldMk cId="2238356372" sldId="264"/>
            <ac:picMk id="4" creationId="{B9359CAF-2381-888A-4A2E-E809473F1B22}"/>
          </ac:picMkLst>
        </pc:picChg>
      </pc:sldChg>
      <pc:sldChg chg="modSp addCm">
        <pc:chgData name="Bill Harford" userId="BMTSzNptz1qQi3xXoN0yTEW19V3f8GZOjB9CV5BamJA=" providerId="None" clId="Web-{7B824D5C-F9BE-4643-9634-18C7BCC619F7}" dt="2023-07-10T18:27:43.781" v="280" actId="1076"/>
        <pc:sldMkLst>
          <pc:docMk/>
          <pc:sldMk cId="3232382812" sldId="265"/>
        </pc:sldMkLst>
        <pc:spChg chg="mod">
          <ac:chgData name="Bill Harford" userId="BMTSzNptz1qQi3xXoN0yTEW19V3f8GZOjB9CV5BamJA=" providerId="None" clId="Web-{7B824D5C-F9BE-4643-9634-18C7BCC619F7}" dt="2023-07-10T18:27:43.781" v="280" actId="1076"/>
          <ac:spMkLst>
            <pc:docMk/>
            <pc:sldMk cId="3232382812" sldId="265"/>
            <ac:spMk id="3" creationId="{318B8DDC-1C25-E340-3ACD-84218FF9A10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ill Harford" userId="BMTSzNptz1qQi3xXoN0yTEW19V3f8GZOjB9CV5BamJA=" providerId="None" clId="Web-{7B824D5C-F9BE-4643-9634-18C7BCC619F7}" dt="2023-07-10T17:38:58.622" v="102"/>
              <pc2:cmMkLst xmlns:pc2="http://schemas.microsoft.com/office/powerpoint/2019/9/main/command">
                <pc:docMk/>
                <pc:sldMk cId="3232382812" sldId="265"/>
                <pc2:cmMk id="{97CC83B2-3355-4F53-9B9A-EA2968D94881}"/>
              </pc2:cmMkLst>
            </pc226:cmChg>
          </p:ext>
        </pc:extLst>
      </pc:sldChg>
      <pc:sldChg chg="addSp delSp modSp">
        <pc:chgData name="Bill Harford" userId="BMTSzNptz1qQi3xXoN0yTEW19V3f8GZOjB9CV5BamJA=" providerId="None" clId="Web-{7B824D5C-F9BE-4643-9634-18C7BCC619F7}" dt="2023-07-10T17:37:37.510" v="101" actId="20577"/>
        <pc:sldMkLst>
          <pc:docMk/>
          <pc:sldMk cId="3943290585" sldId="268"/>
        </pc:sldMkLst>
        <pc:spChg chg="del mod">
          <ac:chgData name="Bill Harford" userId="BMTSzNptz1qQi3xXoN0yTEW19V3f8GZOjB9CV5BamJA=" providerId="None" clId="Web-{7B824D5C-F9BE-4643-9634-18C7BCC619F7}" dt="2023-07-10T17:35:00.318" v="67"/>
          <ac:spMkLst>
            <pc:docMk/>
            <pc:sldMk cId="3943290585" sldId="268"/>
            <ac:spMk id="2" creationId="{3726BF7A-6055-49DE-BD53-E31C65C9F43A}"/>
          </ac:spMkLst>
        </pc:spChg>
        <pc:spChg chg="add mod">
          <ac:chgData name="Bill Harford" userId="BMTSzNptz1qQi3xXoN0yTEW19V3f8GZOjB9CV5BamJA=" providerId="None" clId="Web-{7B824D5C-F9BE-4643-9634-18C7BCC619F7}" dt="2023-07-10T17:37:37.510" v="101" actId="20577"/>
          <ac:spMkLst>
            <pc:docMk/>
            <pc:sldMk cId="3943290585" sldId="268"/>
            <ac:spMk id="3" creationId="{803DCBCE-8AC5-8644-8DAC-97804684A16A}"/>
          </ac:spMkLst>
        </pc:spChg>
        <pc:spChg chg="mod">
          <ac:chgData name="Bill Harford" userId="BMTSzNptz1qQi3xXoN0yTEW19V3f8GZOjB9CV5BamJA=" providerId="None" clId="Web-{7B824D5C-F9BE-4643-9634-18C7BCC619F7}" dt="2023-07-10T17:37:05.353" v="99" actId="1076"/>
          <ac:spMkLst>
            <pc:docMk/>
            <pc:sldMk cId="3943290585" sldId="268"/>
            <ac:spMk id="6" creationId="{370F5186-1A0B-4070-9ECE-DD924424F745}"/>
          </ac:spMkLst>
        </pc:spChg>
        <pc:spChg chg="mod">
          <ac:chgData name="Bill Harford" userId="BMTSzNptz1qQi3xXoN0yTEW19V3f8GZOjB9CV5BamJA=" providerId="None" clId="Web-{7B824D5C-F9BE-4643-9634-18C7BCC619F7}" dt="2023-07-10T17:36:59.478" v="98" actId="20577"/>
          <ac:spMkLst>
            <pc:docMk/>
            <pc:sldMk cId="3943290585" sldId="268"/>
            <ac:spMk id="7" creationId="{C3EE7CD9-FCB3-4D29-9048-6FDB19697CA8}"/>
          </ac:spMkLst>
        </pc:spChg>
        <pc:spChg chg="mod">
          <ac:chgData name="Bill Harford" userId="BMTSzNptz1qQi3xXoN0yTEW19V3f8GZOjB9CV5BamJA=" providerId="None" clId="Web-{7B824D5C-F9BE-4643-9634-18C7BCC619F7}" dt="2023-07-10T17:36:46.384" v="96" actId="1076"/>
          <ac:spMkLst>
            <pc:docMk/>
            <pc:sldMk cId="3943290585" sldId="268"/>
            <ac:spMk id="8" creationId="{93F24CDE-F6C2-41B2-91C0-D7D3D15FCE1A}"/>
          </ac:spMkLst>
        </pc:spChg>
        <pc:spChg chg="add del mod">
          <ac:chgData name="Bill Harford" userId="BMTSzNptz1qQi3xXoN0yTEW19V3f8GZOjB9CV5BamJA=" providerId="None" clId="Web-{7B824D5C-F9BE-4643-9634-18C7BCC619F7}" dt="2023-07-10T17:35:12.553" v="73"/>
          <ac:spMkLst>
            <pc:docMk/>
            <pc:sldMk cId="3943290585" sldId="268"/>
            <ac:spMk id="9" creationId="{2C9C82A0-60C8-4C38-09D2-3C0809E2B1A0}"/>
          </ac:spMkLst>
        </pc:spChg>
        <pc:spChg chg="add del">
          <ac:chgData name="Bill Harford" userId="BMTSzNptz1qQi3xXoN0yTEW19V3f8GZOjB9CV5BamJA=" providerId="None" clId="Web-{7B824D5C-F9BE-4643-9634-18C7BCC619F7}" dt="2023-07-10T17:35:06.506" v="71"/>
          <ac:spMkLst>
            <pc:docMk/>
            <pc:sldMk cId="3943290585" sldId="268"/>
            <ac:spMk id="11" creationId="{35DE863B-0C3F-42BF-B798-90A33AB35108}"/>
          </ac:spMkLst>
        </pc:spChg>
        <pc:spChg chg="add">
          <ac:chgData name="Bill Harford" userId="BMTSzNptz1qQi3xXoN0yTEW19V3f8GZOjB9CV5BamJA=" providerId="None" clId="Web-{7B824D5C-F9BE-4643-9634-18C7BCC619F7}" dt="2023-07-10T17:35:09.099" v="72"/>
          <ac:spMkLst>
            <pc:docMk/>
            <pc:sldMk cId="3943290585" sldId="268"/>
            <ac:spMk id="13" creationId="{12EB693C-C7BC-046B-EE8E-221F3DB2B00B}"/>
          </ac:spMkLst>
        </pc:spChg>
        <pc:picChg chg="mod">
          <ac:chgData name="Bill Harford" userId="BMTSzNptz1qQi3xXoN0yTEW19V3f8GZOjB9CV5BamJA=" providerId="None" clId="Web-{7B824D5C-F9BE-4643-9634-18C7BCC619F7}" dt="2023-07-10T17:36:37.415" v="94" actId="1076"/>
          <ac:picMkLst>
            <pc:docMk/>
            <pc:sldMk cId="3943290585" sldId="268"/>
            <ac:picMk id="5" creationId="{A92AF686-BAA4-4498-9D48-25A4FF005CD8}"/>
          </ac:picMkLst>
        </pc:picChg>
      </pc:sldChg>
      <pc:sldChg chg="modSp">
        <pc:chgData name="Bill Harford" userId="BMTSzNptz1qQi3xXoN0yTEW19V3f8GZOjB9CV5BamJA=" providerId="None" clId="Web-{7B824D5C-F9BE-4643-9634-18C7BCC619F7}" dt="2023-07-10T18:14:29.437" v="161" actId="14100"/>
        <pc:sldMkLst>
          <pc:docMk/>
          <pc:sldMk cId="2824700890" sldId="428"/>
        </pc:sldMkLst>
        <pc:spChg chg="mod">
          <ac:chgData name="Bill Harford" userId="BMTSzNptz1qQi3xXoN0yTEW19V3f8GZOjB9CV5BamJA=" providerId="None" clId="Web-{7B824D5C-F9BE-4643-9634-18C7BCC619F7}" dt="2023-07-10T18:14:29.437" v="161" actId="14100"/>
          <ac:spMkLst>
            <pc:docMk/>
            <pc:sldMk cId="2824700890" sldId="428"/>
            <ac:spMk id="3" creationId="{B643812A-7A1E-6E99-C84C-B3636954004B}"/>
          </ac:spMkLst>
        </pc:spChg>
        <pc:picChg chg="mod">
          <ac:chgData name="Bill Harford" userId="BMTSzNptz1qQi3xXoN0yTEW19V3f8GZOjB9CV5BamJA=" providerId="None" clId="Web-{7B824D5C-F9BE-4643-9634-18C7BCC619F7}" dt="2023-07-10T18:14:18.937" v="160" actId="1076"/>
          <ac:picMkLst>
            <pc:docMk/>
            <pc:sldMk cId="2824700890" sldId="428"/>
            <ac:picMk id="5" creationId="{C3838AAA-AC8C-41D3-9479-43836729BD49}"/>
          </ac:picMkLst>
        </pc:picChg>
      </pc:sldChg>
      <pc:sldChg chg="modSp">
        <pc:chgData name="Bill Harford" userId="BMTSzNptz1qQi3xXoN0yTEW19V3f8GZOjB9CV5BamJA=" providerId="None" clId="Web-{7B824D5C-F9BE-4643-9634-18C7BCC619F7}" dt="2023-07-10T18:24:04.522" v="252" actId="20577"/>
        <pc:sldMkLst>
          <pc:docMk/>
          <pc:sldMk cId="2194409262" sldId="430"/>
        </pc:sldMkLst>
        <pc:spChg chg="mod">
          <ac:chgData name="Bill Harford" userId="BMTSzNptz1qQi3xXoN0yTEW19V3f8GZOjB9CV5BamJA=" providerId="None" clId="Web-{7B824D5C-F9BE-4643-9634-18C7BCC619F7}" dt="2023-07-10T18:24:04.522" v="252" actId="20577"/>
          <ac:spMkLst>
            <pc:docMk/>
            <pc:sldMk cId="2194409262" sldId="430"/>
            <ac:spMk id="3" creationId="{0B01D1EC-919D-7510-A552-EA8674CB18E9}"/>
          </ac:spMkLst>
        </pc:spChg>
      </pc:sldChg>
      <pc:sldChg chg="addSp delSp modSp">
        <pc:chgData name="Bill Harford" userId="BMTSzNptz1qQi3xXoN0yTEW19V3f8GZOjB9CV5BamJA=" providerId="None" clId="Web-{7B824D5C-F9BE-4643-9634-18C7BCC619F7}" dt="2023-07-10T18:30:33.194" v="327" actId="1076"/>
        <pc:sldMkLst>
          <pc:docMk/>
          <pc:sldMk cId="1553465821" sldId="431"/>
        </pc:sldMkLst>
        <pc:spChg chg="add del mod">
          <ac:chgData name="Bill Harford" userId="BMTSzNptz1qQi3xXoN0yTEW19V3f8GZOjB9CV5BamJA=" providerId="None" clId="Web-{7B824D5C-F9BE-4643-9634-18C7BCC619F7}" dt="2023-07-10T18:29:51.708" v="305"/>
          <ac:spMkLst>
            <pc:docMk/>
            <pc:sldMk cId="1553465821" sldId="431"/>
            <ac:spMk id="3" creationId="{1CB7DA93-170D-4ADF-83CE-0672B606BD9B}"/>
          </ac:spMkLst>
        </pc:spChg>
        <pc:spChg chg="del">
          <ac:chgData name="Bill Harford" userId="BMTSzNptz1qQi3xXoN0yTEW19V3f8GZOjB9CV5BamJA=" providerId="None" clId="Web-{7B824D5C-F9BE-4643-9634-18C7BCC619F7}" dt="2023-07-10T18:29:49.676" v="304"/>
          <ac:spMkLst>
            <pc:docMk/>
            <pc:sldMk cId="1553465821" sldId="431"/>
            <ac:spMk id="4" creationId="{26DF15DF-25BC-4956-984B-1052C26BD85C}"/>
          </ac:spMkLst>
        </pc:spChg>
        <pc:spChg chg="del">
          <ac:chgData name="Bill Harford" userId="BMTSzNptz1qQi3xXoN0yTEW19V3f8GZOjB9CV5BamJA=" providerId="None" clId="Web-{7B824D5C-F9BE-4643-9634-18C7BCC619F7}" dt="2023-07-10T18:29:53.536" v="306"/>
          <ac:spMkLst>
            <pc:docMk/>
            <pc:sldMk cId="1553465821" sldId="431"/>
            <ac:spMk id="5" creationId="{7D2A0EAE-D1AB-4F3F-922C-44F16AA7A7FD}"/>
          </ac:spMkLst>
        </pc:spChg>
        <pc:spChg chg="del">
          <ac:chgData name="Bill Harford" userId="BMTSzNptz1qQi3xXoN0yTEW19V3f8GZOjB9CV5BamJA=" providerId="None" clId="Web-{7B824D5C-F9BE-4643-9634-18C7BCC619F7}" dt="2023-07-10T18:30:26.100" v="325"/>
          <ac:spMkLst>
            <pc:docMk/>
            <pc:sldMk cId="1553465821" sldId="431"/>
            <ac:spMk id="6" creationId="{6BB731DD-5B67-40C0-A38B-0D108629D9CA}"/>
          </ac:spMkLst>
        </pc:spChg>
        <pc:spChg chg="mod">
          <ac:chgData name="Bill Harford" userId="BMTSzNptz1qQi3xXoN0yTEW19V3f8GZOjB9CV5BamJA=" providerId="None" clId="Web-{7B824D5C-F9BE-4643-9634-18C7BCC619F7}" dt="2023-07-10T18:30:33.194" v="327" actId="1076"/>
          <ac:spMkLst>
            <pc:docMk/>
            <pc:sldMk cId="1553465821" sldId="431"/>
            <ac:spMk id="7" creationId="{1B778906-CA66-4084-9A29-582DD6A880A8}"/>
          </ac:spMkLst>
        </pc:spChg>
        <pc:spChg chg="add del mod">
          <ac:chgData name="Bill Harford" userId="BMTSzNptz1qQi3xXoN0yTEW19V3f8GZOjB9CV5BamJA=" providerId="None" clId="Web-{7B824D5C-F9BE-4643-9634-18C7BCC619F7}" dt="2023-07-10T18:29:57.208" v="307"/>
          <ac:spMkLst>
            <pc:docMk/>
            <pc:sldMk cId="1553465821" sldId="431"/>
            <ac:spMk id="9" creationId="{3AD0F646-5A82-92A7-2983-69E062B17709}"/>
          </ac:spMkLst>
        </pc:spChg>
        <pc:spChg chg="add del mod">
          <ac:chgData name="Bill Harford" userId="BMTSzNptz1qQi3xXoN0yTEW19V3f8GZOjB9CV5BamJA=" providerId="None" clId="Web-{7B824D5C-F9BE-4643-9634-18C7BCC619F7}" dt="2023-07-10T18:30:29.615" v="326"/>
          <ac:spMkLst>
            <pc:docMk/>
            <pc:sldMk cId="1553465821" sldId="431"/>
            <ac:spMk id="12" creationId="{93A0F1F7-0313-B56D-75B5-BBF8D6B9F3F0}"/>
          </ac:spMkLst>
        </pc:spChg>
      </pc:sldChg>
      <pc:sldChg chg="modSp">
        <pc:chgData name="Bill Harford" userId="BMTSzNptz1qQi3xXoN0yTEW19V3f8GZOjB9CV5BamJA=" providerId="None" clId="Web-{7B824D5C-F9BE-4643-9634-18C7BCC619F7}" dt="2023-07-10T18:26:14.152" v="263" actId="20577"/>
        <pc:sldMkLst>
          <pc:docMk/>
          <pc:sldMk cId="3693424411" sldId="475"/>
        </pc:sldMkLst>
        <pc:spChg chg="mod">
          <ac:chgData name="Bill Harford" userId="BMTSzNptz1qQi3xXoN0yTEW19V3f8GZOjB9CV5BamJA=" providerId="None" clId="Web-{7B824D5C-F9BE-4643-9634-18C7BCC619F7}" dt="2023-07-10T18:26:14.152" v="263" actId="20577"/>
          <ac:spMkLst>
            <pc:docMk/>
            <pc:sldMk cId="3693424411" sldId="475"/>
            <ac:spMk id="3" creationId="{D7DBC2E7-DA94-1557-B45B-94C3369D1689}"/>
          </ac:spMkLst>
        </pc:spChg>
      </pc:sldChg>
      <pc:sldChg chg="modSp">
        <pc:chgData name="Bill Harford" userId="BMTSzNptz1qQi3xXoN0yTEW19V3f8GZOjB9CV5BamJA=" providerId="None" clId="Web-{7B824D5C-F9BE-4643-9634-18C7BCC619F7}" dt="2023-07-10T18:21:48.548" v="236" actId="20577"/>
        <pc:sldMkLst>
          <pc:docMk/>
          <pc:sldMk cId="1750531892" sldId="478"/>
        </pc:sldMkLst>
        <pc:spChg chg="mod">
          <ac:chgData name="Bill Harford" userId="BMTSzNptz1qQi3xXoN0yTEW19V3f8GZOjB9CV5BamJA=" providerId="None" clId="Web-{7B824D5C-F9BE-4643-9634-18C7BCC619F7}" dt="2023-07-10T18:21:48.548" v="236" actId="20577"/>
          <ac:spMkLst>
            <pc:docMk/>
            <pc:sldMk cId="1750531892" sldId="478"/>
            <ac:spMk id="3" creationId="{6579D901-127B-8FEE-C5CD-25C6F7759969}"/>
          </ac:spMkLst>
        </pc:spChg>
      </pc:sldChg>
      <pc:sldChg chg="modSp">
        <pc:chgData name="Bill Harford" userId="BMTSzNptz1qQi3xXoN0yTEW19V3f8GZOjB9CV5BamJA=" providerId="None" clId="Web-{7B824D5C-F9BE-4643-9634-18C7BCC619F7}" dt="2023-07-10T18:22:13.893" v="242" actId="20577"/>
        <pc:sldMkLst>
          <pc:docMk/>
          <pc:sldMk cId="2280458496" sldId="479"/>
        </pc:sldMkLst>
        <pc:spChg chg="mod">
          <ac:chgData name="Bill Harford" userId="BMTSzNptz1qQi3xXoN0yTEW19V3f8GZOjB9CV5BamJA=" providerId="None" clId="Web-{7B824D5C-F9BE-4643-9634-18C7BCC619F7}" dt="2023-07-10T18:22:13.893" v="242" actId="20577"/>
          <ac:spMkLst>
            <pc:docMk/>
            <pc:sldMk cId="2280458496" sldId="479"/>
            <ac:spMk id="3" creationId="{49EB401C-FFE2-7AD7-6D84-C2EEFEDEABFC}"/>
          </ac:spMkLst>
        </pc:spChg>
      </pc:sldChg>
      <pc:sldChg chg="addCm">
        <pc:chgData name="Bill Harford" userId="BMTSzNptz1qQi3xXoN0yTEW19V3f8GZOjB9CV5BamJA=" providerId="None" clId="Web-{7B824D5C-F9BE-4643-9634-18C7BCC619F7}" dt="2023-07-10T18:23:18.755" v="243"/>
        <pc:sldMkLst>
          <pc:docMk/>
          <pc:sldMk cId="2731063045" sldId="48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ill Harford" userId="BMTSzNptz1qQi3xXoN0yTEW19V3f8GZOjB9CV5BamJA=" providerId="None" clId="Web-{7B824D5C-F9BE-4643-9634-18C7BCC619F7}" dt="2023-07-10T18:23:18.755" v="243"/>
              <pc2:cmMkLst xmlns:pc2="http://schemas.microsoft.com/office/powerpoint/2019/9/main/command">
                <pc:docMk/>
                <pc:sldMk cId="2731063045" sldId="480"/>
                <pc2:cmMk id="{781AF716-D2F3-468E-92FD-053188ABA13D}"/>
              </pc2:cmMkLst>
            </pc226:cmChg>
          </p:ext>
        </pc:extLst>
      </pc:sldChg>
      <pc:sldChg chg="addCm">
        <pc:chgData name="Bill Harford" userId="BMTSzNptz1qQi3xXoN0yTEW19V3f8GZOjB9CV5BamJA=" providerId="None" clId="Web-{7B824D5C-F9BE-4643-9634-18C7BCC619F7}" dt="2023-07-10T18:19:38.559" v="232"/>
        <pc:sldMkLst>
          <pc:docMk/>
          <pc:sldMk cId="4173022105" sldId="48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ill Harford" userId="BMTSzNptz1qQi3xXoN0yTEW19V3f8GZOjB9CV5BamJA=" providerId="None" clId="Web-{7B824D5C-F9BE-4643-9634-18C7BCC619F7}" dt="2023-07-10T18:19:38.559" v="232"/>
              <pc2:cmMkLst xmlns:pc2="http://schemas.microsoft.com/office/powerpoint/2019/9/main/command">
                <pc:docMk/>
                <pc:sldMk cId="4173022105" sldId="489"/>
                <pc2:cmMk id="{C69B59EB-1BCB-4C29-A53A-C8BA4EF2D4DC}"/>
              </pc2:cmMkLst>
            </pc226:cmChg>
          </p:ext>
        </pc:extLst>
      </pc:sldChg>
      <pc:sldChg chg="modSp">
        <pc:chgData name="Bill Harford" userId="BMTSzNptz1qQi3xXoN0yTEW19V3f8GZOjB9CV5BamJA=" providerId="None" clId="Web-{7B824D5C-F9BE-4643-9634-18C7BCC619F7}" dt="2023-07-10T17:31:22.062" v="19" actId="20577"/>
        <pc:sldMkLst>
          <pc:docMk/>
          <pc:sldMk cId="3916611313" sldId="495"/>
        </pc:sldMkLst>
        <pc:spChg chg="mod">
          <ac:chgData name="Bill Harford" userId="BMTSzNptz1qQi3xXoN0yTEW19V3f8GZOjB9CV5BamJA=" providerId="None" clId="Web-{7B824D5C-F9BE-4643-9634-18C7BCC619F7}" dt="2023-07-10T17:31:22.062" v="19" actId="20577"/>
          <ac:spMkLst>
            <pc:docMk/>
            <pc:sldMk cId="3916611313" sldId="495"/>
            <ac:spMk id="3" creationId="{3BAE7890-D369-122A-1379-DD079DD3CDE2}"/>
          </ac:spMkLst>
        </pc:spChg>
        <pc:picChg chg="mod">
          <ac:chgData name="Bill Harford" userId="BMTSzNptz1qQi3xXoN0yTEW19V3f8GZOjB9CV5BamJA=" providerId="None" clId="Web-{7B824D5C-F9BE-4643-9634-18C7BCC619F7}" dt="2023-07-10T17:31:03.264" v="16" actId="1076"/>
          <ac:picMkLst>
            <pc:docMk/>
            <pc:sldMk cId="3916611313" sldId="495"/>
            <ac:picMk id="7" creationId="{17067CB4-BEF5-2474-9ACA-82E8188F4101}"/>
          </ac:picMkLst>
        </pc:picChg>
      </pc:sldChg>
      <pc:sldChg chg="addSp delSp modSp">
        <pc:chgData name="Bill Harford" userId="BMTSzNptz1qQi3xXoN0yTEW19V3f8GZOjB9CV5BamJA=" providerId="None" clId="Web-{7B824D5C-F9BE-4643-9634-18C7BCC619F7}" dt="2023-07-10T17:32:52.111" v="42" actId="1076"/>
        <pc:sldMkLst>
          <pc:docMk/>
          <pc:sldMk cId="763379525" sldId="496"/>
        </pc:sldMkLst>
        <pc:spChg chg="mod">
          <ac:chgData name="Bill Harford" userId="BMTSzNptz1qQi3xXoN0yTEW19V3f8GZOjB9CV5BamJA=" providerId="None" clId="Web-{7B824D5C-F9BE-4643-9634-18C7BCC619F7}" dt="2023-07-10T17:32:44.236" v="40" actId="20577"/>
          <ac:spMkLst>
            <pc:docMk/>
            <pc:sldMk cId="763379525" sldId="496"/>
            <ac:spMk id="3" creationId="{D558A15D-BC72-BC10-B3F9-7FFB0EB3300C}"/>
          </ac:spMkLst>
        </pc:spChg>
        <pc:spChg chg="add del mod">
          <ac:chgData name="Bill Harford" userId="BMTSzNptz1qQi3xXoN0yTEW19V3f8GZOjB9CV5BamJA=" providerId="None" clId="Web-{7B824D5C-F9BE-4643-9634-18C7BCC619F7}" dt="2023-07-10T17:32:27.798" v="33"/>
          <ac:spMkLst>
            <pc:docMk/>
            <pc:sldMk cId="763379525" sldId="496"/>
            <ac:spMk id="4" creationId="{C71417BC-8020-585C-35D7-DDE74290FE85}"/>
          </ac:spMkLst>
        </pc:spChg>
        <pc:spChg chg="del">
          <ac:chgData name="Bill Harford" userId="BMTSzNptz1qQi3xXoN0yTEW19V3f8GZOjB9CV5BamJA=" providerId="None" clId="Web-{7B824D5C-F9BE-4643-9634-18C7BCC619F7}" dt="2023-07-10T17:32:21.485" v="31"/>
          <ac:spMkLst>
            <pc:docMk/>
            <pc:sldMk cId="763379525" sldId="496"/>
            <ac:spMk id="5" creationId="{87F8B1AB-CF49-0396-8114-2085E44F752A}"/>
          </ac:spMkLst>
        </pc:spChg>
        <pc:spChg chg="add">
          <ac:chgData name="Bill Harford" userId="BMTSzNptz1qQi3xXoN0yTEW19V3f8GZOjB9CV5BamJA=" providerId="None" clId="Web-{7B824D5C-F9BE-4643-9634-18C7BCC619F7}" dt="2023-07-10T17:32:21.813" v="32"/>
          <ac:spMkLst>
            <pc:docMk/>
            <pc:sldMk cId="763379525" sldId="496"/>
            <ac:spMk id="9" creationId="{AE27B6C2-1598-4FE8-40A2-1DE04E7385C0}"/>
          </ac:spMkLst>
        </pc:spChg>
        <pc:picChg chg="mod">
          <ac:chgData name="Bill Harford" userId="BMTSzNptz1qQi3xXoN0yTEW19V3f8GZOjB9CV5BamJA=" providerId="None" clId="Web-{7B824D5C-F9BE-4643-9634-18C7BCC619F7}" dt="2023-07-10T17:32:49.299" v="41" actId="1076"/>
          <ac:picMkLst>
            <pc:docMk/>
            <pc:sldMk cId="763379525" sldId="496"/>
            <ac:picMk id="6" creationId="{98723629-116D-0D76-D1EF-49935AB7DD39}"/>
          </ac:picMkLst>
        </pc:picChg>
        <pc:picChg chg="mod">
          <ac:chgData name="Bill Harford" userId="BMTSzNptz1qQi3xXoN0yTEW19V3f8GZOjB9CV5BamJA=" providerId="None" clId="Web-{7B824D5C-F9BE-4643-9634-18C7BCC619F7}" dt="2023-07-10T17:32:52.111" v="42" actId="1076"/>
          <ac:picMkLst>
            <pc:docMk/>
            <pc:sldMk cId="763379525" sldId="496"/>
            <ac:picMk id="7" creationId="{FA97F194-ED0F-FCD1-528E-4B498A19AFFD}"/>
          </ac:picMkLst>
        </pc:picChg>
      </pc:sldChg>
      <pc:sldChg chg="addSp delSp modSp">
        <pc:chgData name="Bill Harford" userId="BMTSzNptz1qQi3xXoN0yTEW19V3f8GZOjB9CV5BamJA=" providerId="None" clId="Web-{7B824D5C-F9BE-4643-9634-18C7BCC619F7}" dt="2023-07-10T17:33:40.659" v="54" actId="20577"/>
        <pc:sldMkLst>
          <pc:docMk/>
          <pc:sldMk cId="230432931" sldId="497"/>
        </pc:sldMkLst>
        <pc:spChg chg="mod">
          <ac:chgData name="Bill Harford" userId="BMTSzNptz1qQi3xXoN0yTEW19V3f8GZOjB9CV5BamJA=" providerId="None" clId="Web-{7B824D5C-F9BE-4643-9634-18C7BCC619F7}" dt="2023-07-10T17:33:40.659" v="54" actId="20577"/>
          <ac:spMkLst>
            <pc:docMk/>
            <pc:sldMk cId="230432931" sldId="497"/>
            <ac:spMk id="3" creationId="{C3423811-ABE1-D07C-7388-434E29407C20}"/>
          </ac:spMkLst>
        </pc:spChg>
        <pc:spChg chg="add del mod">
          <ac:chgData name="Bill Harford" userId="BMTSzNptz1qQi3xXoN0yTEW19V3f8GZOjB9CV5BamJA=" providerId="None" clId="Web-{7B824D5C-F9BE-4643-9634-18C7BCC619F7}" dt="2023-07-10T17:33:09.112" v="45"/>
          <ac:spMkLst>
            <pc:docMk/>
            <pc:sldMk cId="230432931" sldId="497"/>
            <ac:spMk id="4" creationId="{07824377-DD63-E6D6-E052-89F63CB2B898}"/>
          </ac:spMkLst>
        </pc:spChg>
        <pc:spChg chg="del">
          <ac:chgData name="Bill Harford" userId="BMTSzNptz1qQi3xXoN0yTEW19V3f8GZOjB9CV5BamJA=" providerId="None" clId="Web-{7B824D5C-F9BE-4643-9634-18C7BCC619F7}" dt="2023-07-10T17:33:04.908" v="43"/>
          <ac:spMkLst>
            <pc:docMk/>
            <pc:sldMk cId="230432931" sldId="497"/>
            <ac:spMk id="5" creationId="{94FDF8D4-4D6D-332D-8E95-17DD4CB03907}"/>
          </ac:spMkLst>
        </pc:spChg>
        <pc:spChg chg="add">
          <ac:chgData name="Bill Harford" userId="BMTSzNptz1qQi3xXoN0yTEW19V3f8GZOjB9CV5BamJA=" providerId="None" clId="Web-{7B824D5C-F9BE-4643-9634-18C7BCC619F7}" dt="2023-07-10T17:33:06.205" v="44"/>
          <ac:spMkLst>
            <pc:docMk/>
            <pc:sldMk cId="230432931" sldId="497"/>
            <ac:spMk id="7" creationId="{18A7E245-2EFE-51CB-60AF-0452EBA69D2F}"/>
          </ac:spMkLst>
        </pc:spChg>
      </pc:sldChg>
      <pc:sldChg chg="addCm">
        <pc:chgData name="Bill Harford" userId="BMTSzNptz1qQi3xXoN0yTEW19V3f8GZOjB9CV5BamJA=" providerId="None" clId="Web-{7B824D5C-F9BE-4643-9634-18C7BCC619F7}" dt="2023-07-10T18:21:28.610" v="233"/>
        <pc:sldMkLst>
          <pc:docMk/>
          <pc:sldMk cId="3637892112" sldId="50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ill Harford" userId="BMTSzNptz1qQi3xXoN0yTEW19V3f8GZOjB9CV5BamJA=" providerId="None" clId="Web-{7B824D5C-F9BE-4643-9634-18C7BCC619F7}" dt="2023-07-10T18:21:28.610" v="233"/>
              <pc2:cmMkLst xmlns:pc2="http://schemas.microsoft.com/office/powerpoint/2019/9/main/command">
                <pc:docMk/>
                <pc:sldMk cId="3637892112" sldId="502"/>
                <pc2:cmMk id="{CEA93446-8B4E-4BEE-A28B-136A7ACC133F}"/>
              </pc2:cmMkLst>
            </pc226:cmChg>
          </p:ext>
        </pc:extLst>
      </pc:sldChg>
      <pc:sldChg chg="modSp add replId">
        <pc:chgData name="Bill Harford" userId="BMTSzNptz1qQi3xXoN0yTEW19V3f8GZOjB9CV5BamJA=" providerId="None" clId="Web-{7B824D5C-F9BE-4643-9634-18C7BCC619F7}" dt="2023-07-10T18:26:39.497" v="279" actId="20577"/>
        <pc:sldMkLst>
          <pc:docMk/>
          <pc:sldMk cId="3334129782" sldId="505"/>
        </pc:sldMkLst>
        <pc:spChg chg="mod">
          <ac:chgData name="Bill Harford" userId="BMTSzNptz1qQi3xXoN0yTEW19V3f8GZOjB9CV5BamJA=" providerId="None" clId="Web-{7B824D5C-F9BE-4643-9634-18C7BCC619F7}" dt="2023-07-10T18:26:39.497" v="279" actId="20577"/>
          <ac:spMkLst>
            <pc:docMk/>
            <pc:sldMk cId="3334129782" sldId="505"/>
            <ac:spMk id="3" creationId="{D7DBC2E7-DA94-1557-B45B-94C3369D1689}"/>
          </ac:spMkLst>
        </pc:spChg>
      </pc:sldChg>
      <pc:sldChg chg="addSp delSp modSp add replId">
        <pc:chgData name="Bill Harford" userId="BMTSzNptz1qQi3xXoN0yTEW19V3f8GZOjB9CV5BamJA=" providerId="None" clId="Web-{7B824D5C-F9BE-4643-9634-18C7BCC619F7}" dt="2023-07-10T18:28:30.673" v="289" actId="1076"/>
        <pc:sldMkLst>
          <pc:docMk/>
          <pc:sldMk cId="1539240248" sldId="506"/>
        </pc:sldMkLst>
        <pc:spChg chg="mod">
          <ac:chgData name="Bill Harford" userId="BMTSzNptz1qQi3xXoN0yTEW19V3f8GZOjB9CV5BamJA=" providerId="None" clId="Web-{7B824D5C-F9BE-4643-9634-18C7BCC619F7}" dt="2023-07-10T18:28:30.673" v="289" actId="1076"/>
          <ac:spMkLst>
            <pc:docMk/>
            <pc:sldMk cId="1539240248" sldId="506"/>
            <ac:spMk id="2" creationId="{CF17F479-2E94-5272-F640-286A2B930293}"/>
          </ac:spMkLst>
        </pc:spChg>
        <pc:spChg chg="del">
          <ac:chgData name="Bill Harford" userId="BMTSzNptz1qQi3xXoN0yTEW19V3f8GZOjB9CV5BamJA=" providerId="None" clId="Web-{7B824D5C-F9BE-4643-9634-18C7BCC619F7}" dt="2023-07-10T18:28:06.719" v="282"/>
          <ac:spMkLst>
            <pc:docMk/>
            <pc:sldMk cId="1539240248" sldId="506"/>
            <ac:spMk id="3" creationId="{FEF9F82B-066C-B314-AE1E-7E757AA2485F}"/>
          </ac:spMkLst>
        </pc:spChg>
        <pc:spChg chg="add del mod">
          <ac:chgData name="Bill Harford" userId="BMTSzNptz1qQi3xXoN0yTEW19V3f8GZOjB9CV5BamJA=" providerId="None" clId="Web-{7B824D5C-F9BE-4643-9634-18C7BCC619F7}" dt="2023-07-10T18:28:23.032" v="288"/>
          <ac:spMkLst>
            <pc:docMk/>
            <pc:sldMk cId="1539240248" sldId="506"/>
            <ac:spMk id="5" creationId="{14C1543C-4A47-EE21-20DA-0F31F325B872}"/>
          </ac:spMkLst>
        </pc:spChg>
      </pc:sldChg>
      <pc:sldChg chg="modSp add ord replId">
        <pc:chgData name="Bill Harford" userId="BMTSzNptz1qQi3xXoN0yTEW19V3f8GZOjB9CV5BamJA=" providerId="None" clId="Web-{7B824D5C-F9BE-4643-9634-18C7BCC619F7}" dt="2023-07-10T18:28:44.174" v="294" actId="20577"/>
        <pc:sldMkLst>
          <pc:docMk/>
          <pc:sldMk cId="413620999" sldId="507"/>
        </pc:sldMkLst>
        <pc:spChg chg="mod">
          <ac:chgData name="Bill Harford" userId="BMTSzNptz1qQi3xXoN0yTEW19V3f8GZOjB9CV5BamJA=" providerId="None" clId="Web-{7B824D5C-F9BE-4643-9634-18C7BCC619F7}" dt="2023-07-10T18:28:44.174" v="294" actId="20577"/>
          <ac:spMkLst>
            <pc:docMk/>
            <pc:sldMk cId="413620999" sldId="507"/>
            <ac:spMk id="2" creationId="{CF17F479-2E94-5272-F640-286A2B930293}"/>
          </ac:spMkLst>
        </pc:spChg>
      </pc:sldChg>
      <pc:sldChg chg="modSp add ord replId">
        <pc:chgData name="Bill Harford" userId="BMTSzNptz1qQi3xXoN0yTEW19V3f8GZOjB9CV5BamJA=" providerId="None" clId="Web-{7B824D5C-F9BE-4643-9634-18C7BCC619F7}" dt="2023-07-10T18:29:27.707" v="302" actId="20577"/>
        <pc:sldMkLst>
          <pc:docMk/>
          <pc:sldMk cId="2587787812" sldId="508"/>
        </pc:sldMkLst>
        <pc:spChg chg="mod">
          <ac:chgData name="Bill Harford" userId="BMTSzNptz1qQi3xXoN0yTEW19V3f8GZOjB9CV5BamJA=" providerId="None" clId="Web-{7B824D5C-F9BE-4643-9634-18C7BCC619F7}" dt="2023-07-10T18:29:27.707" v="302" actId="20577"/>
          <ac:spMkLst>
            <pc:docMk/>
            <pc:sldMk cId="2587787812" sldId="508"/>
            <ac:spMk id="2" creationId="{CF17F479-2E94-5272-F640-286A2B930293}"/>
          </ac:spMkLst>
        </pc:spChg>
      </pc:sldChg>
      <pc:sldChg chg="addSp delSp modSp add replId">
        <pc:chgData name="Bill Harford" userId="BMTSzNptz1qQi3xXoN0yTEW19V3f8GZOjB9CV5BamJA=" providerId="None" clId="Web-{7B824D5C-F9BE-4643-9634-18C7BCC619F7}" dt="2023-07-10T19:37:32.340" v="334" actId="14100"/>
        <pc:sldMkLst>
          <pc:docMk/>
          <pc:sldMk cId="139986124" sldId="509"/>
        </pc:sldMkLst>
        <pc:spChg chg="add del mod">
          <ac:chgData name="Bill Harford" userId="BMTSzNptz1qQi3xXoN0yTEW19V3f8GZOjB9CV5BamJA=" providerId="None" clId="Web-{7B824D5C-F9BE-4643-9634-18C7BCC619F7}" dt="2023-07-10T19:37:16.621" v="329"/>
          <ac:spMkLst>
            <pc:docMk/>
            <pc:sldMk cId="139986124" sldId="509"/>
            <ac:spMk id="3" creationId="{AA7A15B6-5872-D735-F898-1FA80866C74C}"/>
          </ac:spMkLst>
        </pc:spChg>
        <pc:spChg chg="del">
          <ac:chgData name="Bill Harford" userId="BMTSzNptz1qQi3xXoN0yTEW19V3f8GZOjB9CV5BamJA=" providerId="None" clId="Web-{7B824D5C-F9BE-4643-9634-18C7BCC619F7}" dt="2023-07-10T19:37:24.902" v="332"/>
          <ac:spMkLst>
            <pc:docMk/>
            <pc:sldMk cId="139986124" sldId="509"/>
            <ac:spMk id="4" creationId="{26DF15DF-25BC-4956-984B-1052C26BD85C}"/>
          </ac:spMkLst>
        </pc:spChg>
        <pc:spChg chg="mod">
          <ac:chgData name="Bill Harford" userId="BMTSzNptz1qQi3xXoN0yTEW19V3f8GZOjB9CV5BamJA=" providerId="None" clId="Web-{7B824D5C-F9BE-4643-9634-18C7BCC619F7}" dt="2023-07-10T19:37:32.340" v="334" actId="14100"/>
          <ac:spMkLst>
            <pc:docMk/>
            <pc:sldMk cId="139986124" sldId="509"/>
            <ac:spMk id="5" creationId="{7D2A0EAE-D1AB-4F3F-922C-44F16AA7A7FD}"/>
          </ac:spMkLst>
        </pc:spChg>
        <pc:spChg chg="del">
          <ac:chgData name="Bill Harford" userId="BMTSzNptz1qQi3xXoN0yTEW19V3f8GZOjB9CV5BamJA=" providerId="None" clId="Web-{7B824D5C-F9BE-4643-9634-18C7BCC619F7}" dt="2023-07-10T19:37:13.292" v="328"/>
          <ac:spMkLst>
            <pc:docMk/>
            <pc:sldMk cId="139986124" sldId="509"/>
            <ac:spMk id="6" creationId="{6BB731DD-5B67-40C0-A38B-0D108629D9CA}"/>
          </ac:spMkLst>
        </pc:spChg>
        <pc:spChg chg="del">
          <ac:chgData name="Bill Harford" userId="BMTSzNptz1qQi3xXoN0yTEW19V3f8GZOjB9CV5BamJA=" providerId="None" clId="Web-{7B824D5C-F9BE-4643-9634-18C7BCC619F7}" dt="2023-07-10T19:37:17.308" v="330"/>
          <ac:spMkLst>
            <pc:docMk/>
            <pc:sldMk cId="139986124" sldId="509"/>
            <ac:spMk id="7" creationId="{1B778906-CA66-4084-9A29-582DD6A880A8}"/>
          </ac:spMkLst>
        </pc:spChg>
        <pc:spChg chg="add del mod">
          <ac:chgData name="Bill Harford" userId="BMTSzNptz1qQi3xXoN0yTEW19V3f8GZOjB9CV5BamJA=" providerId="None" clId="Web-{7B824D5C-F9BE-4643-9634-18C7BCC619F7}" dt="2023-07-10T19:37:22.027" v="331"/>
          <ac:spMkLst>
            <pc:docMk/>
            <pc:sldMk cId="139986124" sldId="509"/>
            <ac:spMk id="9" creationId="{85C85AE8-3EC5-72C7-7F3D-031BC01BDF1C}"/>
          </ac:spMkLst>
        </pc:spChg>
        <pc:spChg chg="add del mod">
          <ac:chgData name="Bill Harford" userId="BMTSzNptz1qQi3xXoN0yTEW19V3f8GZOjB9CV5BamJA=" providerId="None" clId="Web-{7B824D5C-F9BE-4643-9634-18C7BCC619F7}" dt="2023-07-10T19:37:27.090" v="333"/>
          <ac:spMkLst>
            <pc:docMk/>
            <pc:sldMk cId="139986124" sldId="509"/>
            <ac:spMk id="12" creationId="{9F7BBFD3-675E-7888-8E49-21F7B8E72461}"/>
          </ac:spMkLst>
        </pc:spChg>
      </pc:sldChg>
    </pc:docChg>
  </pc:docChgLst>
  <pc:docChgLst>
    <pc:chgData name="Bill Harford" userId="BMTSzNptz1qQi3xXoN0yTEW19V3f8GZOjB9CV5BamJA=" providerId="None" clId="Web-{CAFE659D-74EF-41D1-BDC9-AD34DD555F8C}"/>
    <pc:docChg chg="modSld">
      <pc:chgData name="Bill Harford" userId="BMTSzNptz1qQi3xXoN0yTEW19V3f8GZOjB9CV5BamJA=" providerId="None" clId="Web-{CAFE659D-74EF-41D1-BDC9-AD34DD555F8C}" dt="2023-07-10T20:41:18.570" v="11" actId="20577"/>
      <pc:docMkLst>
        <pc:docMk/>
      </pc:docMkLst>
      <pc:sldChg chg="modSp">
        <pc:chgData name="Bill Harford" userId="BMTSzNptz1qQi3xXoN0yTEW19V3f8GZOjB9CV5BamJA=" providerId="None" clId="Web-{CAFE659D-74EF-41D1-BDC9-AD34DD555F8C}" dt="2023-07-10T20:41:18.570" v="11" actId="20577"/>
        <pc:sldMkLst>
          <pc:docMk/>
          <pc:sldMk cId="3334129782" sldId="505"/>
        </pc:sldMkLst>
        <pc:spChg chg="mod">
          <ac:chgData name="Bill Harford" userId="BMTSzNptz1qQi3xXoN0yTEW19V3f8GZOjB9CV5BamJA=" providerId="None" clId="Web-{CAFE659D-74EF-41D1-BDC9-AD34DD555F8C}" dt="2023-07-10T20:41:18.570" v="11" actId="20577"/>
          <ac:spMkLst>
            <pc:docMk/>
            <pc:sldMk cId="3334129782" sldId="505"/>
            <ac:spMk id="3" creationId="{D7DBC2E7-DA94-1557-B45B-94C3369D1689}"/>
          </ac:spMkLst>
        </pc:spChg>
      </pc:sldChg>
    </pc:docChg>
  </pc:docChgLst>
  <pc:docChgLst>
    <pc:chgData name="Ana Adao" userId="4sg1S984hS8EFNoQqW+HZYqQVaroDF7FfhkaBBsjQzA=" providerId="None" clId="Web-{1F2085F0-B540-4B97-8664-3E7E054FAA3C}"/>
    <pc:docChg chg="addSld modSld">
      <pc:chgData name="Ana Adao" userId="4sg1S984hS8EFNoQqW+HZYqQVaroDF7FfhkaBBsjQzA=" providerId="None" clId="Web-{1F2085F0-B540-4B97-8664-3E7E054FAA3C}" dt="2024-07-04T09:21:26.651" v="73" actId="20577"/>
      <pc:docMkLst>
        <pc:docMk/>
      </pc:docMkLst>
      <pc:sldChg chg="modSp new mod modShow">
        <pc:chgData name="Ana Adao" userId="4sg1S984hS8EFNoQqW+HZYqQVaroDF7FfhkaBBsjQzA=" providerId="None" clId="Web-{1F2085F0-B540-4B97-8664-3E7E054FAA3C}" dt="2024-07-04T09:21:26.651" v="73" actId="20577"/>
        <pc:sldMkLst>
          <pc:docMk/>
          <pc:sldMk cId="2802518858" sldId="524"/>
        </pc:sldMkLst>
        <pc:spChg chg="mod">
          <ac:chgData name="Ana Adao" userId="4sg1S984hS8EFNoQqW+HZYqQVaroDF7FfhkaBBsjQzA=" providerId="None" clId="Web-{1F2085F0-B540-4B97-8664-3E7E054FAA3C}" dt="2024-07-04T09:21:26.651" v="73" actId="20577"/>
          <ac:spMkLst>
            <pc:docMk/>
            <pc:sldMk cId="2802518858" sldId="524"/>
            <ac:spMk id="2" creationId="{605858E9-8D4D-22C6-D8A3-ECE40D51BBBB}"/>
          </ac:spMkLst>
        </pc:spChg>
        <pc:spChg chg="mod">
          <ac:chgData name="Ana Adao" userId="4sg1S984hS8EFNoQqW+HZYqQVaroDF7FfhkaBBsjQzA=" providerId="None" clId="Web-{1F2085F0-B540-4B97-8664-3E7E054FAA3C}" dt="2024-07-04T09:21:10.369" v="69" actId="20577"/>
          <ac:spMkLst>
            <pc:docMk/>
            <pc:sldMk cId="2802518858" sldId="524"/>
            <ac:spMk id="3" creationId="{9159CBEF-CE57-731D-6AFE-F8A82126A5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BADA-9EFF-4A40-BA92-DE5CB0CACD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0BD28-8338-4C02-B77B-2357D0AA2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7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Variance of lognormal distribution: it shows up when in presenting mode</a:t>
            </a:r>
            <a:endParaRPr lang="en-US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5D2D5-7535-466F-A247-58CB3FAB3E7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47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D1FDB58-0D50-439F-B9AF-2263AA9BE0A4}" type="slidenum">
              <a:rPr lang="en-US" sz="1300" smtClean="0"/>
              <a:pPr/>
              <a:t>14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64734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475B-5F9E-E641-37AB-7BB47CE77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6F71F-2DDB-D541-9D29-5DDFAF3F6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CB5A0-746F-839E-EBBB-F95E3B2F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C0B6-2808-0C32-0953-237392E2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AA8D-49E1-A72B-1C04-73D877E7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27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FFC9-5D5A-A853-6CBD-D6D0F305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7082D-0417-AD6B-1DE1-76026D3C9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238F-5849-F442-5C93-D1F8223C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61F93-919A-016F-CDAF-8FFBD0A1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EA10A-8312-B816-29EF-450EFBB6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41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DE8E5-A931-55D2-228A-D657B4ECB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3E0B3-47F6-B438-B0E0-FC0CB997D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847E-414B-47D9-BE7E-AF883571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95D65-A854-71CA-F7AC-9D03E1D9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DAFC-2B3A-A088-B1F4-ED1AD2C0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08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82DD-2A6D-8738-7664-551D19C3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8531-9489-A45C-F0AD-D511FC45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538B-B6E1-89C5-CA24-0B233FE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2A4B-C75B-8FB2-49E1-F8C4FBF4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7E389-1CBF-83E3-CF00-81287E46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91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780E-623A-DAF5-EF0A-6CA0A700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29471-9043-6F6E-B332-ECA3EA72E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9C966-A5B3-3E0F-9A73-D1F923EA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7A279-26E9-4EB9-64EA-355631E2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20A73-2DBE-1D7A-694E-DF3D0B7C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1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677C-9A01-C668-EF39-309988BD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0989-8D8D-F05F-9846-F1C1896FA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01A4A-4FF0-8328-70FE-A8C98C6F5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7EF59-2F9B-E729-4536-6D48072A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3E780-F05D-02CB-FFF1-6299670E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4F137-2580-54FF-8B52-55120CD0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97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81BA-E29E-ACD5-5187-D990F478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9E415-4E22-94A6-567E-46C73D50D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B0D43-5A9B-7F22-C5E4-F28C97A0B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35B82-543F-D5EB-C061-16BCF0063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77278-F763-A901-AF31-DF69F994B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8E675-9FA8-2E50-10C7-F79F11B8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F2E29-CB7A-C9BB-4DCC-BA2DF537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2B71C-734D-16F9-1E24-14FAB3CB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22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4B27-2B3C-8D8F-C781-BECF0CC6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568EF-2FD0-FEB8-1203-EE198C3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581D9-5129-CCC4-028E-CE9472F6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B0712-BF8A-9812-8F15-942B8CDD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87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6C976-F816-CFB9-3F54-092A1FA8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C5ADB-D996-95B9-E23B-9E3A2767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555BF-640E-5AE7-8D47-C1376206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EF82-5842-C70D-D883-8E518198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B749-3117-335A-4AD5-3B8984083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9FB0-63FC-AB04-09A1-6F5D6595C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4DC6E-9609-6CB3-84F9-D13496A2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48998-E7C7-178C-B13B-C21063DD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4D5CC-9AB3-5BA4-6B50-203D2F35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21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EC37-B4CC-801E-C656-0330444C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DBC14-884B-D3C9-EC81-260204B2B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CDB91-4ADB-FA66-2832-3339EC6B4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DF42E-4B6B-B20A-4C1F-B02D6209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7D5D8-1175-57D2-8C2E-85D4042E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9EC6-E7D7-B38A-DD08-58652B6F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9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C52AA-8548-2A61-F3A5-A56DD055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E632C-A5E9-CB7F-C1D2-BECC4CE3F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77B09-F305-FDEA-E125-7898136FA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AFB9-362D-8CFB-02A2-446CB764F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0C2BE-2CF2-E62C-0240-6D3CDB611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18DB-C1B0-0FDB-62BB-A233F3EC4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ICCAT Workshop: investigation into bycatch estimation methodologies</a:t>
            </a:r>
            <a:b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AF665-B884-33F4-7DC7-C6308D98A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616" y="3424586"/>
            <a:ext cx="7306850" cy="29918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b="1" dirty="0">
                <a:cs typeface="Calibri"/>
              </a:rPr>
              <a:t>Module 2B: Model-based approaches to bycatch estimation</a:t>
            </a:r>
          </a:p>
          <a:p>
            <a:pPr algn="l"/>
            <a:endParaRPr lang="en-GB" b="1" dirty="0">
              <a:cs typeface="Calibri"/>
            </a:endParaRPr>
          </a:p>
          <a:p>
            <a:pPr algn="l"/>
            <a:r>
              <a:rPr lang="en-GB" sz="2200" b="1" dirty="0">
                <a:cs typeface="Calibri"/>
              </a:rPr>
              <a:t>Facilitators:</a:t>
            </a:r>
            <a:endParaRPr lang="en-US" sz="2200" dirty="0">
              <a:cs typeface="Calibri"/>
            </a:endParaRPr>
          </a:p>
          <a:p>
            <a:pPr algn="l"/>
            <a:r>
              <a:rPr lang="en-GB" sz="2200" dirty="0" err="1">
                <a:cs typeface="Calibri"/>
              </a:rPr>
              <a:t>Dr.</a:t>
            </a:r>
            <a:r>
              <a:rPr lang="en-GB" sz="2200" dirty="0">
                <a:cs typeface="Calibri"/>
              </a:rPr>
              <a:t> Beth Babcock</a:t>
            </a:r>
            <a:endParaRPr lang="en-US" sz="2200" dirty="0">
              <a:cs typeface="Calibri"/>
            </a:endParaRPr>
          </a:p>
          <a:p>
            <a:pPr algn="l"/>
            <a:r>
              <a:rPr lang="en-GB" sz="2200" dirty="0" err="1">
                <a:cs typeface="Calibri"/>
              </a:rPr>
              <a:t>Dr.</a:t>
            </a:r>
            <a:r>
              <a:rPr lang="en-GB" sz="2200" dirty="0">
                <a:cs typeface="Calibri"/>
              </a:rPr>
              <a:t> Ana Adao</a:t>
            </a:r>
          </a:p>
        </p:txBody>
      </p:sp>
      <p:pic>
        <p:nvPicPr>
          <p:cNvPr id="4" name="Picture 4" descr="A blue fish with a yellow stripe&#10;&#10;Description automatically generated">
            <a:extLst>
              <a:ext uri="{FF2B5EF4-FFF2-40B4-BE49-F238E27FC236}">
                <a16:creationId xmlns:a16="http://schemas.microsoft.com/office/drawing/2014/main" id="{659A0C8E-E55D-48A6-AE0F-A9FF26E30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979" y="3185069"/>
            <a:ext cx="26670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1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D901-127B-8FEE-C5CD-25C6F7759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Negative binomial models </a:t>
            </a:r>
            <a:r>
              <a:rPr lang="en-GB" dirty="0"/>
              <a:t>in the bycatch estimator R package:</a:t>
            </a:r>
            <a:br>
              <a:rPr lang="en-GB" dirty="0"/>
            </a:br>
            <a:endParaRPr lang="en-GB" dirty="0">
              <a:ea typeface="Calibri"/>
              <a:cs typeface="Calibri"/>
            </a:endParaRPr>
          </a:p>
          <a:p>
            <a:pPr lvl="1"/>
            <a:r>
              <a:rPr lang="en-GB" dirty="0"/>
              <a:t>“</a:t>
            </a:r>
            <a:r>
              <a:rPr lang="en-GB" dirty="0" err="1"/>
              <a:t>NegBin</a:t>
            </a:r>
            <a:r>
              <a:rPr lang="en-GB" dirty="0"/>
              <a:t>” (</a:t>
            </a:r>
            <a:r>
              <a:rPr lang="en-GB" dirty="0" err="1"/>
              <a:t>glm.nb</a:t>
            </a:r>
            <a:r>
              <a:rPr lang="en-GB" dirty="0"/>
              <a:t> in MASS library)</a:t>
            </a:r>
            <a:endParaRPr lang="en-GB" dirty="0">
              <a:ea typeface="Calibri"/>
              <a:cs typeface="Calibri"/>
            </a:endParaRPr>
          </a:p>
          <a:p>
            <a:pPr lvl="1"/>
            <a:r>
              <a:rPr lang="en-GB" dirty="0"/>
              <a:t>“TMBnbinom1”, “TMBnbinom2” (</a:t>
            </a:r>
            <a:r>
              <a:rPr lang="en-GB" dirty="0" err="1"/>
              <a:t>glmmTMB</a:t>
            </a:r>
            <a:r>
              <a:rPr lang="en-GB" dirty="0"/>
              <a:t> library)</a:t>
            </a:r>
            <a:br>
              <a:rPr lang="en-GB" dirty="0"/>
            </a:br>
            <a:endParaRPr lang="en-GB" dirty="0"/>
          </a:p>
          <a:p>
            <a:pPr lvl="1">
              <a:buFont typeface="Arial"/>
              <a:buChar char="•"/>
            </a:pPr>
            <a:r>
              <a:rPr lang="en-GB" dirty="0"/>
              <a:t>Difference between “TMBnbinom1” and “TMBnbinom2” is the calculation of variance  = </a:t>
            </a:r>
            <a:r>
              <a:rPr lang="en-US" sz="2400" dirty="0">
                <a:effectLst/>
              </a:rPr>
              <a:t>μ(1+α) for TMBnbinom1, and μ+μ</a:t>
            </a:r>
            <a:r>
              <a:rPr lang="en-US" sz="2400" baseline="30000" dirty="0">
                <a:effectLst/>
              </a:rPr>
              <a:t>2</a:t>
            </a:r>
            <a:r>
              <a:rPr lang="en-US" sz="2400" dirty="0">
                <a:effectLst/>
              </a:rPr>
              <a:t>/θ for TMBnbinom2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GB" dirty="0">
              <a:ea typeface="Calibri"/>
              <a:cs typeface="Calibri"/>
            </a:endParaRPr>
          </a:p>
          <a:p>
            <a:pPr lvl="1">
              <a:buFontTx/>
              <a:buChar char="-"/>
            </a:pPr>
            <a:endParaRPr lang="en-GB" dirty="0">
              <a:cs typeface="Calibri" panose="020F0502020204030204"/>
            </a:endParaRPr>
          </a:p>
          <a:p>
            <a:pPr lvl="1">
              <a:buFont typeface="Arial"/>
              <a:buChar char="•"/>
            </a:pPr>
            <a:r>
              <a:rPr lang="en-GB" dirty="0">
                <a:cs typeface="Calibri" panose="020F0502020204030204"/>
              </a:rPr>
              <a:t>"</a:t>
            </a:r>
            <a:r>
              <a:rPr lang="en-GB" dirty="0" err="1">
                <a:cs typeface="Calibri" panose="020F0502020204030204"/>
              </a:rPr>
              <a:t>NegBin</a:t>
            </a:r>
            <a:r>
              <a:rPr lang="en-GB" dirty="0">
                <a:cs typeface="Calibri" panose="020F0502020204030204"/>
              </a:rPr>
              <a:t>" and "TMBnbinom2" use same method for variance calculation and are the standard negative binomial</a:t>
            </a:r>
          </a:p>
          <a:p>
            <a:endParaRPr lang="en-GB" dirty="0">
              <a:cs typeface="Calibri" panose="020F050202020403020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EB282C-333C-EBC7-B1DA-AA8FA50E97E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cs typeface="Calibri Light"/>
              </a:rPr>
              <a:t>Observation error models </a:t>
            </a:r>
            <a:r>
              <a:rPr lang="en-GB" sz="3600">
                <a:cs typeface="Calibri Light"/>
              </a:rPr>
              <a:t>– integer response</a:t>
            </a:r>
          </a:p>
        </p:txBody>
      </p:sp>
    </p:spTree>
    <p:extLst>
      <p:ext uri="{BB962C8B-B14F-4D97-AF65-F5344CB8AC3E}">
        <p14:creationId xmlns:p14="http://schemas.microsoft.com/office/powerpoint/2010/main" val="175053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58E9-8D4D-22C6-D8A3-ECE40D51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Observation error models -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9CBEF-CE57-731D-6AFE-F8A82126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Normal and lognormal models</a:t>
            </a:r>
          </a:p>
          <a:p>
            <a:r>
              <a:rPr lang="en-GB" dirty="0">
                <a:cs typeface="Calibri"/>
              </a:rPr>
              <a:t>Tweedie models: continuous response</a:t>
            </a:r>
          </a:p>
          <a:p>
            <a:r>
              <a:rPr lang="en-GB" dirty="0">
                <a:cs typeface="Calibri"/>
              </a:rPr>
              <a:t>Delta models (delta-lognormal, delta-gamma): for data with lots of zero observations</a:t>
            </a:r>
          </a:p>
          <a:p>
            <a:r>
              <a:rPr lang="en-GB" dirty="0">
                <a:cs typeface="Calibri"/>
              </a:rPr>
              <a:t>Negative binomial models: integer response (count data)</a:t>
            </a:r>
          </a:p>
          <a:p>
            <a:r>
              <a:rPr lang="en-GB" dirty="0" err="1">
                <a:cs typeface="Calibri"/>
              </a:rPr>
              <a:t>BycatchEstimator</a:t>
            </a:r>
            <a:r>
              <a:rPr lang="en-GB" dirty="0">
                <a:cs typeface="Calibri"/>
              </a:rPr>
              <a:t> uses cross-validation to determine which observation error model best predicts CPUE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251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0E20-A566-F54C-04A0-B8BB5463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Model-based estimators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C2E7-DA94-1557-B45B-94C3369D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How is total bycatch calculated using each of the error models?</a:t>
            </a:r>
            <a:br>
              <a:rPr lang="en-GB" dirty="0">
                <a:ea typeface="Calibri"/>
                <a:cs typeface="Calibri"/>
              </a:rPr>
            </a:br>
            <a:endParaRPr lang="en-GB" dirty="0">
              <a:ea typeface="Calibri"/>
              <a:cs typeface="Calibri"/>
            </a:endParaRPr>
          </a:p>
          <a:p>
            <a:pPr lvl="1"/>
            <a:r>
              <a:rPr lang="en-GB" dirty="0"/>
              <a:t>Catch per trip predicted directly by negative binomial models, with logbook effort as offset.</a:t>
            </a:r>
            <a:br>
              <a:rPr lang="en-GB" dirty="0"/>
            </a:br>
            <a:endParaRPr lang="en-GB" dirty="0">
              <a:cs typeface="Calibri"/>
            </a:endParaRPr>
          </a:p>
          <a:p>
            <a:pPr lvl="1"/>
            <a:r>
              <a:rPr lang="en-GB" dirty="0"/>
              <a:t>Tweedie and normal models predict CPUE, which is then multiplied by logbook effort</a:t>
            </a:r>
            <a:br>
              <a:rPr lang="en-GB" dirty="0"/>
            </a:br>
            <a:endParaRPr lang="en-GB" dirty="0">
              <a:cs typeface="Calibri"/>
            </a:endParaRPr>
          </a:p>
          <a:p>
            <a:pPr lvl="1"/>
            <a:r>
              <a:rPr lang="en-GB" dirty="0"/>
              <a:t>Delta-lognormal and delta-gamma models have separate components for the probability of a positive CPUE and the CPUE, which must be multiplied together and multiplied by logbook effort to get total catch with appropriate bias corrections</a:t>
            </a:r>
            <a:endParaRPr lang="en-GB" dirty="0">
              <a:cs typeface="Calibri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424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0E20-A566-F54C-04A0-B8BB5463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Model-based estimators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C2E7-DA94-1557-B45B-94C3369D1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12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How is the variance of total bycatch calculated?</a:t>
            </a:r>
            <a:br>
              <a:rPr lang="en-GB" b="1" dirty="0">
                <a:ea typeface="Calibri"/>
                <a:cs typeface="Calibri"/>
              </a:rPr>
            </a:br>
            <a:endParaRPr lang="en-GB" sz="2400" dirty="0">
              <a:ea typeface="Calibri"/>
              <a:cs typeface="Calibri"/>
            </a:endParaRPr>
          </a:p>
          <a:p>
            <a:r>
              <a:rPr lang="en-US" sz="2400" dirty="0">
                <a:effectLst/>
                <a:latin typeface="Calibri"/>
                <a:cs typeface="Segoe UI"/>
              </a:rPr>
              <a:t>We are using the </a:t>
            </a:r>
            <a:r>
              <a:rPr lang="en-US" sz="2400" dirty="0">
                <a:latin typeface="Calibri"/>
                <a:cs typeface="Segoe UI"/>
              </a:rPr>
              <a:t>CPUE model</a:t>
            </a:r>
            <a:r>
              <a:rPr lang="en-US" sz="2400" dirty="0">
                <a:effectLst/>
                <a:latin typeface="Calibri"/>
                <a:cs typeface="Segoe UI"/>
              </a:rPr>
              <a:t> to predict the catches in </a:t>
            </a:r>
            <a:r>
              <a:rPr lang="en-US" sz="2400" dirty="0">
                <a:latin typeface="Calibri"/>
                <a:cs typeface="Segoe UI"/>
              </a:rPr>
              <a:t>each unsampled</a:t>
            </a:r>
            <a:r>
              <a:rPr lang="en-US" sz="2400" dirty="0">
                <a:effectLst/>
                <a:latin typeface="Calibri"/>
                <a:cs typeface="Segoe UI"/>
              </a:rPr>
              <a:t> </a:t>
            </a:r>
            <a:r>
              <a:rPr lang="en-US" sz="2400" dirty="0">
                <a:latin typeface="Calibri"/>
                <a:cs typeface="Segoe UI"/>
              </a:rPr>
              <a:t>trip</a:t>
            </a:r>
            <a:r>
              <a:rPr lang="en-US" sz="2400" dirty="0">
                <a:effectLst/>
                <a:latin typeface="Calibri"/>
                <a:cs typeface="Segoe UI"/>
              </a:rPr>
              <a:t>. This is a prediction interval not a confidence interval</a:t>
            </a:r>
            <a:br>
              <a:rPr lang="en-US" sz="2400" dirty="0">
                <a:latin typeface="Calibri"/>
                <a:cs typeface="Segoe UI"/>
              </a:rPr>
            </a:br>
            <a:endParaRPr lang="en-US" sz="2400" dirty="0">
              <a:effectLst/>
              <a:latin typeface="Calibri"/>
              <a:cs typeface="Segoe UI"/>
            </a:endParaRPr>
          </a:p>
          <a:p>
            <a:r>
              <a:rPr lang="en-US" sz="2400" dirty="0">
                <a:effectLst/>
                <a:latin typeface="Calibri"/>
                <a:cs typeface="Segoe UI"/>
              </a:rPr>
              <a:t>Strata are not independent in the predictions, because they are made from a model with correlation among the coefficients</a:t>
            </a:r>
            <a:br>
              <a:rPr lang="en-US" sz="2400" dirty="0">
                <a:latin typeface="Calibri"/>
                <a:cs typeface="Segoe UI"/>
              </a:rPr>
            </a:br>
            <a:endParaRPr lang="en-US" sz="2400" dirty="0">
              <a:effectLst/>
              <a:latin typeface="Calibri"/>
              <a:cs typeface="Segoe UI"/>
            </a:endParaRPr>
          </a:p>
          <a:p>
            <a:r>
              <a:rPr lang="en-US" sz="2400" dirty="0">
                <a:effectLst/>
                <a:latin typeface="Calibri"/>
                <a:cs typeface="Calibri"/>
              </a:rPr>
              <a:t>Thus, when the unsampled catches are calculated from model, variance/covariance matrix among parameters needs to be incorporated.</a:t>
            </a:r>
          </a:p>
          <a:p>
            <a:pPr lvl="1"/>
            <a:endParaRPr lang="en-GB" dirty="0">
              <a:ea typeface="Calibri"/>
              <a:cs typeface="Calibri"/>
            </a:endParaRPr>
          </a:p>
          <a:p>
            <a:pPr lvl="1"/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12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itle 1"/>
          <p:cNvSpPr>
            <a:spLocks noGrp="1"/>
          </p:cNvSpPr>
          <p:nvPr>
            <p:ph type="title"/>
          </p:nvPr>
        </p:nvSpPr>
        <p:spPr>
          <a:xfrm>
            <a:off x="742462" y="185615"/>
            <a:ext cx="9220200" cy="990600"/>
          </a:xfrm>
        </p:spPr>
        <p:txBody>
          <a:bodyPr/>
          <a:lstStyle/>
          <a:p>
            <a:r>
              <a:rPr lang="en-US"/>
              <a:t>Confidence interval vs. prediction</a:t>
            </a:r>
          </a:p>
        </p:txBody>
      </p:sp>
      <p:sp>
        <p:nvSpPr>
          <p:cNvPr id="3080" name="Content Placeholder 2"/>
          <p:cNvSpPr>
            <a:spLocks noGrp="1"/>
          </p:cNvSpPr>
          <p:nvPr>
            <p:ph idx="1"/>
          </p:nvPr>
        </p:nvSpPr>
        <p:spPr>
          <a:xfrm>
            <a:off x="846015" y="1238739"/>
            <a:ext cx="8915400" cy="4953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SzPts val="3200"/>
            </a:pPr>
            <a:r>
              <a:rPr lang="en-US" sz="2400">
                <a:solidFill>
                  <a:srgbClr val="000000"/>
                </a:solidFill>
              </a:rPr>
              <a:t>Confidence interval variance is:</a:t>
            </a:r>
          </a:p>
          <a:p>
            <a:pPr>
              <a:buSzPts val="3200"/>
            </a:pPr>
            <a:endParaRPr lang="en-US" sz="2400">
              <a:solidFill>
                <a:srgbClr val="000000"/>
              </a:solidFill>
            </a:endParaRPr>
          </a:p>
          <a:p>
            <a:pPr>
              <a:buSzPts val="3200"/>
            </a:pPr>
            <a:endParaRPr lang="en-US" sz="2400">
              <a:solidFill>
                <a:srgbClr val="000000"/>
              </a:solidFill>
            </a:endParaRPr>
          </a:p>
          <a:p>
            <a:pPr>
              <a:buSzPts val="3200"/>
            </a:pPr>
            <a:r>
              <a:rPr lang="en-US" sz="2400">
                <a:solidFill>
                  <a:srgbClr val="000000"/>
                </a:solidFill>
              </a:rPr>
              <a:t>Variability of the predicted </a:t>
            </a:r>
            <a:br>
              <a:rPr lang="en-US" sz="2400">
                <a:solidFill>
                  <a:srgbClr val="000000"/>
                </a:solidFill>
                <a:ea typeface="Calibri"/>
                <a:cs typeface="Calibri"/>
              </a:rPr>
            </a:br>
            <a:r>
              <a:rPr lang="en-US" sz="2400">
                <a:solidFill>
                  <a:srgbClr val="000000"/>
                </a:solidFill>
              </a:rPr>
              <a:t>new </a:t>
            </a:r>
            <a:r>
              <a:rPr lang="en-US" sz="2400" i="1" err="1">
                <a:solidFill>
                  <a:srgbClr val="000000"/>
                </a:solidFill>
              </a:rPr>
              <a:t>y</a:t>
            </a:r>
            <a:r>
              <a:rPr lang="en-US" sz="2400" i="1" baseline="-25000" err="1">
                <a:solidFill>
                  <a:srgbClr val="000000"/>
                </a:solidFill>
              </a:rPr>
              <a:t>i</a:t>
            </a:r>
            <a:r>
              <a:rPr lang="en-US" sz="2400">
                <a:solidFill>
                  <a:srgbClr val="000000"/>
                </a:solidFill>
              </a:rPr>
              <a:t> at any point </a:t>
            </a:r>
            <a:r>
              <a:rPr lang="en-US" sz="2400" i="1">
                <a:solidFill>
                  <a:srgbClr val="000000"/>
                </a:solidFill>
              </a:rPr>
              <a:t>x</a:t>
            </a:r>
            <a:r>
              <a:rPr lang="en-US" sz="2400" i="1" baseline="-25000">
                <a:solidFill>
                  <a:srgbClr val="000000"/>
                </a:solidFill>
              </a:rPr>
              <a:t>i</a:t>
            </a:r>
            <a:r>
              <a:rPr lang="en-US" sz="2400">
                <a:solidFill>
                  <a:srgbClr val="000000"/>
                </a:solidFill>
              </a:rPr>
              <a:t> is: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SzPts val="3200"/>
            </a:pPr>
            <a:endParaRPr lang="en-US" sz="240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US" sz="2400"/>
          </a:p>
          <a:p>
            <a:pPr lvl="1">
              <a:buFontTx/>
              <a:buNone/>
            </a:pPr>
            <a:endParaRPr lang="en-US"/>
          </a:p>
          <a:p>
            <a:endParaRPr lang="en-US" sz="2400"/>
          </a:p>
        </p:txBody>
      </p:sp>
      <p:graphicFrame>
        <p:nvGraphicFramePr>
          <p:cNvPr id="307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515635"/>
              </p:ext>
            </p:extLst>
          </p:nvPr>
        </p:nvGraphicFramePr>
        <p:xfrm>
          <a:off x="5854213" y="883139"/>
          <a:ext cx="487362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2280" imgH="533160" progId="Equation.3">
                  <p:embed/>
                </p:oleObj>
              </mc:Choice>
              <mc:Fallback>
                <p:oleObj name="Equation" r:id="rId3" imgW="2222280" imgH="533160" progId="Equation.3">
                  <p:embed/>
                  <p:pic>
                    <p:nvPicPr>
                      <p:cNvPr id="307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213" y="883139"/>
                        <a:ext cx="4873625" cy="116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140009"/>
              </p:ext>
            </p:extLst>
          </p:nvPr>
        </p:nvGraphicFramePr>
        <p:xfrm>
          <a:off x="5853235" y="2393461"/>
          <a:ext cx="5262563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00120" imgH="533160" progId="Equation.3">
                  <p:embed/>
                </p:oleObj>
              </mc:Choice>
              <mc:Fallback>
                <p:oleObj name="Equation" r:id="rId5" imgW="2400120" imgH="533160" progId="Equation.3">
                  <p:embed/>
                  <p:pic>
                    <p:nvPicPr>
                      <p:cNvPr id="307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235" y="2393461"/>
                        <a:ext cx="5262563" cy="116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" b="6276"/>
          <a:stretch/>
        </p:blipFill>
        <p:spPr bwMode="auto">
          <a:xfrm>
            <a:off x="2324100" y="3983892"/>
            <a:ext cx="7050643" cy="2493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86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2720-501A-4C8A-986D-062C4B78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Variance estimation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0C9E-8FB7-498C-8E9A-CD4FD1DE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1"/>
              <a:t>Delta method</a:t>
            </a:r>
          </a:p>
          <a:p>
            <a:pPr lvl="1"/>
            <a:r>
              <a:rPr lang="en-US"/>
              <a:t>Pre and post multiply the partial derivatives of the inverse link function to the variance covariance matrix of the predictions</a:t>
            </a:r>
            <a:br>
              <a:rPr lang="en-US"/>
            </a:br>
            <a:endParaRPr lang="en-US">
              <a:cs typeface="Calibri"/>
            </a:endParaRPr>
          </a:p>
          <a:p>
            <a:r>
              <a:rPr lang="en-US" b="1"/>
              <a:t>Simulation method (Monte Carlo)</a:t>
            </a:r>
            <a:endParaRPr lang="en-US" b="1">
              <a:cs typeface="Calibri"/>
            </a:endParaRPr>
          </a:p>
          <a:p>
            <a:pPr lvl="1"/>
            <a:r>
              <a:rPr lang="en-US"/>
              <a:t>Draw values of the model coefficients from a multivariate normal, draw predicted catch from likelihood for unsampled sets/trips, sum both predicted catch and variance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Users may choose not to estimate variances for large logbook datasets where these methods will generate large matrices that are slow to calculate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  <a:p>
            <a:r>
              <a:rPr lang="en-US">
                <a:ea typeface="Calibri"/>
                <a:cs typeface="Calibri" panose="020F0502020204030204"/>
              </a:rPr>
              <a:t>Delta method and simulation produce similar variance estimates</a:t>
            </a:r>
          </a:p>
        </p:txBody>
      </p:sp>
    </p:spTree>
    <p:extLst>
      <p:ext uri="{BB962C8B-B14F-4D97-AF65-F5344CB8AC3E}">
        <p14:creationId xmlns:p14="http://schemas.microsoft.com/office/powerpoint/2010/main" val="340278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0E20-A566-F54C-04A0-B8BB5463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Observed catches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C2E7-DA94-1557-B45B-94C3369D1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12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600" dirty="0"/>
              <a:t>The observed bycatch can be included as a known constant (particularly for high observer coverage), so the predicted bycatch and its variance would only be estimated for the unsampled effort.</a:t>
            </a:r>
            <a:br>
              <a:rPr lang="en-GB" sz="2600" dirty="0"/>
            </a:br>
            <a:endParaRPr lang="en-US" sz="2600" dirty="0">
              <a:ea typeface="Calibri"/>
              <a:cs typeface="Calibri"/>
            </a:endParaRPr>
          </a:p>
          <a:p>
            <a:r>
              <a:rPr lang="en-GB" sz="2600" dirty="0"/>
              <a:t>Including observed catch as a known constant, requires matching observer and logbook trips to identify the unsampled effort</a:t>
            </a:r>
            <a:br>
              <a:rPr lang="en-GB" sz="2600" dirty="0"/>
            </a:br>
            <a:endParaRPr lang="en-GB" sz="2600"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Including observed bycatch as a known constant reduces variance at higher observer coverage. At low coverage it doesn’t matter</a:t>
            </a:r>
          </a:p>
          <a:p>
            <a:pPr lvl="1"/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88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A0EAE-D1AB-4F3F-922C-44F16AA7A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53552"/>
            <a:ext cx="11009555" cy="49350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/>
              <a:t>Model-based estimators:</a:t>
            </a:r>
            <a:br>
              <a:rPr lang="en-US" b="1" dirty="0"/>
            </a:br>
            <a:endParaRPr lang="en-US" b="1" dirty="0">
              <a:ea typeface="Calibri"/>
              <a:cs typeface="Calibri"/>
            </a:endParaRPr>
          </a:p>
          <a:p>
            <a:r>
              <a:rPr lang="en-US" dirty="0"/>
              <a:t>May be more precise </a:t>
            </a:r>
            <a:br>
              <a:rPr lang="en-US" dirty="0"/>
            </a:br>
            <a:endParaRPr lang="en-US" dirty="0">
              <a:ea typeface="Calibri"/>
              <a:cs typeface="Calibri"/>
            </a:endParaRPr>
          </a:p>
          <a:p>
            <a:r>
              <a:rPr lang="en-US" dirty="0"/>
              <a:t>No need for complicated imputation schemes for unsampled strata (no pooling)</a:t>
            </a:r>
            <a:br>
              <a:rPr lang="en-US" dirty="0"/>
            </a:br>
            <a:endParaRPr lang="en-US" dirty="0">
              <a:ea typeface="Calibri"/>
              <a:cs typeface="Calibri"/>
            </a:endParaRPr>
          </a:p>
          <a:p>
            <a:r>
              <a:rPr lang="en-US" dirty="0"/>
              <a:t>Not easy to pick the best observation error model and predictor variables</a:t>
            </a:r>
            <a:br>
              <a:rPr lang="en-US" dirty="0"/>
            </a:br>
            <a:endParaRPr lang="en-US" dirty="0">
              <a:ea typeface="Calibri"/>
              <a:cs typeface="Calibri"/>
            </a:endParaRPr>
          </a:p>
          <a:p>
            <a:r>
              <a:rPr lang="en-US" dirty="0"/>
              <a:t>Variance calculation is not straightforward</a:t>
            </a:r>
            <a:br>
              <a:rPr lang="en-US" dirty="0"/>
            </a:br>
            <a:endParaRPr lang="en-US" dirty="0">
              <a:ea typeface="Calibri"/>
              <a:cs typeface="Calibri"/>
            </a:endParaRPr>
          </a:p>
          <a:p>
            <a:r>
              <a:rPr lang="en-US" dirty="0"/>
              <a:t>Works better if you can match trips between observer and logbook data</a:t>
            </a:r>
            <a:endParaRPr lang="en-US" dirty="0">
              <a:ea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6A13AC-A2CF-7BDC-7F1C-26D57618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F61A67-BA00-CB49-9947-B9CD24210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880" y="1392591"/>
            <a:ext cx="7356239" cy="515437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B87B7B9-A078-D4D8-9F56-4721936F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Comparison design-based vs model-based</a:t>
            </a:r>
          </a:p>
        </p:txBody>
      </p:sp>
    </p:spTree>
    <p:extLst>
      <p:ext uri="{BB962C8B-B14F-4D97-AF65-F5344CB8AC3E}">
        <p14:creationId xmlns:p14="http://schemas.microsoft.com/office/powerpoint/2010/main" val="60646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BD5C-E6ED-7584-1FEF-C449F6D1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Model-based estimators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3812A-7A1E-6E99-C84C-B36369540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221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/>
              <a:t>Model-based estimation:</a:t>
            </a:r>
            <a:r>
              <a:rPr lang="en-GB"/>
              <a:t> </a:t>
            </a:r>
            <a:br>
              <a:rPr lang="en-GB"/>
            </a:br>
            <a:endParaRPr lang="en-US"/>
          </a:p>
          <a:p>
            <a:r>
              <a:rPr lang="en-GB"/>
              <a:t>Mean CPUE of observed sample units (e.g. trips or sets) is estimated from a linear model with predictor variables</a:t>
            </a:r>
            <a:br>
              <a:rPr lang="en-GB"/>
            </a:br>
            <a:endParaRPr lang="en-GB">
              <a:ea typeface="Calibri"/>
              <a:cs typeface="Calibri"/>
            </a:endParaRPr>
          </a:p>
          <a:p>
            <a:r>
              <a:rPr lang="en-GB"/>
              <a:t>e</a:t>
            </a:r>
            <a:r>
              <a:rPr lang="en-GB">
                <a:ea typeface="Calibri"/>
                <a:cs typeface="Calibri"/>
              </a:rPr>
              <a:t>.g. Negative binomial GLM</a:t>
            </a:r>
            <a:br>
              <a:rPr lang="en-GB" sz="2000">
                <a:ea typeface="Calibri"/>
                <a:cs typeface="Calibri"/>
              </a:rPr>
            </a:br>
            <a:endParaRPr lang="en-GB">
              <a:ea typeface="Calibri"/>
              <a:cs typeface="Calibri"/>
            </a:endParaRPr>
          </a:p>
          <a:p>
            <a:pPr lvl="1"/>
            <a:r>
              <a:rPr lang="en-US" i="1">
                <a:ea typeface="Calibri" panose="020F0502020204030204"/>
                <a:cs typeface="Calibri" panose="020F0502020204030204"/>
              </a:rPr>
              <a:t>Log(CPUE)= </a:t>
            </a:r>
            <a:r>
              <a:rPr lang="en-US" i="1" err="1">
                <a:ea typeface="Calibri" panose="020F0502020204030204"/>
                <a:cs typeface="Calibri" panose="020F0502020204030204"/>
              </a:rPr>
              <a:t>year+season+area+depth</a:t>
            </a:r>
            <a:endParaRPr lang="en-GB" err="1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>
                <a:ea typeface="Calibri" panose="020F0502020204030204"/>
                <a:cs typeface="Calibri" panose="020F0502020204030204"/>
              </a:rPr>
              <a:t>No need to impute missing strata, unless the model includes interactions</a:t>
            </a:r>
            <a:endParaRPr lang="en-GB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470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B6C4-D2DE-424F-8F14-704B992C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 error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991DA55-7BEF-4771-8149-609831C5968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762810"/>
                  </p:ext>
                </p:extLst>
              </p:nvPr>
            </p:nvGraphicFramePr>
            <p:xfrm>
              <a:off x="1432799" y="1669811"/>
              <a:ext cx="8976971" cy="350871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20549">
                      <a:extLst>
                        <a:ext uri="{9D8B030D-6E8A-4147-A177-3AD203B41FA5}">
                          <a16:colId xmlns:a16="http://schemas.microsoft.com/office/drawing/2014/main" val="2340838523"/>
                        </a:ext>
                      </a:extLst>
                    </a:gridCol>
                    <a:gridCol w="1380954">
                      <a:extLst>
                        <a:ext uri="{9D8B030D-6E8A-4147-A177-3AD203B41FA5}">
                          <a16:colId xmlns:a16="http://schemas.microsoft.com/office/drawing/2014/main" val="3632135533"/>
                        </a:ext>
                      </a:extLst>
                    </a:gridCol>
                    <a:gridCol w="1730512">
                      <a:extLst>
                        <a:ext uri="{9D8B030D-6E8A-4147-A177-3AD203B41FA5}">
                          <a16:colId xmlns:a16="http://schemas.microsoft.com/office/drawing/2014/main" val="3201689255"/>
                        </a:ext>
                      </a:extLst>
                    </a:gridCol>
                    <a:gridCol w="1374387">
                      <a:extLst>
                        <a:ext uri="{9D8B030D-6E8A-4147-A177-3AD203B41FA5}">
                          <a16:colId xmlns:a16="http://schemas.microsoft.com/office/drawing/2014/main" val="2538884908"/>
                        </a:ext>
                      </a:extLst>
                    </a:gridCol>
                    <a:gridCol w="2070569">
                      <a:extLst>
                        <a:ext uri="{9D8B030D-6E8A-4147-A177-3AD203B41FA5}">
                          <a16:colId xmlns:a16="http://schemas.microsoft.com/office/drawing/2014/main" val="3126330510"/>
                        </a:ext>
                      </a:extLst>
                    </a:gridCol>
                  </a:tblGrid>
                  <a:tr h="35087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Distribution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Link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Response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Mean</a:t>
                          </a: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Variance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548769435"/>
                      </a:ext>
                    </a:extLst>
                  </a:tr>
                  <a:tr h="350871"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Normal</a:t>
                          </a:r>
                          <a:endParaRPr lang="en-US"/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Identity</a:t>
                          </a:r>
                          <a:endParaRPr lang="en-US"/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real</a:t>
                          </a:r>
                          <a:endParaRPr lang="en-US"/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 b="0" i="0" u="none" strike="noStrike" noProof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μ</a:t>
                          </a:r>
                          <a:endParaRPr lang="en-US" sz="2000"/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Sigma^2</a:t>
                          </a:r>
                          <a:endParaRPr lang="en-US"/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218273629"/>
                      </a:ext>
                    </a:extLst>
                  </a:tr>
                  <a:tr h="350871"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Lognormal</a:t>
                          </a:r>
                          <a:endParaRPr lang="en-US" sz="2000">
                            <a:effectLst/>
                            <a:latin typeface="Calibri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log</a:t>
                          </a:r>
                          <a:endParaRPr lang="en-US" sz="2000">
                            <a:effectLst/>
                            <a:latin typeface="Calibri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real, &gt;0</a:t>
                          </a:r>
                          <a:endParaRPr lang="en-US" sz="2000">
                            <a:effectLst/>
                            <a:latin typeface="Calibri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endParaRPr lang="en-US" sz="2000">
                            <a:effectLst/>
                            <a:latin typeface="Calibri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221766197"/>
                      </a:ext>
                    </a:extLst>
                  </a:tr>
                  <a:tr h="350871"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Tweedie</a:t>
                          </a:r>
                          <a:endParaRPr lang="en-US" sz="2000">
                            <a:effectLst/>
                            <a:latin typeface="Calibri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log</a:t>
                          </a:r>
                          <a:endParaRPr lang="en-US" sz="2000">
                            <a:effectLst/>
                            <a:latin typeface="Calibri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real,&gt;=0</a:t>
                          </a:r>
                          <a:endParaRPr lang="en-US" sz="2000">
                            <a:effectLst/>
                            <a:latin typeface="Calibri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 b="0" i="0" u="none" strike="noStrike" baseline="0" noProof="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μ</a:t>
                          </a:r>
                          <a:endParaRPr lang="en-US" sz="2000" baseline="0" dirty="0"/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 dirty="0">
                              <a:effectLst/>
                            </a:rPr>
                            <a:t>α</a:t>
                          </a:r>
                          <a:r>
                            <a:rPr lang="en-US" sz="2000" dirty="0" err="1">
                              <a:effectLst/>
                            </a:rPr>
                            <a:t>μ</a:t>
                          </a:r>
                          <a:r>
                            <a:rPr lang="en-US" sz="2000" baseline="30000" dirty="0" err="1">
                              <a:effectLst/>
                            </a:rPr>
                            <a:t>p</a:t>
                          </a:r>
                          <a:endParaRPr lang="en-US" sz="2000" dirty="0">
                            <a:effectLst/>
                            <a:latin typeface="Calibri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70081531"/>
                      </a:ext>
                    </a:extLst>
                  </a:tr>
                  <a:tr h="35087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Binomial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logit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0/1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np</a:t>
                          </a: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np(1-p)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119587622"/>
                      </a:ext>
                    </a:extLst>
                  </a:tr>
                  <a:tr h="35087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Gamma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log  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real, &gt;0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 b="0" i="0" u="none" strike="noStrike" noProof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μ</a:t>
                          </a:r>
                          <a:endParaRPr lang="en-US" sz="2000"/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μα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308897188"/>
                      </a:ext>
                    </a:extLst>
                  </a:tr>
                  <a:tr h="70174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Negative Binomial 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log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count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 b="0" i="0" u="none" strike="noStrike" noProof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μ</a:t>
                          </a:r>
                          <a:endParaRPr lang="en-US" sz="2000"/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μ(1+α)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80992422"/>
                      </a:ext>
                    </a:extLst>
                  </a:tr>
                  <a:tr h="70174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Negative Binomial 2 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log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count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 b="0" i="0" u="none" strike="noStrike" noProof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μ</a:t>
                          </a:r>
                          <a:endParaRPr lang="en-US" sz="2000"/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μ+μ</a:t>
                          </a:r>
                          <a:r>
                            <a:rPr lang="en-US" sz="2000" baseline="30000" dirty="0">
                              <a:effectLst/>
                            </a:rPr>
                            <a:t>2</a:t>
                          </a:r>
                          <a:r>
                            <a:rPr lang="en-US" sz="2000" dirty="0">
                              <a:effectLst/>
                            </a:rPr>
                            <a:t>/θ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141074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991DA55-7BEF-4771-8149-609831C5968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762810"/>
                  </p:ext>
                </p:extLst>
              </p:nvPr>
            </p:nvGraphicFramePr>
            <p:xfrm>
              <a:off x="1432799" y="1669811"/>
              <a:ext cx="8976971" cy="350871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20549">
                      <a:extLst>
                        <a:ext uri="{9D8B030D-6E8A-4147-A177-3AD203B41FA5}">
                          <a16:colId xmlns:a16="http://schemas.microsoft.com/office/drawing/2014/main" val="2340838523"/>
                        </a:ext>
                      </a:extLst>
                    </a:gridCol>
                    <a:gridCol w="1380954">
                      <a:extLst>
                        <a:ext uri="{9D8B030D-6E8A-4147-A177-3AD203B41FA5}">
                          <a16:colId xmlns:a16="http://schemas.microsoft.com/office/drawing/2014/main" val="3632135533"/>
                        </a:ext>
                      </a:extLst>
                    </a:gridCol>
                    <a:gridCol w="1730512">
                      <a:extLst>
                        <a:ext uri="{9D8B030D-6E8A-4147-A177-3AD203B41FA5}">
                          <a16:colId xmlns:a16="http://schemas.microsoft.com/office/drawing/2014/main" val="3201689255"/>
                        </a:ext>
                      </a:extLst>
                    </a:gridCol>
                    <a:gridCol w="1374387">
                      <a:extLst>
                        <a:ext uri="{9D8B030D-6E8A-4147-A177-3AD203B41FA5}">
                          <a16:colId xmlns:a16="http://schemas.microsoft.com/office/drawing/2014/main" val="2538884908"/>
                        </a:ext>
                      </a:extLst>
                    </a:gridCol>
                    <a:gridCol w="2070569">
                      <a:extLst>
                        <a:ext uri="{9D8B030D-6E8A-4147-A177-3AD203B41FA5}">
                          <a16:colId xmlns:a16="http://schemas.microsoft.com/office/drawing/2014/main" val="3126330510"/>
                        </a:ext>
                      </a:extLst>
                    </a:gridCol>
                  </a:tblGrid>
                  <a:tr h="35087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Distribution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Link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Response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Mean</a:t>
                          </a: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Variance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548769435"/>
                      </a:ext>
                    </a:extLst>
                  </a:tr>
                  <a:tr h="350871"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Normal</a:t>
                          </a:r>
                          <a:endParaRPr lang="en-US"/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Identity</a:t>
                          </a:r>
                          <a:endParaRPr lang="en-US"/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real</a:t>
                          </a:r>
                          <a:endParaRPr lang="en-US"/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 b="0" i="0" u="none" strike="noStrike" noProof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μ</a:t>
                          </a:r>
                          <a:endParaRPr lang="en-US" sz="2000"/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Sigma^2</a:t>
                          </a:r>
                          <a:endParaRPr lang="en-US"/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218273629"/>
                      </a:ext>
                    </a:extLst>
                  </a:tr>
                  <a:tr h="350871"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Lognormal</a:t>
                          </a:r>
                          <a:endParaRPr lang="en-US" sz="2000">
                            <a:effectLst/>
                            <a:latin typeface="Calibri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log</a:t>
                          </a:r>
                          <a:endParaRPr lang="en-US" sz="2000">
                            <a:effectLst/>
                            <a:latin typeface="Calibri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real, &gt;0</a:t>
                          </a:r>
                          <a:endParaRPr lang="en-US" sz="2000">
                            <a:effectLst/>
                            <a:latin typeface="Calibri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404444" t="-206897" r="-152889" b="-73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endParaRPr lang="en-US" sz="2000">
                            <a:effectLst/>
                            <a:latin typeface="Calibri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221766197"/>
                      </a:ext>
                    </a:extLst>
                  </a:tr>
                  <a:tr h="350871"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Tweedie</a:t>
                          </a:r>
                          <a:endParaRPr lang="en-US" sz="2000">
                            <a:effectLst/>
                            <a:latin typeface="Calibri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log</a:t>
                          </a:r>
                          <a:endParaRPr lang="en-US" sz="2000">
                            <a:effectLst/>
                            <a:latin typeface="Calibri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real,&gt;=0</a:t>
                          </a:r>
                          <a:endParaRPr lang="en-US" sz="2000">
                            <a:effectLst/>
                            <a:latin typeface="Calibri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 b="0" i="0" u="none" strike="noStrike" baseline="0" noProof="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μ</a:t>
                          </a:r>
                          <a:endParaRPr lang="en-US" sz="2000" baseline="0" dirty="0"/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 dirty="0">
                              <a:effectLst/>
                            </a:rPr>
                            <a:t>α</a:t>
                          </a:r>
                          <a:r>
                            <a:rPr lang="en-US" sz="2000" dirty="0" err="1">
                              <a:effectLst/>
                            </a:rPr>
                            <a:t>μ</a:t>
                          </a:r>
                          <a:r>
                            <a:rPr lang="en-US" sz="2000" baseline="30000" dirty="0" err="1">
                              <a:effectLst/>
                            </a:rPr>
                            <a:t>p</a:t>
                          </a:r>
                          <a:endParaRPr lang="en-US" sz="2000" dirty="0">
                            <a:effectLst/>
                            <a:latin typeface="Calibri"/>
                            <a:cs typeface="Times New Roman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70081531"/>
                      </a:ext>
                    </a:extLst>
                  </a:tr>
                  <a:tr h="35087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Binomial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logit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0/1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>
                              <a:effectLst/>
                            </a:rPr>
                            <a:t>np</a:t>
                          </a: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np(1-p)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119587622"/>
                      </a:ext>
                    </a:extLst>
                  </a:tr>
                  <a:tr h="35087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Gamma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log  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real, &gt;0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 b="0" i="0" u="none" strike="noStrike" noProof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μ</a:t>
                          </a:r>
                          <a:endParaRPr lang="en-US" sz="2000"/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μα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308897188"/>
                      </a:ext>
                    </a:extLst>
                  </a:tr>
                  <a:tr h="70174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Negative Binomial 1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log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count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 b="0" i="0" u="none" strike="noStrike" noProof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μ</a:t>
                          </a:r>
                          <a:endParaRPr lang="en-US" sz="2000"/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μ(1+α)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80992422"/>
                      </a:ext>
                    </a:extLst>
                  </a:tr>
                  <a:tr h="70174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Negative Binomial 2 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log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count</a:t>
                          </a:r>
                          <a:endParaRPr lang="en-US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000" b="0" i="0" u="none" strike="noStrike" noProof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μ</a:t>
                          </a:r>
                          <a:endParaRPr lang="en-US" sz="2000"/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μ+μ</a:t>
                          </a:r>
                          <a:r>
                            <a:rPr lang="en-US" sz="2000" baseline="30000" dirty="0">
                              <a:effectLst/>
                            </a:rPr>
                            <a:t>2</a:t>
                          </a:r>
                          <a:r>
                            <a:rPr lang="en-US" sz="2000" dirty="0">
                              <a:effectLst/>
                            </a:rPr>
                            <a:t>/θ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1410747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4">
            <a:extLst>
              <a:ext uri="{FF2B5EF4-FFF2-40B4-BE49-F238E27FC236}">
                <a16:creationId xmlns:a16="http://schemas.microsoft.com/office/drawing/2014/main" id="{843E5504-ACC3-3882-8897-8190C8E90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21" y="2396490"/>
            <a:ext cx="1693545" cy="28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2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C2A5-92CD-4771-8173-9BB90FBC3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170"/>
            <a:ext cx="10515600" cy="1325563"/>
          </a:xfrm>
        </p:spPr>
        <p:txBody>
          <a:bodyPr/>
          <a:lstStyle/>
          <a:p>
            <a:r>
              <a:rPr lang="en-US"/>
              <a:t>Variance vs. Mean</a:t>
            </a:r>
          </a:p>
        </p:txBody>
      </p:sp>
      <p:pic>
        <p:nvPicPr>
          <p:cNvPr id="6" name="Picture 5" descr="A picture containing line, plot, diagram, slope&#10;&#10;Description automatically generated">
            <a:extLst>
              <a:ext uri="{FF2B5EF4-FFF2-40B4-BE49-F238E27FC236}">
                <a16:creationId xmlns:a16="http://schemas.microsoft.com/office/drawing/2014/main" id="{AEE927DC-09C5-4C14-8537-42F45790E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71" y="1094970"/>
            <a:ext cx="9307607" cy="5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40F48-213D-1EEC-0BCB-CE17E1FB7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18"/>
            <a:ext cx="10515600" cy="4595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/>
              <a:t>Normal and lognormal models</a:t>
            </a:r>
            <a:r>
              <a:rPr lang="en-GB"/>
              <a:t> </a:t>
            </a:r>
            <a:endParaRPr lang="en-GB" b="1">
              <a:cs typeface="Calibri"/>
            </a:endParaRPr>
          </a:p>
          <a:p>
            <a:pPr lvl="1"/>
            <a:r>
              <a:rPr lang="en-GB" sz="2200">
                <a:solidFill>
                  <a:srgbClr val="222222"/>
                </a:solidFill>
                <a:cs typeface="Calibri"/>
              </a:rPr>
              <a:t>Not expected to perform well with many zero bycatch observations, but included in R package for completeness</a:t>
            </a:r>
            <a:endParaRPr lang="en-GB">
              <a:cs typeface="Calibri"/>
            </a:endParaRPr>
          </a:p>
          <a:p>
            <a:pPr lvl="1"/>
            <a:endParaRPr lang="en-GB"/>
          </a:p>
          <a:p>
            <a:r>
              <a:rPr lang="en-GB" b="1"/>
              <a:t>Normal and lognormal </a:t>
            </a:r>
            <a:r>
              <a:rPr lang="en-GB"/>
              <a:t>models in R package:</a:t>
            </a:r>
            <a:endParaRPr lang="en-GB">
              <a:cs typeface="Calibri"/>
            </a:endParaRPr>
          </a:p>
          <a:p>
            <a:pPr lvl="1"/>
            <a:r>
              <a:rPr lang="en-GB"/>
              <a:t>“Normal”, “Lognormal” (</a:t>
            </a:r>
            <a:r>
              <a:rPr lang="en-GB" err="1"/>
              <a:t>lm</a:t>
            </a:r>
            <a:r>
              <a:rPr lang="en-GB"/>
              <a:t> and </a:t>
            </a:r>
            <a:r>
              <a:rPr lang="en-GB" err="1"/>
              <a:t>glm</a:t>
            </a:r>
            <a:r>
              <a:rPr lang="en-GB"/>
              <a:t> functions)</a:t>
            </a:r>
            <a:endParaRPr lang="en-GB">
              <a:cs typeface="Calibri"/>
            </a:endParaRPr>
          </a:p>
          <a:p>
            <a:pPr lvl="1"/>
            <a:r>
              <a:rPr lang="en-GB"/>
              <a:t>“</a:t>
            </a:r>
            <a:r>
              <a:rPr lang="en-GB" err="1"/>
              <a:t>TMBnormal</a:t>
            </a:r>
            <a:r>
              <a:rPr lang="en-GB"/>
              <a:t>”, “</a:t>
            </a:r>
            <a:r>
              <a:rPr lang="en-GB" err="1"/>
              <a:t>TMBlognormal</a:t>
            </a:r>
            <a:r>
              <a:rPr lang="en-GB"/>
              <a:t>” (</a:t>
            </a:r>
            <a:r>
              <a:rPr lang="en-GB" err="1"/>
              <a:t>glmmTMB</a:t>
            </a:r>
            <a:r>
              <a:rPr lang="en-GB"/>
              <a:t> library)</a:t>
            </a:r>
            <a:endParaRPr lang="en-GB"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54EEB7-89D1-5DAD-68E8-E72CB660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Observation error models </a:t>
            </a:r>
            <a:r>
              <a:rPr lang="en-GB" sz="3600"/>
              <a:t>– continuous response</a:t>
            </a:r>
            <a:endParaRPr lang="en-GB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3106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401C-FFE2-7AD7-6D84-C2EEFEDEA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Tweedie models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GB" dirty="0">
                <a:cs typeface="Calibri"/>
              </a:rPr>
              <a:t>Generalized function similar to a gamma distribution, except that it allows extra probability mass at zero</a:t>
            </a:r>
          </a:p>
          <a:p>
            <a:pPr lvl="1"/>
            <a:r>
              <a:rPr lang="en-GB" dirty="0">
                <a:cs typeface="Calibri"/>
              </a:rPr>
              <a:t>Appropriate for continuous data with extra zeros</a:t>
            </a:r>
            <a:endParaRPr lang="en-GB" dirty="0"/>
          </a:p>
          <a:p>
            <a:pPr lvl="1"/>
            <a:r>
              <a:rPr lang="en-GB" dirty="0"/>
              <a:t>Use a log link function for the mean, and estimates an index parameter p and a dispersion parameter </a:t>
            </a:r>
            <a:r>
              <a:rPr lang="el-GR" dirty="0"/>
              <a:t>Φ</a:t>
            </a:r>
            <a:r>
              <a:rPr lang="en-GB" dirty="0"/>
              <a:t>  which determine the shape of the distribution</a:t>
            </a:r>
            <a:br>
              <a:rPr lang="en-GB" dirty="0">
                <a:ea typeface="Calibri"/>
                <a:cs typeface="Calibri"/>
              </a:rPr>
            </a:br>
            <a:endParaRPr lang="en-GB" dirty="0">
              <a:ea typeface="Calibri"/>
              <a:cs typeface="Calibri"/>
            </a:endParaRPr>
          </a:p>
          <a:p>
            <a:r>
              <a:rPr lang="en-GB" b="1" dirty="0"/>
              <a:t>Tweedie models </a:t>
            </a:r>
            <a:r>
              <a:rPr lang="en-GB" dirty="0"/>
              <a:t>in the R package:</a:t>
            </a:r>
            <a:endParaRPr lang="en-GB" dirty="0">
              <a:ea typeface="Calibri"/>
              <a:cs typeface="Calibri"/>
            </a:endParaRPr>
          </a:p>
          <a:p>
            <a:pPr lvl="1"/>
            <a:r>
              <a:rPr lang="en-GB" dirty="0"/>
              <a:t>“Tweedie” (</a:t>
            </a:r>
            <a:r>
              <a:rPr lang="en-GB" dirty="0" err="1"/>
              <a:t>cplm</a:t>
            </a:r>
            <a:r>
              <a:rPr lang="en-GB" dirty="0"/>
              <a:t> library)</a:t>
            </a:r>
            <a:endParaRPr lang="en-GB" dirty="0">
              <a:ea typeface="Calibri"/>
              <a:cs typeface="Calibri"/>
            </a:endParaRPr>
          </a:p>
          <a:p>
            <a:pPr lvl="1"/>
            <a:r>
              <a:rPr lang="en-GB" dirty="0"/>
              <a:t>“</a:t>
            </a:r>
            <a:r>
              <a:rPr lang="en-GB" dirty="0" err="1"/>
              <a:t>TMBtweedie</a:t>
            </a:r>
            <a:r>
              <a:rPr lang="en-GB" dirty="0"/>
              <a:t>” (</a:t>
            </a:r>
            <a:r>
              <a:rPr lang="en-GB" dirty="0" err="1"/>
              <a:t>glmmTMB</a:t>
            </a:r>
            <a:r>
              <a:rPr lang="en-GB" dirty="0"/>
              <a:t> library)</a:t>
            </a:r>
            <a:endParaRPr lang="en-GB" dirty="0">
              <a:ea typeface="Calibri"/>
              <a:cs typeface="Calibri"/>
            </a:endParaRPr>
          </a:p>
          <a:p>
            <a:pPr lvl="1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9F9BD5-50E2-3C66-2274-E486116F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Observation error models </a:t>
            </a:r>
            <a:r>
              <a:rPr lang="en-GB" sz="3600"/>
              <a:t>– continuous response</a:t>
            </a:r>
            <a:endParaRPr lang="en-GB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045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C20F-84AC-B8A7-3965-036E4343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Observation error models </a:t>
            </a:r>
            <a:r>
              <a:rPr lang="en-GB" sz="3600">
                <a:cs typeface="Calibri Light"/>
              </a:rPr>
              <a:t>– delta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FBDF-B410-6520-6ABE-425093FEF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sz="2400" b="1" dirty="0">
                <a:cs typeface="Calibri"/>
              </a:rPr>
              <a:t>Delta models: Delta-lognormal and delta-gamma</a:t>
            </a:r>
          </a:p>
          <a:p>
            <a:pPr lvl="1"/>
            <a:r>
              <a:rPr lang="en-GB" dirty="0">
                <a:cs typeface="Calibri"/>
              </a:rPr>
              <a:t>Two-part models, assume that zero and non-zero data arise from separate processes</a:t>
            </a:r>
          </a:p>
          <a:p>
            <a:pPr lvl="1"/>
            <a:r>
              <a:rPr lang="en-GB" dirty="0">
                <a:cs typeface="Calibri"/>
              </a:rPr>
              <a:t>A binomial model of the proportion of positive observations with a logit link GLM</a:t>
            </a:r>
          </a:p>
          <a:p>
            <a:pPr lvl="1"/>
            <a:r>
              <a:rPr lang="en-GB" dirty="0">
                <a:cs typeface="Calibri"/>
              </a:rPr>
              <a:t>Either a lognormal or gamma distribution models the positive/non-zero data</a:t>
            </a:r>
          </a:p>
          <a:p>
            <a:endParaRPr lang="en-GB" dirty="0">
              <a:cs typeface="Calibri"/>
            </a:endParaRPr>
          </a:p>
          <a:p>
            <a:r>
              <a:rPr lang="en-GB" sz="2600" dirty="0">
                <a:cs typeface="Calibri"/>
              </a:rPr>
              <a:t>For the delta-lognormal, the CPUE is log transformed, and the mean CPUE is calculated for positive observations only</a:t>
            </a:r>
            <a:br>
              <a:rPr lang="en-GB" sz="2600" dirty="0">
                <a:cs typeface="Calibri"/>
              </a:rPr>
            </a:br>
            <a:endParaRPr lang="en-GB" sz="2600" dirty="0">
              <a:cs typeface="Calibri"/>
            </a:endParaRPr>
          </a:p>
          <a:p>
            <a:r>
              <a:rPr lang="en-GB" sz="2600" dirty="0">
                <a:cs typeface="Calibri"/>
              </a:rPr>
              <a:t>For the delta-gamma, the log link is used to model the positive CPUE values</a:t>
            </a:r>
            <a:br>
              <a:rPr lang="en-GB" sz="2600" dirty="0">
                <a:cs typeface="Calibri"/>
              </a:rPr>
            </a:br>
            <a:endParaRPr lang="en-GB" sz="1600" dirty="0">
              <a:cs typeface="Calibri"/>
            </a:endParaRPr>
          </a:p>
          <a:p>
            <a:r>
              <a:rPr lang="en-GB" sz="2400" dirty="0">
                <a:cs typeface="Calibri"/>
              </a:rPr>
              <a:t>The binomial by itself predicts the probability of a positive observation. Details of this model are also provided in outputs </a:t>
            </a:r>
            <a:br>
              <a:rPr lang="en-GB" sz="2000" dirty="0">
                <a:cs typeface="Calibri"/>
              </a:rPr>
            </a:br>
            <a:endParaRPr lang="en-GB" sz="1600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308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19F0-9DA2-D0F5-9D93-869CF9355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939"/>
            <a:ext cx="10515600" cy="505828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>
              <a:ea typeface="Calibri" panose="020F0502020204030204"/>
              <a:cs typeface="Calibri"/>
            </a:endParaRPr>
          </a:p>
          <a:p>
            <a:pPr lvl="1">
              <a:buNone/>
            </a:pPr>
            <a:endParaRPr lang="en-GB" sz="2200">
              <a:solidFill>
                <a:srgbClr val="222222"/>
              </a:solidFill>
              <a:latin typeface="Cambria Math"/>
              <a:ea typeface="Cambria Math"/>
              <a:cs typeface="Calibri"/>
            </a:endParaRPr>
          </a:p>
          <a:p>
            <a:pPr marL="457200" lvl="1" indent="0">
              <a:buNone/>
            </a:pPr>
            <a:endParaRPr lang="en-GB"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624EF8-9B69-318E-1D1B-A6217F227C9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cs typeface="Calibri Light"/>
              </a:rPr>
              <a:t>Observation error models </a:t>
            </a:r>
            <a:r>
              <a:rPr lang="en-GB" sz="3600">
                <a:cs typeface="Calibri Light"/>
              </a:rPr>
              <a:t>– delta models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544AAF-5A2C-99EF-337F-F6F39AEEDA1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Delta models </a:t>
            </a:r>
            <a:r>
              <a:rPr lang="en-GB" dirty="0"/>
              <a:t>in the bycatch estimator R package:</a:t>
            </a:r>
            <a:br>
              <a:rPr lang="en-GB" dirty="0"/>
            </a:br>
            <a:endParaRPr lang="en-GB" dirty="0">
              <a:ea typeface="Calibri"/>
              <a:cs typeface="Calibri"/>
            </a:endParaRPr>
          </a:p>
          <a:p>
            <a:pPr lvl="1"/>
            <a:r>
              <a:rPr lang="en-GB" dirty="0"/>
              <a:t>“</a:t>
            </a:r>
            <a:r>
              <a:rPr lang="en-GB" dirty="0" err="1"/>
              <a:t>TMBdelta</a:t>
            </a:r>
            <a:r>
              <a:rPr lang="en-GB" dirty="0"/>
              <a:t>-Lognormal”, “</a:t>
            </a:r>
            <a:r>
              <a:rPr lang="en-GB" dirty="0" err="1"/>
              <a:t>TMBdelta</a:t>
            </a:r>
            <a:r>
              <a:rPr lang="en-GB" dirty="0"/>
              <a:t>-Gamma” (</a:t>
            </a:r>
            <a:r>
              <a:rPr lang="en-GB" dirty="0" err="1"/>
              <a:t>glmmTMB</a:t>
            </a:r>
            <a:r>
              <a:rPr lang="en-GB" dirty="0"/>
              <a:t> library)</a:t>
            </a:r>
            <a:endParaRPr lang="en-GB" dirty="0">
              <a:cs typeface="Calibri"/>
            </a:endParaRPr>
          </a:p>
          <a:p>
            <a:pPr marL="457200" lvl="1" indent="0">
              <a:buNone/>
            </a:pPr>
            <a:endParaRPr lang="en-GB" dirty="0">
              <a:cs typeface="Calibri"/>
            </a:endParaRPr>
          </a:p>
          <a:p>
            <a:pPr lvl="1">
              <a:buFontTx/>
              <a:buChar char="-"/>
            </a:pPr>
            <a:r>
              <a:rPr lang="en-GB" dirty="0"/>
              <a:t>“Binomial” or “</a:t>
            </a:r>
            <a:r>
              <a:rPr lang="en-GB" dirty="0" err="1"/>
              <a:t>TMBbinomial</a:t>
            </a:r>
            <a:r>
              <a:rPr lang="en-GB" dirty="0"/>
              <a:t>” will be run automatically as part of the delta models if any of them are selected, and can also be run on their own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789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F537-AA78-107E-1BDB-DEC8DA92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b="1" dirty="0">
                <a:cs typeface="Calibri"/>
              </a:rPr>
              <a:t>Negative binomial 1 and 2</a:t>
            </a:r>
            <a:endParaRPr lang="en-US" b="1" dirty="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Models integer counts, so it is appropriate for predicting bycatch in numbers (or weight if rounded)</a:t>
            </a:r>
            <a:endParaRPr lang="en-US" dirty="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The code rounds the catches to integers before running this model</a:t>
            </a:r>
          </a:p>
          <a:p>
            <a:pPr lvl="1"/>
            <a:endParaRPr lang="en-GB" sz="2000" dirty="0">
              <a:cs typeface="Calibri"/>
            </a:endParaRPr>
          </a:p>
          <a:p>
            <a:r>
              <a:rPr lang="en-GB" sz="2400" b="1" dirty="0">
                <a:cs typeface="Calibri"/>
              </a:rPr>
              <a:t>Negative binomial model setup</a:t>
            </a:r>
          </a:p>
          <a:p>
            <a:pPr lvl="1"/>
            <a:r>
              <a:rPr lang="en-GB" dirty="0">
                <a:cs typeface="Calibri"/>
              </a:rPr>
              <a:t>To predict CPUE is necessary to include an offset in the model:</a:t>
            </a:r>
          </a:p>
          <a:p>
            <a:pPr marL="457200" lvl="1" indent="0">
              <a:buNone/>
            </a:pPr>
            <a:endParaRPr lang="en-GB" sz="2200" dirty="0">
              <a:solidFill>
                <a:srgbClr val="222222"/>
              </a:solidFill>
              <a:latin typeface="Cambria Math"/>
              <a:ea typeface="Cambria Math"/>
              <a:cs typeface="Calibri"/>
            </a:endParaRPr>
          </a:p>
          <a:p>
            <a:pPr marL="457200" lvl="1" indent="0">
              <a:buNone/>
            </a:pPr>
            <a:r>
              <a:rPr lang="en-GB" sz="2200" dirty="0">
                <a:solidFill>
                  <a:srgbClr val="222222"/>
                </a:solidFill>
                <a:latin typeface="Cambria Math"/>
                <a:ea typeface="Cambria Math"/>
                <a:cs typeface="Calibri"/>
              </a:rPr>
              <a:t>                                    log(C</a:t>
            </a:r>
            <a:r>
              <a:rPr lang="en-GB" sz="2200" baseline="-25000" dirty="0">
                <a:solidFill>
                  <a:srgbClr val="222222"/>
                </a:solidFill>
                <a:latin typeface="Cambria Math"/>
                <a:ea typeface="Cambria Math"/>
                <a:cs typeface="Calibri"/>
              </a:rPr>
              <a:t>i</a:t>
            </a:r>
            <a:r>
              <a:rPr lang="en-GB" sz="2200" dirty="0">
                <a:solidFill>
                  <a:srgbClr val="222222"/>
                </a:solidFill>
                <a:latin typeface="Cambria Math"/>
                <a:ea typeface="Cambria Math"/>
                <a:cs typeface="Calibri"/>
              </a:rPr>
              <a:t>)=b</a:t>
            </a:r>
            <a:r>
              <a:rPr lang="en-GB" sz="2200" baseline="-25000" dirty="0">
                <a:solidFill>
                  <a:srgbClr val="222222"/>
                </a:solidFill>
                <a:latin typeface="Cambria Math"/>
                <a:ea typeface="Cambria Math"/>
                <a:cs typeface="Calibri"/>
              </a:rPr>
              <a:t>0</a:t>
            </a:r>
            <a:r>
              <a:rPr lang="en-GB" sz="2200" dirty="0">
                <a:solidFill>
                  <a:srgbClr val="222222"/>
                </a:solidFill>
                <a:latin typeface="Cambria Math"/>
                <a:ea typeface="Cambria Math"/>
                <a:cs typeface="Calibri"/>
              </a:rPr>
              <a:t>+b</a:t>
            </a:r>
            <a:r>
              <a:rPr lang="en-GB" sz="2200" baseline="-25000" dirty="0">
                <a:solidFill>
                  <a:srgbClr val="222222"/>
                </a:solidFill>
                <a:latin typeface="Cambria Math"/>
                <a:ea typeface="Cambria Math"/>
                <a:cs typeface="Calibri"/>
              </a:rPr>
              <a:t>1</a:t>
            </a:r>
            <a:r>
              <a:rPr lang="en-GB" sz="2200" dirty="0">
                <a:solidFill>
                  <a:srgbClr val="222222"/>
                </a:solidFill>
                <a:latin typeface="Cambria Math"/>
                <a:ea typeface="Cambria Math"/>
                <a:cs typeface="Calibri"/>
              </a:rPr>
              <a:t>x</a:t>
            </a:r>
            <a:r>
              <a:rPr lang="en-GB" sz="2200" baseline="-25000" dirty="0">
                <a:solidFill>
                  <a:srgbClr val="222222"/>
                </a:solidFill>
                <a:latin typeface="Cambria Math"/>
                <a:ea typeface="Cambria Math"/>
                <a:cs typeface="Calibri"/>
              </a:rPr>
              <a:t>1</a:t>
            </a:r>
            <a:r>
              <a:rPr lang="en-GB" sz="2200" dirty="0">
                <a:solidFill>
                  <a:srgbClr val="222222"/>
                </a:solidFill>
                <a:latin typeface="Cambria Math"/>
                <a:ea typeface="Cambria Math"/>
                <a:cs typeface="Calibri"/>
              </a:rPr>
              <a:t>+offset(log(</a:t>
            </a:r>
            <a:r>
              <a:rPr lang="en-GB" sz="2200" dirty="0" err="1">
                <a:solidFill>
                  <a:srgbClr val="222222"/>
                </a:solidFill>
                <a:latin typeface="Cambria Math"/>
                <a:ea typeface="Cambria Math"/>
                <a:cs typeface="Calibri"/>
              </a:rPr>
              <a:t>E</a:t>
            </a:r>
            <a:r>
              <a:rPr lang="en-GB" sz="2200" baseline="-25000" dirty="0" err="1">
                <a:solidFill>
                  <a:srgbClr val="222222"/>
                </a:solidFill>
                <a:latin typeface="Cambria Math"/>
                <a:ea typeface="Cambria Math"/>
                <a:cs typeface="Calibri"/>
              </a:rPr>
              <a:t>i</a:t>
            </a:r>
            <a:r>
              <a:rPr lang="en-GB" sz="2200" dirty="0">
                <a:solidFill>
                  <a:srgbClr val="222222"/>
                </a:solidFill>
                <a:latin typeface="Cambria Math"/>
                <a:ea typeface="Cambria Math"/>
                <a:cs typeface="Calibri"/>
              </a:rPr>
              <a:t>))</a:t>
            </a:r>
          </a:p>
          <a:p>
            <a:pPr marL="457200" lvl="1" indent="0">
              <a:buNone/>
            </a:pPr>
            <a:endParaRPr lang="en-GB" sz="2200" dirty="0">
              <a:solidFill>
                <a:srgbClr val="222222"/>
              </a:solidFill>
              <a:latin typeface="Cambria Math"/>
              <a:ea typeface="Cambria Math"/>
              <a:cs typeface="Calibri"/>
            </a:endParaRPr>
          </a:p>
          <a:p>
            <a:pPr lvl="1"/>
            <a:r>
              <a:rPr lang="en-GB" sz="2200" dirty="0">
                <a:cs typeface="Calibri"/>
              </a:rPr>
              <a:t>Where C</a:t>
            </a:r>
            <a:r>
              <a:rPr lang="en-GB" sz="2200" baseline="-25000" dirty="0">
                <a:cs typeface="Calibri"/>
              </a:rPr>
              <a:t>i</a:t>
            </a:r>
            <a:r>
              <a:rPr lang="en-GB" sz="2200" dirty="0">
                <a:cs typeface="Calibri"/>
              </a:rPr>
              <a:t> is the catch in trip </a:t>
            </a:r>
            <a:r>
              <a:rPr lang="en-GB" sz="2200" dirty="0" err="1">
                <a:cs typeface="Calibri"/>
              </a:rPr>
              <a:t>i</a:t>
            </a:r>
            <a:r>
              <a:rPr lang="en-GB" sz="2200" dirty="0">
                <a:cs typeface="Calibri"/>
              </a:rPr>
              <a:t> in the observed data, b</a:t>
            </a:r>
            <a:r>
              <a:rPr lang="en-GB" sz="2200" baseline="-25000" dirty="0">
                <a:cs typeface="Calibri"/>
              </a:rPr>
              <a:t>0</a:t>
            </a:r>
            <a:r>
              <a:rPr lang="en-GB" sz="2200" dirty="0">
                <a:cs typeface="Calibri"/>
              </a:rPr>
              <a:t>+b</a:t>
            </a:r>
            <a:r>
              <a:rPr lang="en-GB" sz="2200" baseline="-25000" dirty="0">
                <a:cs typeface="Calibri"/>
              </a:rPr>
              <a:t>1</a:t>
            </a:r>
            <a:r>
              <a:rPr lang="en-GB" sz="2200" dirty="0">
                <a:cs typeface="Calibri"/>
              </a:rPr>
              <a:t>x</a:t>
            </a:r>
            <a:r>
              <a:rPr lang="en-GB" sz="2200" baseline="-25000" dirty="0">
                <a:cs typeface="Calibri"/>
              </a:rPr>
              <a:t>1</a:t>
            </a:r>
            <a:r>
              <a:rPr lang="en-GB" sz="2200" dirty="0">
                <a:cs typeface="Calibri"/>
              </a:rPr>
              <a:t> is an example linear predictor with an intercept and slope, and the offset is the log of the effort E</a:t>
            </a:r>
            <a:r>
              <a:rPr lang="en-GB" sz="2200" baseline="-25000" dirty="0">
                <a:cs typeface="Calibri"/>
              </a:rPr>
              <a:t>i</a:t>
            </a:r>
            <a:r>
              <a:rPr lang="en-GB" sz="2200" dirty="0">
                <a:cs typeface="Calibri"/>
              </a:rPr>
              <a:t> in each trip</a:t>
            </a:r>
          </a:p>
          <a:p>
            <a:pPr lvl="1"/>
            <a:r>
              <a:rPr lang="en-GB" dirty="0" err="1"/>
              <a:t>BycatchEstimator</a:t>
            </a:r>
            <a:r>
              <a:rPr lang="en-GB" dirty="0"/>
              <a:t> sets this up automatically.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2C8735-A93E-D083-9461-25073D84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Observation error models </a:t>
            </a:r>
            <a:r>
              <a:rPr lang="en-GB" sz="3600">
                <a:cs typeface="Calibri Light"/>
              </a:rPr>
              <a:t>– integer response</a:t>
            </a:r>
          </a:p>
        </p:txBody>
      </p:sp>
    </p:spTree>
    <p:extLst>
      <p:ext uri="{BB962C8B-B14F-4D97-AF65-F5344CB8AC3E}">
        <p14:creationId xmlns:p14="http://schemas.microsoft.com/office/powerpoint/2010/main" val="249983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1154</Words>
  <Application>Microsoft Office PowerPoint</Application>
  <PresentationFormat>Widescreen</PresentationFormat>
  <Paragraphs>150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ICCAT Workshop: investigation into bycatch estimation methodologies </vt:lpstr>
      <vt:lpstr>Model-based estimators</vt:lpstr>
      <vt:lpstr>Observation error models</vt:lpstr>
      <vt:lpstr>Variance vs. Mean</vt:lpstr>
      <vt:lpstr>Observation error models – continuous response</vt:lpstr>
      <vt:lpstr>Observation error models – continuous response</vt:lpstr>
      <vt:lpstr>Observation error models – delta models</vt:lpstr>
      <vt:lpstr>PowerPoint Presentation</vt:lpstr>
      <vt:lpstr>Observation error models – integer response</vt:lpstr>
      <vt:lpstr>PowerPoint Presentation</vt:lpstr>
      <vt:lpstr>Observation error models - summary</vt:lpstr>
      <vt:lpstr>Model-based estimators</vt:lpstr>
      <vt:lpstr>Model-based estimators</vt:lpstr>
      <vt:lpstr>Confidence interval vs. prediction</vt:lpstr>
      <vt:lpstr>Variance estimation methods</vt:lpstr>
      <vt:lpstr>Observed catches</vt:lpstr>
      <vt:lpstr>Summary</vt:lpstr>
      <vt:lpstr>Comparison design-based vs model-based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ICCAT Workshop: investigation into bycatch estimation methodologies </dc:title>
  <dc:creator>Ana Adao</dc:creator>
  <cp:lastModifiedBy>Babcock, Elizabeth A</cp:lastModifiedBy>
  <cp:revision>63</cp:revision>
  <dcterms:created xsi:type="dcterms:W3CDTF">2023-06-26T17:13:53Z</dcterms:created>
  <dcterms:modified xsi:type="dcterms:W3CDTF">2024-07-15T06:13:39Z</dcterms:modified>
</cp:coreProperties>
</file>