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8" r:id="rId2"/>
    <p:sldId id="482" r:id="rId3"/>
    <p:sldId id="489" r:id="rId4"/>
    <p:sldId id="490" r:id="rId5"/>
    <p:sldId id="491" r:id="rId6"/>
    <p:sldId id="501" r:id="rId7"/>
    <p:sldId id="492" r:id="rId8"/>
    <p:sldId id="493" r:id="rId9"/>
    <p:sldId id="494" r:id="rId10"/>
    <p:sldId id="495" r:id="rId11"/>
    <p:sldId id="483" r:id="rId12"/>
    <p:sldId id="499" r:id="rId13"/>
    <p:sldId id="496" r:id="rId14"/>
    <p:sldId id="500" r:id="rId15"/>
    <p:sldId id="498" r:id="rId16"/>
    <p:sldId id="5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160381-8880-B632-9856-C20727B9A5E5}" name="Babcock, Elizabeth A" initials="BEA" userId="S::ebabcock@miami.edu::02b9ec88-22ae-4f16-80a8-fd6316399148" providerId="AD"/>
  <p188:author id="{8A8658C4-EA34-C558-1461-8D5F5EBA3B7A}" name="Ana Adao" initials="AA" userId="4sg1S984hS8EFNoQqW+HZYqQVaroDF7FfhkaBBsjQzA=" providerId="None"/>
  <p188:author id="{EB03E4FB-0A0A-13D5-007C-6E6686915E36}" name="Bill Harford" initials="BH" userId="BMTSzNptz1qQi3xXoN0yTEW19V3f8GZOjB9CV5BamJ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42937-61FA-47E7-92B4-9EFF4256D0FA}" v="4" dt="2024-07-02T09:24:14.796"/>
    <p1510:client id="{E091860F-8460-4FD5-911C-339FF9E3B6B0}" v="3" dt="2024-07-01T16:06:31.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Adao" userId="4sg1S984hS8EFNoQqW+HZYqQVaroDF7FfhkaBBsjQzA=" providerId="None" clId="Web-{6C2A451C-C06F-4AFA-B17A-C1F5E130EBFD}"/>
    <pc:docChg chg="modSld">
      <pc:chgData name="Ana Adao" userId="4sg1S984hS8EFNoQqW+HZYqQVaroDF7FfhkaBBsjQzA=" providerId="None" clId="Web-{6C2A451C-C06F-4AFA-B17A-C1F5E130EBFD}" dt="2023-06-28T09:41:06.308" v="32" actId="20577"/>
      <pc:docMkLst>
        <pc:docMk/>
      </pc:docMkLst>
      <pc:sldChg chg="modSp">
        <pc:chgData name="Ana Adao" userId="4sg1S984hS8EFNoQqW+HZYqQVaroDF7FfhkaBBsjQzA=" providerId="None" clId="Web-{6C2A451C-C06F-4AFA-B17A-C1F5E130EBFD}" dt="2023-06-28T09:40:41.682" v="8" actId="20577"/>
        <pc:sldMkLst>
          <pc:docMk/>
          <pc:sldMk cId="4059416233" sldId="483"/>
        </pc:sldMkLst>
        <pc:spChg chg="mod">
          <ac:chgData name="Ana Adao" userId="4sg1S984hS8EFNoQqW+HZYqQVaroDF7FfhkaBBsjQzA=" providerId="None" clId="Web-{6C2A451C-C06F-4AFA-B17A-C1F5E130EBFD}" dt="2023-06-28T09:40:41.682" v="8" actId="20577"/>
          <ac:spMkLst>
            <pc:docMk/>
            <pc:sldMk cId="4059416233" sldId="483"/>
            <ac:spMk id="4" creationId="{515869CE-84B2-4353-E104-8186F440BE31}"/>
          </ac:spMkLst>
        </pc:spChg>
      </pc:sldChg>
      <pc:sldChg chg="modSp">
        <pc:chgData name="Ana Adao" userId="4sg1S984hS8EFNoQqW+HZYqQVaroDF7FfhkaBBsjQzA=" providerId="None" clId="Web-{6C2A451C-C06F-4AFA-B17A-C1F5E130EBFD}" dt="2023-06-28T09:41:06.308" v="32" actId="20577"/>
        <pc:sldMkLst>
          <pc:docMk/>
          <pc:sldMk cId="1159214609" sldId="488"/>
        </pc:sldMkLst>
        <pc:spChg chg="mod">
          <ac:chgData name="Ana Adao" userId="4sg1S984hS8EFNoQqW+HZYqQVaroDF7FfhkaBBsjQzA=" providerId="None" clId="Web-{6C2A451C-C06F-4AFA-B17A-C1F5E130EBFD}" dt="2023-06-28T09:41:06.308" v="32" actId="20577"/>
          <ac:spMkLst>
            <pc:docMk/>
            <pc:sldMk cId="1159214609" sldId="488"/>
            <ac:spMk id="3" creationId="{63BAF665-B884-33F4-7DC7-C6308D98A265}"/>
          </ac:spMkLst>
        </pc:spChg>
      </pc:sldChg>
    </pc:docChg>
  </pc:docChgLst>
  <pc:docChgLst>
    <pc:chgData name="Ana Adao" clId="Web-{3BC40B73-6C43-49AC-A323-4348DA677F7B}"/>
    <pc:docChg chg="mod">
      <pc:chgData name="Ana Adao" userId="" providerId="" clId="Web-{3BC40B73-6C43-49AC-A323-4348DA677F7B}" dt="2023-07-11T13:35:56.526" v="1"/>
      <pc:docMkLst>
        <pc:docMk/>
      </pc:docMkLst>
      <pc:sldChg chg="addCm">
        <pc:chgData name="Ana Adao" userId="" providerId="" clId="Web-{3BC40B73-6C43-49AC-A323-4348DA677F7B}" dt="2023-07-11T13:35:56.526" v="1"/>
        <pc:sldMkLst>
          <pc:docMk/>
          <pc:sldMk cId="4059416233" sldId="483"/>
        </pc:sldMkLst>
        <pc:extLst>
          <p:ext xmlns:p="http://schemas.openxmlformats.org/presentationml/2006/main" uri="{D6D511B9-2390-475A-947B-AFAB55BFBCF1}">
            <pc226:cmChg xmlns:pc226="http://schemas.microsoft.com/office/powerpoint/2022/06/main/command" chg="add">
              <pc226:chgData name="Ana Adao" userId="" providerId="" clId="Web-{3BC40B73-6C43-49AC-A323-4348DA677F7B}" dt="2023-07-11T13:35:56.526" v="1"/>
              <pc2:cmMkLst xmlns:pc2="http://schemas.microsoft.com/office/powerpoint/2019/9/main/command">
                <pc:docMk/>
                <pc:sldMk cId="4059416233" sldId="483"/>
                <pc2:cmMk id="{382018FB-5E5D-405B-A026-D47631816CDD}"/>
              </pc2:cmMkLst>
            </pc226:cmChg>
          </p:ext>
        </pc:extLst>
      </pc:sldChg>
    </pc:docChg>
  </pc:docChgLst>
  <pc:docChgLst>
    <pc:chgData name="Ana Adao" userId="4sg1S984hS8EFNoQqW+HZYqQVaroDF7FfhkaBBsjQzA=" providerId="None" clId="Web-{3BDFCF99-36E4-4098-9A0E-25740748B03A}"/>
    <pc:docChg chg="modSld sldOrd">
      <pc:chgData name="Ana Adao" userId="4sg1S984hS8EFNoQqW+HZYqQVaroDF7FfhkaBBsjQzA=" providerId="None" clId="Web-{3BDFCF99-36E4-4098-9A0E-25740748B03A}" dt="2023-07-12T15:14:25.067" v="131" actId="20577"/>
      <pc:docMkLst>
        <pc:docMk/>
      </pc:docMkLst>
      <pc:sldChg chg="modSp">
        <pc:chgData name="Ana Adao" userId="4sg1S984hS8EFNoQqW+HZYqQVaroDF7FfhkaBBsjQzA=" providerId="None" clId="Web-{3BDFCF99-36E4-4098-9A0E-25740748B03A}" dt="2023-07-12T14:45:03.310" v="13" actId="20577"/>
        <pc:sldMkLst>
          <pc:docMk/>
          <pc:sldMk cId="2761160630" sldId="482"/>
        </pc:sldMkLst>
        <pc:spChg chg="mod">
          <ac:chgData name="Ana Adao" userId="4sg1S984hS8EFNoQqW+HZYqQVaroDF7FfhkaBBsjQzA=" providerId="None" clId="Web-{3BDFCF99-36E4-4098-9A0E-25740748B03A}" dt="2023-07-12T14:45:03.310" v="13" actId="20577"/>
          <ac:spMkLst>
            <pc:docMk/>
            <pc:sldMk cId="2761160630" sldId="482"/>
            <ac:spMk id="3" creationId="{0BE42F46-4344-24B0-4C90-4FECC273251E}"/>
          </ac:spMkLst>
        </pc:spChg>
      </pc:sldChg>
      <pc:sldChg chg="modSp">
        <pc:chgData name="Ana Adao" userId="4sg1S984hS8EFNoQqW+HZYqQVaroDF7FfhkaBBsjQzA=" providerId="None" clId="Web-{3BDFCF99-36E4-4098-9A0E-25740748B03A}" dt="2023-07-12T14:42:39.038" v="0" actId="20577"/>
        <pc:sldMkLst>
          <pc:docMk/>
          <pc:sldMk cId="1159214609" sldId="488"/>
        </pc:sldMkLst>
        <pc:spChg chg="mod">
          <ac:chgData name="Ana Adao" userId="4sg1S984hS8EFNoQqW+HZYqQVaroDF7FfhkaBBsjQzA=" providerId="None" clId="Web-{3BDFCF99-36E4-4098-9A0E-25740748B03A}" dt="2023-07-12T14:42:39.038" v="0" actId="20577"/>
          <ac:spMkLst>
            <pc:docMk/>
            <pc:sldMk cId="1159214609" sldId="488"/>
            <ac:spMk id="3" creationId="{63BAF665-B884-33F4-7DC7-C6308D98A265}"/>
          </ac:spMkLst>
        </pc:spChg>
      </pc:sldChg>
      <pc:sldChg chg="modSp">
        <pc:chgData name="Ana Adao" userId="4sg1S984hS8EFNoQqW+HZYqQVaroDF7FfhkaBBsjQzA=" providerId="None" clId="Web-{3BDFCF99-36E4-4098-9A0E-25740748B03A}" dt="2023-07-12T14:50:14.119" v="14" actId="20577"/>
        <pc:sldMkLst>
          <pc:docMk/>
          <pc:sldMk cId="3482675155" sldId="489"/>
        </pc:sldMkLst>
        <pc:spChg chg="mod">
          <ac:chgData name="Ana Adao" userId="4sg1S984hS8EFNoQqW+HZYqQVaroDF7FfhkaBBsjQzA=" providerId="None" clId="Web-{3BDFCF99-36E4-4098-9A0E-25740748B03A}" dt="2023-07-12T14:50:14.119" v="14" actId="20577"/>
          <ac:spMkLst>
            <pc:docMk/>
            <pc:sldMk cId="3482675155" sldId="489"/>
            <ac:spMk id="3" creationId="{F39632F0-6D18-DCBF-023F-F412E88D1738}"/>
          </ac:spMkLst>
        </pc:spChg>
      </pc:sldChg>
      <pc:sldChg chg="modSp">
        <pc:chgData name="Ana Adao" userId="4sg1S984hS8EFNoQqW+HZYqQVaroDF7FfhkaBBsjQzA=" providerId="None" clId="Web-{3BDFCF99-36E4-4098-9A0E-25740748B03A}" dt="2023-07-12T14:51:26.309" v="18" actId="20577"/>
        <pc:sldMkLst>
          <pc:docMk/>
          <pc:sldMk cId="3262502890" sldId="491"/>
        </pc:sldMkLst>
        <pc:spChg chg="mod">
          <ac:chgData name="Ana Adao" userId="4sg1S984hS8EFNoQqW+HZYqQVaroDF7FfhkaBBsjQzA=" providerId="None" clId="Web-{3BDFCF99-36E4-4098-9A0E-25740748B03A}" dt="2023-07-12T14:51:26.309" v="18" actId="20577"/>
          <ac:spMkLst>
            <pc:docMk/>
            <pc:sldMk cId="3262502890" sldId="491"/>
            <ac:spMk id="3" creationId="{6D46EFDA-7F12-F8C8-0DE4-2C7624F38E90}"/>
          </ac:spMkLst>
        </pc:spChg>
      </pc:sldChg>
      <pc:sldChg chg="modSp">
        <pc:chgData name="Ana Adao" userId="4sg1S984hS8EFNoQqW+HZYqQVaroDF7FfhkaBBsjQzA=" providerId="None" clId="Web-{3BDFCF99-36E4-4098-9A0E-25740748B03A}" dt="2023-07-12T14:55:49.538" v="80" actId="20577"/>
        <pc:sldMkLst>
          <pc:docMk/>
          <pc:sldMk cId="2913606855" sldId="492"/>
        </pc:sldMkLst>
        <pc:spChg chg="mod">
          <ac:chgData name="Ana Adao" userId="4sg1S984hS8EFNoQqW+HZYqQVaroDF7FfhkaBBsjQzA=" providerId="None" clId="Web-{3BDFCF99-36E4-4098-9A0E-25740748B03A}" dt="2023-07-12T14:55:49.538" v="80" actId="20577"/>
          <ac:spMkLst>
            <pc:docMk/>
            <pc:sldMk cId="2913606855" sldId="492"/>
            <ac:spMk id="3" creationId="{4C6D2222-4FDF-71BC-1C65-A5EABF7818A7}"/>
          </ac:spMkLst>
        </pc:spChg>
      </pc:sldChg>
      <pc:sldChg chg="modSp">
        <pc:chgData name="Ana Adao" userId="4sg1S984hS8EFNoQqW+HZYqQVaroDF7FfhkaBBsjQzA=" providerId="None" clId="Web-{3BDFCF99-36E4-4098-9A0E-25740748B03A}" dt="2023-07-12T14:56:54.994" v="84" actId="20577"/>
        <pc:sldMkLst>
          <pc:docMk/>
          <pc:sldMk cId="2643539754" sldId="493"/>
        </pc:sldMkLst>
        <pc:spChg chg="mod">
          <ac:chgData name="Ana Adao" userId="4sg1S984hS8EFNoQqW+HZYqQVaroDF7FfhkaBBsjQzA=" providerId="None" clId="Web-{3BDFCF99-36E4-4098-9A0E-25740748B03A}" dt="2023-07-12T14:56:54.994" v="84" actId="20577"/>
          <ac:spMkLst>
            <pc:docMk/>
            <pc:sldMk cId="2643539754" sldId="493"/>
            <ac:spMk id="3" creationId="{C4B8841A-6951-DEDD-7B90-4F8AB504ED6B}"/>
          </ac:spMkLst>
        </pc:spChg>
      </pc:sldChg>
      <pc:sldChg chg="modSp">
        <pc:chgData name="Ana Adao" userId="4sg1S984hS8EFNoQqW+HZYqQVaroDF7FfhkaBBsjQzA=" providerId="None" clId="Web-{3BDFCF99-36E4-4098-9A0E-25740748B03A}" dt="2023-07-12T14:57:48.653" v="92" actId="20577"/>
        <pc:sldMkLst>
          <pc:docMk/>
          <pc:sldMk cId="1331736165" sldId="494"/>
        </pc:sldMkLst>
        <pc:spChg chg="mod">
          <ac:chgData name="Ana Adao" userId="4sg1S984hS8EFNoQqW+HZYqQVaroDF7FfhkaBBsjQzA=" providerId="None" clId="Web-{3BDFCF99-36E4-4098-9A0E-25740748B03A}" dt="2023-07-12T14:57:48.653" v="92" actId="20577"/>
          <ac:spMkLst>
            <pc:docMk/>
            <pc:sldMk cId="1331736165" sldId="494"/>
            <ac:spMk id="3" creationId="{2CCB06C8-EF97-E54F-251E-631FB641E629}"/>
          </ac:spMkLst>
        </pc:spChg>
      </pc:sldChg>
      <pc:sldChg chg="modSp delCm modCm">
        <pc:chgData name="Ana Adao" userId="4sg1S984hS8EFNoQqW+HZYqQVaroDF7FfhkaBBsjQzA=" providerId="None" clId="Web-{3BDFCF99-36E4-4098-9A0E-25740748B03A}" dt="2023-07-12T15:00:12.549" v="99"/>
        <pc:sldMkLst>
          <pc:docMk/>
          <pc:sldMk cId="3154702770" sldId="495"/>
        </pc:sldMkLst>
        <pc:spChg chg="mod">
          <ac:chgData name="Ana Adao" userId="4sg1S984hS8EFNoQqW+HZYqQVaroDF7FfhkaBBsjQzA=" providerId="None" clId="Web-{3BDFCF99-36E4-4098-9A0E-25740748B03A}" dt="2023-07-12T15:00:01.361" v="98" actId="20577"/>
          <ac:spMkLst>
            <pc:docMk/>
            <pc:sldMk cId="3154702770" sldId="495"/>
            <ac:spMk id="4" creationId="{64BC56EE-18A8-CD04-8A6D-55B411BEBB43}"/>
          </ac:spMkLst>
        </pc:spChg>
        <pc:extLst>
          <p:ext xmlns:p="http://schemas.openxmlformats.org/presentationml/2006/main" uri="{D6D511B9-2390-475A-947B-AFAB55BFBCF1}">
            <pc226:cmChg xmlns:pc226="http://schemas.microsoft.com/office/powerpoint/2022/06/main/command" chg="del mod">
              <pc226:chgData name="Ana Adao" userId="4sg1S984hS8EFNoQqW+HZYqQVaroDF7FfhkaBBsjQzA=" providerId="None" clId="Web-{3BDFCF99-36E4-4098-9A0E-25740748B03A}" dt="2023-07-12T15:00:12.549" v="99"/>
              <pc2:cmMkLst xmlns:pc2="http://schemas.microsoft.com/office/powerpoint/2019/9/main/command">
                <pc:docMk/>
                <pc:sldMk cId="3154702770" sldId="495"/>
                <pc2:cmMk id="{ED4ECC21-4F32-414C-9101-8A368BD9A5E8}"/>
              </pc2:cmMkLst>
            </pc226:cmChg>
          </p:ext>
        </pc:extLst>
      </pc:sldChg>
      <pc:sldChg chg="modSp modCm">
        <pc:chgData name="Ana Adao" userId="4sg1S984hS8EFNoQqW+HZYqQVaroDF7FfhkaBBsjQzA=" providerId="None" clId="Web-{3BDFCF99-36E4-4098-9A0E-25740748B03A}" dt="2023-07-12T15:06:29.704" v="105" actId="20577"/>
        <pc:sldMkLst>
          <pc:docMk/>
          <pc:sldMk cId="1211015405" sldId="496"/>
        </pc:sldMkLst>
        <pc:spChg chg="mod">
          <ac:chgData name="Ana Adao" userId="4sg1S984hS8EFNoQqW+HZYqQVaroDF7FfhkaBBsjQzA=" providerId="None" clId="Web-{3BDFCF99-36E4-4098-9A0E-25740748B03A}" dt="2023-07-12T15:06:29.704" v="105" actId="20577"/>
          <ac:spMkLst>
            <pc:docMk/>
            <pc:sldMk cId="1211015405" sldId="496"/>
            <ac:spMk id="3" creationId="{D6ED3932-27F0-20EC-B21B-10A4960DCC51}"/>
          </ac:spMkLst>
        </pc:spChg>
        <pc:extLst>
          <p:ext xmlns:p="http://schemas.openxmlformats.org/presentationml/2006/main" uri="{D6D511B9-2390-475A-947B-AFAB55BFBCF1}">
            <pc226:cmChg xmlns:pc226="http://schemas.microsoft.com/office/powerpoint/2022/06/main/command" chg="mod">
              <pc226:chgData name="Ana Adao" userId="4sg1S984hS8EFNoQqW+HZYqQVaroDF7FfhkaBBsjQzA=" providerId="None" clId="Web-{3BDFCF99-36E4-4098-9A0E-25740748B03A}" dt="2023-07-12T15:06:28.001" v="104" actId="20577"/>
              <pc2:cmMkLst xmlns:pc2="http://schemas.microsoft.com/office/powerpoint/2019/9/main/command">
                <pc:docMk/>
                <pc:sldMk cId="1211015405" sldId="496"/>
                <pc2:cmMk id="{09552356-4F2C-4A09-807E-7FA48D617636}"/>
              </pc2:cmMkLst>
            </pc226:cmChg>
          </p:ext>
        </pc:extLst>
      </pc:sldChg>
      <pc:sldChg chg="ord">
        <pc:chgData name="Ana Adao" userId="4sg1S984hS8EFNoQqW+HZYqQVaroDF7FfhkaBBsjQzA=" providerId="None" clId="Web-{3BDFCF99-36E4-4098-9A0E-25740748B03A}" dt="2023-07-12T15:05:58.219" v="100"/>
        <pc:sldMkLst>
          <pc:docMk/>
          <pc:sldMk cId="899682119" sldId="499"/>
        </pc:sldMkLst>
      </pc:sldChg>
      <pc:sldChg chg="modSp">
        <pc:chgData name="Ana Adao" userId="4sg1S984hS8EFNoQqW+HZYqQVaroDF7FfhkaBBsjQzA=" providerId="None" clId="Web-{3BDFCF99-36E4-4098-9A0E-25740748B03A}" dt="2023-07-12T15:14:25.067" v="131" actId="20577"/>
        <pc:sldMkLst>
          <pc:docMk/>
          <pc:sldMk cId="913724799" sldId="500"/>
        </pc:sldMkLst>
        <pc:spChg chg="mod">
          <ac:chgData name="Ana Adao" userId="4sg1S984hS8EFNoQqW+HZYqQVaroDF7FfhkaBBsjQzA=" providerId="None" clId="Web-{3BDFCF99-36E4-4098-9A0E-25740748B03A}" dt="2023-07-12T15:14:25.067" v="131" actId="20577"/>
          <ac:spMkLst>
            <pc:docMk/>
            <pc:sldMk cId="913724799" sldId="500"/>
            <ac:spMk id="8" creationId="{06A09F2A-CDBB-F471-DFB8-628BF15BD9D5}"/>
          </ac:spMkLst>
        </pc:spChg>
      </pc:sldChg>
      <pc:sldChg chg="modSp">
        <pc:chgData name="Ana Adao" userId="4sg1S984hS8EFNoQqW+HZYqQVaroDF7FfhkaBBsjQzA=" providerId="None" clId="Web-{3BDFCF99-36E4-4098-9A0E-25740748B03A}" dt="2023-07-12T14:52:26.202" v="20" actId="20577"/>
        <pc:sldMkLst>
          <pc:docMk/>
          <pc:sldMk cId="4223089691" sldId="501"/>
        </pc:sldMkLst>
        <pc:spChg chg="mod">
          <ac:chgData name="Ana Adao" userId="4sg1S984hS8EFNoQqW+HZYqQVaroDF7FfhkaBBsjQzA=" providerId="None" clId="Web-{3BDFCF99-36E4-4098-9A0E-25740748B03A}" dt="2023-07-12T14:52:26.202" v="20" actId="20577"/>
          <ac:spMkLst>
            <pc:docMk/>
            <pc:sldMk cId="4223089691" sldId="501"/>
            <ac:spMk id="3" creationId="{F9029179-A22A-5278-FACE-8BB2FFBA84D3}"/>
          </ac:spMkLst>
        </pc:spChg>
      </pc:sldChg>
    </pc:docChg>
  </pc:docChgLst>
  <pc:docChgLst>
    <pc:chgData name="Ana Adao" userId="4sg1S984hS8EFNoQqW+HZYqQVaroDF7FfhkaBBsjQzA=" providerId="None" clId="Web-{3C521486-C956-4DA9-B3EF-81FB7A633897}"/>
    <pc:docChg chg="modSld">
      <pc:chgData name="Ana Adao" userId="4sg1S984hS8EFNoQqW+HZYqQVaroDF7FfhkaBBsjQzA=" providerId="None" clId="Web-{3C521486-C956-4DA9-B3EF-81FB7A633897}" dt="2023-07-10T10:57:38.912" v="24" actId="20577"/>
      <pc:docMkLst>
        <pc:docMk/>
      </pc:docMkLst>
      <pc:sldChg chg="modSp">
        <pc:chgData name="Ana Adao" userId="4sg1S984hS8EFNoQqW+HZYqQVaroDF7FfhkaBBsjQzA=" providerId="None" clId="Web-{3C521486-C956-4DA9-B3EF-81FB7A633897}" dt="2023-07-10T10:56:46.973" v="10" actId="20577"/>
        <pc:sldMkLst>
          <pc:docMk/>
          <pc:sldMk cId="2761160630" sldId="482"/>
        </pc:sldMkLst>
        <pc:spChg chg="mod">
          <ac:chgData name="Ana Adao" userId="4sg1S984hS8EFNoQqW+HZYqQVaroDF7FfhkaBBsjQzA=" providerId="None" clId="Web-{3C521486-C956-4DA9-B3EF-81FB7A633897}" dt="2023-07-10T10:56:46.973" v="10" actId="20577"/>
          <ac:spMkLst>
            <pc:docMk/>
            <pc:sldMk cId="2761160630" sldId="482"/>
            <ac:spMk id="4" creationId="{C2BC1400-94B1-6452-B5DF-A3356DC7C1E1}"/>
          </ac:spMkLst>
        </pc:spChg>
      </pc:sldChg>
      <pc:sldChg chg="modSp">
        <pc:chgData name="Ana Adao" userId="4sg1S984hS8EFNoQqW+HZYqQVaroDF7FfhkaBBsjQzA=" providerId="None" clId="Web-{3C521486-C956-4DA9-B3EF-81FB7A633897}" dt="2023-07-10T10:57:22.833" v="20" actId="20577"/>
        <pc:sldMkLst>
          <pc:docMk/>
          <pc:sldMk cId="4059416233" sldId="483"/>
        </pc:sldMkLst>
        <pc:spChg chg="mod">
          <ac:chgData name="Ana Adao" userId="4sg1S984hS8EFNoQqW+HZYqQVaroDF7FfhkaBBsjQzA=" providerId="None" clId="Web-{3C521486-C956-4DA9-B3EF-81FB7A633897}" dt="2023-07-10T10:57:22.833" v="20" actId="20577"/>
          <ac:spMkLst>
            <pc:docMk/>
            <pc:sldMk cId="4059416233" sldId="483"/>
            <ac:spMk id="4" creationId="{515869CE-84B2-4353-E104-8186F440BE31}"/>
          </ac:spMkLst>
        </pc:spChg>
      </pc:sldChg>
      <pc:sldChg chg="addSp modSp">
        <pc:chgData name="Ana Adao" userId="4sg1S984hS8EFNoQqW+HZYqQVaroDF7FfhkaBBsjQzA=" providerId="None" clId="Web-{3C521486-C956-4DA9-B3EF-81FB7A633897}" dt="2023-07-10T10:56:39.988" v="9" actId="1076"/>
        <pc:sldMkLst>
          <pc:docMk/>
          <pc:sldMk cId="1159214609" sldId="488"/>
        </pc:sldMkLst>
        <pc:spChg chg="mod">
          <ac:chgData name="Ana Adao" userId="4sg1S984hS8EFNoQqW+HZYqQVaroDF7FfhkaBBsjQzA=" providerId="None" clId="Web-{3C521486-C956-4DA9-B3EF-81FB7A633897}" dt="2023-07-10T10:56:31.831" v="7" actId="14100"/>
          <ac:spMkLst>
            <pc:docMk/>
            <pc:sldMk cId="1159214609" sldId="488"/>
            <ac:spMk id="3" creationId="{63BAF665-B884-33F4-7DC7-C6308D98A265}"/>
          </ac:spMkLst>
        </pc:spChg>
        <pc:picChg chg="add mod">
          <ac:chgData name="Ana Adao" userId="4sg1S984hS8EFNoQqW+HZYqQVaroDF7FfhkaBBsjQzA=" providerId="None" clId="Web-{3C521486-C956-4DA9-B3EF-81FB7A633897}" dt="2023-07-10T10:56:39.988" v="9" actId="1076"/>
          <ac:picMkLst>
            <pc:docMk/>
            <pc:sldMk cId="1159214609" sldId="488"/>
            <ac:picMk id="4" creationId="{762465B0-E94F-51EE-74BF-C49FA09FB66E}"/>
          </ac:picMkLst>
        </pc:picChg>
      </pc:sldChg>
      <pc:sldChg chg="modSp">
        <pc:chgData name="Ana Adao" userId="4sg1S984hS8EFNoQqW+HZYqQVaroDF7FfhkaBBsjQzA=" providerId="None" clId="Web-{3C521486-C956-4DA9-B3EF-81FB7A633897}" dt="2023-07-10T10:56:50.316" v="11" actId="20577"/>
        <pc:sldMkLst>
          <pc:docMk/>
          <pc:sldMk cId="3482675155" sldId="489"/>
        </pc:sldMkLst>
        <pc:spChg chg="mod">
          <ac:chgData name="Ana Adao" userId="4sg1S984hS8EFNoQqW+HZYqQVaroDF7FfhkaBBsjQzA=" providerId="None" clId="Web-{3C521486-C956-4DA9-B3EF-81FB7A633897}" dt="2023-07-10T10:56:50.316" v="11" actId="20577"/>
          <ac:spMkLst>
            <pc:docMk/>
            <pc:sldMk cId="3482675155" sldId="489"/>
            <ac:spMk id="5" creationId="{8FEE5E04-2686-542C-35BC-CE9E2EEF06E6}"/>
          </ac:spMkLst>
        </pc:spChg>
      </pc:sldChg>
      <pc:sldChg chg="modSp">
        <pc:chgData name="Ana Adao" userId="4sg1S984hS8EFNoQqW+HZYqQVaroDF7FfhkaBBsjQzA=" providerId="None" clId="Web-{3C521486-C956-4DA9-B3EF-81FB7A633897}" dt="2023-07-10T10:56:53.426" v="12" actId="20577"/>
        <pc:sldMkLst>
          <pc:docMk/>
          <pc:sldMk cId="2264863579" sldId="490"/>
        </pc:sldMkLst>
        <pc:spChg chg="mod">
          <ac:chgData name="Ana Adao" userId="4sg1S984hS8EFNoQqW+HZYqQVaroDF7FfhkaBBsjQzA=" providerId="None" clId="Web-{3C521486-C956-4DA9-B3EF-81FB7A633897}" dt="2023-07-10T10:56:53.426" v="12" actId="20577"/>
          <ac:spMkLst>
            <pc:docMk/>
            <pc:sldMk cId="2264863579" sldId="490"/>
            <ac:spMk id="5" creationId="{2B4DFF80-F68C-0096-6A62-369219FD0837}"/>
          </ac:spMkLst>
        </pc:spChg>
      </pc:sldChg>
      <pc:sldChg chg="modSp">
        <pc:chgData name="Ana Adao" userId="4sg1S984hS8EFNoQqW+HZYqQVaroDF7FfhkaBBsjQzA=" providerId="None" clId="Web-{3C521486-C956-4DA9-B3EF-81FB7A633897}" dt="2023-07-10T10:56:57.348" v="13" actId="20577"/>
        <pc:sldMkLst>
          <pc:docMk/>
          <pc:sldMk cId="3262502890" sldId="491"/>
        </pc:sldMkLst>
        <pc:spChg chg="mod">
          <ac:chgData name="Ana Adao" userId="4sg1S984hS8EFNoQqW+HZYqQVaroDF7FfhkaBBsjQzA=" providerId="None" clId="Web-{3C521486-C956-4DA9-B3EF-81FB7A633897}" dt="2023-07-10T10:56:57.348" v="13" actId="20577"/>
          <ac:spMkLst>
            <pc:docMk/>
            <pc:sldMk cId="3262502890" sldId="491"/>
            <ac:spMk id="2" creationId="{AAC23365-CBE1-3074-D86B-977DF6781078}"/>
          </ac:spMkLst>
        </pc:spChg>
      </pc:sldChg>
      <pc:sldChg chg="modSp">
        <pc:chgData name="Ana Adao" userId="4sg1S984hS8EFNoQqW+HZYqQVaroDF7FfhkaBBsjQzA=" providerId="None" clId="Web-{3C521486-C956-4DA9-B3EF-81FB7A633897}" dt="2023-07-10T10:57:05.098" v="15" actId="20577"/>
        <pc:sldMkLst>
          <pc:docMk/>
          <pc:sldMk cId="2913606855" sldId="492"/>
        </pc:sldMkLst>
        <pc:spChg chg="mod">
          <ac:chgData name="Ana Adao" userId="4sg1S984hS8EFNoQqW+HZYqQVaroDF7FfhkaBBsjQzA=" providerId="None" clId="Web-{3C521486-C956-4DA9-B3EF-81FB7A633897}" dt="2023-07-10T10:57:05.098" v="15" actId="20577"/>
          <ac:spMkLst>
            <pc:docMk/>
            <pc:sldMk cId="2913606855" sldId="492"/>
            <ac:spMk id="2" creationId="{FC6845E8-1599-EBC9-A91A-20F0CF039BF3}"/>
          </ac:spMkLst>
        </pc:spChg>
      </pc:sldChg>
      <pc:sldChg chg="modSp">
        <pc:chgData name="Ana Adao" userId="4sg1S984hS8EFNoQqW+HZYqQVaroDF7FfhkaBBsjQzA=" providerId="None" clId="Web-{3C521486-C956-4DA9-B3EF-81FB7A633897}" dt="2023-07-10T10:57:10.880" v="17" actId="20577"/>
        <pc:sldMkLst>
          <pc:docMk/>
          <pc:sldMk cId="2643539754" sldId="493"/>
        </pc:sldMkLst>
        <pc:spChg chg="mod">
          <ac:chgData name="Ana Adao" userId="4sg1S984hS8EFNoQqW+HZYqQVaroDF7FfhkaBBsjQzA=" providerId="None" clId="Web-{3C521486-C956-4DA9-B3EF-81FB7A633897}" dt="2023-07-10T10:57:10.880" v="17" actId="20577"/>
          <ac:spMkLst>
            <pc:docMk/>
            <pc:sldMk cId="2643539754" sldId="493"/>
            <ac:spMk id="2" creationId="{F9128860-EC07-ECA8-D50A-7F00EF8BCA1F}"/>
          </ac:spMkLst>
        </pc:spChg>
      </pc:sldChg>
      <pc:sldChg chg="modSp">
        <pc:chgData name="Ana Adao" userId="4sg1S984hS8EFNoQqW+HZYqQVaroDF7FfhkaBBsjQzA=" providerId="None" clId="Web-{3C521486-C956-4DA9-B3EF-81FB7A633897}" dt="2023-07-10T10:57:16.286" v="18" actId="20577"/>
        <pc:sldMkLst>
          <pc:docMk/>
          <pc:sldMk cId="1331736165" sldId="494"/>
        </pc:sldMkLst>
        <pc:spChg chg="mod">
          <ac:chgData name="Ana Adao" userId="4sg1S984hS8EFNoQqW+HZYqQVaroDF7FfhkaBBsjQzA=" providerId="None" clId="Web-{3C521486-C956-4DA9-B3EF-81FB7A633897}" dt="2023-07-10T10:57:16.286" v="18" actId="20577"/>
          <ac:spMkLst>
            <pc:docMk/>
            <pc:sldMk cId="1331736165" sldId="494"/>
            <ac:spMk id="5" creationId="{E2234144-6B87-2F9C-CBE7-3F5EF308C88E}"/>
          </ac:spMkLst>
        </pc:spChg>
      </pc:sldChg>
      <pc:sldChg chg="modSp">
        <pc:chgData name="Ana Adao" userId="4sg1S984hS8EFNoQqW+HZYqQVaroDF7FfhkaBBsjQzA=" providerId="None" clId="Web-{3C521486-C956-4DA9-B3EF-81FB7A633897}" dt="2023-07-10T10:57:19.489" v="19" actId="20577"/>
        <pc:sldMkLst>
          <pc:docMk/>
          <pc:sldMk cId="3154702770" sldId="495"/>
        </pc:sldMkLst>
        <pc:spChg chg="mod">
          <ac:chgData name="Ana Adao" userId="4sg1S984hS8EFNoQqW+HZYqQVaroDF7FfhkaBBsjQzA=" providerId="None" clId="Web-{3C521486-C956-4DA9-B3EF-81FB7A633897}" dt="2023-07-10T10:57:19.489" v="19" actId="20577"/>
          <ac:spMkLst>
            <pc:docMk/>
            <pc:sldMk cId="3154702770" sldId="495"/>
            <ac:spMk id="5" creationId="{14F240F5-3EC1-95A5-BB8F-2DD29413801C}"/>
          </ac:spMkLst>
        </pc:spChg>
      </pc:sldChg>
      <pc:sldChg chg="modSp">
        <pc:chgData name="Ana Adao" userId="4sg1S984hS8EFNoQqW+HZYqQVaroDF7FfhkaBBsjQzA=" providerId="None" clId="Web-{3C521486-C956-4DA9-B3EF-81FB7A633897}" dt="2023-07-10T10:57:27.005" v="21" actId="20577"/>
        <pc:sldMkLst>
          <pc:docMk/>
          <pc:sldMk cId="1211015405" sldId="496"/>
        </pc:sldMkLst>
        <pc:spChg chg="mod">
          <ac:chgData name="Ana Adao" userId="4sg1S984hS8EFNoQqW+HZYqQVaroDF7FfhkaBBsjQzA=" providerId="None" clId="Web-{3C521486-C956-4DA9-B3EF-81FB7A633897}" dt="2023-07-10T10:57:27.005" v="21" actId="20577"/>
          <ac:spMkLst>
            <pc:docMk/>
            <pc:sldMk cId="1211015405" sldId="496"/>
            <ac:spMk id="5" creationId="{62CE9E74-96E6-9261-72B1-B0415F390BDD}"/>
          </ac:spMkLst>
        </pc:spChg>
      </pc:sldChg>
      <pc:sldChg chg="modSp">
        <pc:chgData name="Ana Adao" userId="4sg1S984hS8EFNoQqW+HZYqQVaroDF7FfhkaBBsjQzA=" providerId="None" clId="Web-{3C521486-C956-4DA9-B3EF-81FB7A633897}" dt="2023-07-10T10:57:38.912" v="24" actId="20577"/>
        <pc:sldMkLst>
          <pc:docMk/>
          <pc:sldMk cId="3449120797" sldId="498"/>
        </pc:sldMkLst>
        <pc:spChg chg="mod">
          <ac:chgData name="Ana Adao" userId="4sg1S984hS8EFNoQqW+HZYqQVaroDF7FfhkaBBsjQzA=" providerId="None" clId="Web-{3C521486-C956-4DA9-B3EF-81FB7A633897}" dt="2023-07-10T10:57:38.912" v="24" actId="20577"/>
          <ac:spMkLst>
            <pc:docMk/>
            <pc:sldMk cId="3449120797" sldId="498"/>
            <ac:spMk id="5" creationId="{44CE0C5F-20E3-F646-0F98-AD5801C2E0D7}"/>
          </ac:spMkLst>
        </pc:spChg>
      </pc:sldChg>
      <pc:sldChg chg="modSp">
        <pc:chgData name="Ana Adao" userId="4sg1S984hS8EFNoQqW+HZYqQVaroDF7FfhkaBBsjQzA=" providerId="None" clId="Web-{3C521486-C956-4DA9-B3EF-81FB7A633897}" dt="2023-07-10T10:57:32.365" v="22" actId="20577"/>
        <pc:sldMkLst>
          <pc:docMk/>
          <pc:sldMk cId="899682119" sldId="499"/>
        </pc:sldMkLst>
        <pc:spChg chg="mod">
          <ac:chgData name="Ana Adao" userId="4sg1S984hS8EFNoQqW+HZYqQVaroDF7FfhkaBBsjQzA=" providerId="None" clId="Web-{3C521486-C956-4DA9-B3EF-81FB7A633897}" dt="2023-07-10T10:57:32.365" v="22" actId="20577"/>
          <ac:spMkLst>
            <pc:docMk/>
            <pc:sldMk cId="899682119" sldId="499"/>
            <ac:spMk id="5" creationId="{7D91B40E-76FE-BD09-6550-4B94C9207509}"/>
          </ac:spMkLst>
        </pc:spChg>
      </pc:sldChg>
      <pc:sldChg chg="modSp">
        <pc:chgData name="Ana Adao" userId="4sg1S984hS8EFNoQqW+HZYqQVaroDF7FfhkaBBsjQzA=" providerId="None" clId="Web-{3C521486-C956-4DA9-B3EF-81FB7A633897}" dt="2023-07-10T10:57:35.896" v="23" actId="20577"/>
        <pc:sldMkLst>
          <pc:docMk/>
          <pc:sldMk cId="913724799" sldId="500"/>
        </pc:sldMkLst>
        <pc:spChg chg="mod">
          <ac:chgData name="Ana Adao" userId="4sg1S984hS8EFNoQqW+HZYqQVaroDF7FfhkaBBsjQzA=" providerId="None" clId="Web-{3C521486-C956-4DA9-B3EF-81FB7A633897}" dt="2023-07-10T10:57:35.896" v="23" actId="20577"/>
          <ac:spMkLst>
            <pc:docMk/>
            <pc:sldMk cId="913724799" sldId="500"/>
            <ac:spMk id="5" creationId="{418A296C-9CA8-0EAE-94FA-2D6962C6BF14}"/>
          </ac:spMkLst>
        </pc:spChg>
      </pc:sldChg>
      <pc:sldChg chg="modSp">
        <pc:chgData name="Ana Adao" userId="4sg1S984hS8EFNoQqW+HZYqQVaroDF7FfhkaBBsjQzA=" providerId="None" clId="Web-{3C521486-C956-4DA9-B3EF-81FB7A633897}" dt="2023-07-10T10:57:00.552" v="14" actId="20577"/>
        <pc:sldMkLst>
          <pc:docMk/>
          <pc:sldMk cId="4223089691" sldId="501"/>
        </pc:sldMkLst>
        <pc:spChg chg="mod">
          <ac:chgData name="Ana Adao" userId="4sg1S984hS8EFNoQqW+HZYqQVaroDF7FfhkaBBsjQzA=" providerId="None" clId="Web-{3C521486-C956-4DA9-B3EF-81FB7A633897}" dt="2023-07-10T10:57:00.552" v="14" actId="20577"/>
          <ac:spMkLst>
            <pc:docMk/>
            <pc:sldMk cId="4223089691" sldId="501"/>
            <ac:spMk id="5" creationId="{C1B52259-DB5A-C709-CDF5-9326173BC31A}"/>
          </ac:spMkLst>
        </pc:spChg>
      </pc:sldChg>
    </pc:docChg>
  </pc:docChgLst>
  <pc:docChgLst>
    <pc:chgData name="Ana Adao" userId="4sg1S984hS8EFNoQqW+HZYqQVaroDF7FfhkaBBsjQzA=" providerId="None" clId="Web-{E091860F-8460-4FD5-911C-339FF9E3B6B0}"/>
    <pc:docChg chg="modSld">
      <pc:chgData name="Ana Adao" userId="4sg1S984hS8EFNoQqW+HZYqQVaroDF7FfhkaBBsjQzA=" providerId="None" clId="Web-{E091860F-8460-4FD5-911C-339FF9E3B6B0}" dt="2024-07-01T16:06:30.230" v="1" actId="20577"/>
      <pc:docMkLst>
        <pc:docMk/>
      </pc:docMkLst>
      <pc:sldChg chg="modSp">
        <pc:chgData name="Ana Adao" userId="4sg1S984hS8EFNoQqW+HZYqQVaroDF7FfhkaBBsjQzA=" providerId="None" clId="Web-{E091860F-8460-4FD5-911C-339FF9E3B6B0}" dt="2024-07-01T16:06:30.230" v="1" actId="20577"/>
        <pc:sldMkLst>
          <pc:docMk/>
          <pc:sldMk cId="1159214609" sldId="488"/>
        </pc:sldMkLst>
        <pc:spChg chg="mod">
          <ac:chgData name="Ana Adao" userId="4sg1S984hS8EFNoQqW+HZYqQVaroDF7FfhkaBBsjQzA=" providerId="None" clId="Web-{E091860F-8460-4FD5-911C-339FF9E3B6B0}" dt="2024-07-01T16:06:30.230" v="1" actId="20577"/>
          <ac:spMkLst>
            <pc:docMk/>
            <pc:sldMk cId="1159214609" sldId="488"/>
            <ac:spMk id="3" creationId="{63BAF665-B884-33F4-7DC7-C6308D98A265}"/>
          </ac:spMkLst>
        </pc:spChg>
      </pc:sldChg>
    </pc:docChg>
  </pc:docChgLst>
  <pc:docChgLst>
    <pc:chgData name="Ana Adao" userId="4sg1S984hS8EFNoQqW+HZYqQVaroDF7FfhkaBBsjQzA=" providerId="None" clId="Web-{259DFB8B-D33B-4931-A18E-00F930373C09}"/>
    <pc:docChg chg="addSld delSld modSld">
      <pc:chgData name="Ana Adao" userId="4sg1S984hS8EFNoQqW+HZYqQVaroDF7FfhkaBBsjQzA=" providerId="None" clId="Web-{259DFB8B-D33B-4931-A18E-00F930373C09}" dt="2023-07-13T13:33:02.079" v="31"/>
      <pc:docMkLst>
        <pc:docMk/>
      </pc:docMkLst>
      <pc:sldChg chg="delCm">
        <pc:chgData name="Ana Adao" userId="4sg1S984hS8EFNoQqW+HZYqQVaroDF7FfhkaBBsjQzA=" providerId="None" clId="Web-{259DFB8B-D33B-4931-A18E-00F930373C09}" dt="2023-07-13T13:17:25.733" v="0"/>
        <pc:sldMkLst>
          <pc:docMk/>
          <pc:sldMk cId="4059416233" sldId="483"/>
        </pc:sldMkLst>
        <pc:extLst>
          <p:ext xmlns:p="http://schemas.openxmlformats.org/presentationml/2006/main" uri="{D6D511B9-2390-475A-947B-AFAB55BFBCF1}">
            <pc226:cmChg xmlns:pc226="http://schemas.microsoft.com/office/powerpoint/2022/06/main/command" chg="del">
              <pc226:chgData name="Ana Adao" userId="4sg1S984hS8EFNoQqW+HZYqQVaroDF7FfhkaBBsjQzA=" providerId="None" clId="Web-{259DFB8B-D33B-4931-A18E-00F930373C09}" dt="2023-07-13T13:17:25.733" v="0"/>
              <pc2:cmMkLst xmlns:pc2="http://schemas.microsoft.com/office/powerpoint/2019/9/main/command">
                <pc:docMk/>
                <pc:sldMk cId="4059416233" sldId="483"/>
                <pc2:cmMk id="{382018FB-5E5D-405B-A026-D47631816CDD}"/>
              </pc2:cmMkLst>
            </pc226:cmChg>
          </p:ext>
        </pc:extLst>
      </pc:sldChg>
      <pc:sldChg chg="delSp">
        <pc:chgData name="Ana Adao" userId="4sg1S984hS8EFNoQqW+HZYqQVaroDF7FfhkaBBsjQzA=" providerId="None" clId="Web-{259DFB8B-D33B-4931-A18E-00F930373C09}" dt="2023-07-13T13:33:02.079" v="31"/>
        <pc:sldMkLst>
          <pc:docMk/>
          <pc:sldMk cId="2913606855" sldId="492"/>
        </pc:sldMkLst>
        <pc:spChg chg="del">
          <ac:chgData name="Ana Adao" userId="4sg1S984hS8EFNoQqW+HZYqQVaroDF7FfhkaBBsjQzA=" providerId="None" clId="Web-{259DFB8B-D33B-4931-A18E-00F930373C09}" dt="2023-07-13T13:33:02.079" v="31"/>
          <ac:spMkLst>
            <pc:docMk/>
            <pc:sldMk cId="2913606855" sldId="492"/>
            <ac:spMk id="8" creationId="{1BCB507B-B401-C82A-B117-770AEBC3C6A7}"/>
          </ac:spMkLst>
        </pc:spChg>
      </pc:sldChg>
      <pc:sldChg chg="addSp delSp modSp delCm">
        <pc:chgData name="Ana Adao" userId="4sg1S984hS8EFNoQqW+HZYqQVaroDF7FfhkaBBsjQzA=" providerId="None" clId="Web-{259DFB8B-D33B-4931-A18E-00F930373C09}" dt="2023-07-13T13:30:45.670" v="17"/>
        <pc:sldMkLst>
          <pc:docMk/>
          <pc:sldMk cId="899682119" sldId="499"/>
        </pc:sldMkLst>
        <pc:picChg chg="del">
          <ac:chgData name="Ana Adao" userId="4sg1S984hS8EFNoQqW+HZYqQVaroDF7FfhkaBBsjQzA=" providerId="None" clId="Web-{259DFB8B-D33B-4931-A18E-00F930373C09}" dt="2023-07-13T13:29:18.044" v="4"/>
          <ac:picMkLst>
            <pc:docMk/>
            <pc:sldMk cId="899682119" sldId="499"/>
            <ac:picMk id="2" creationId="{CB3E78F7-CB2A-744A-A2F9-061CFC842DE3}"/>
          </ac:picMkLst>
        </pc:picChg>
        <pc:picChg chg="add mod modCrop">
          <ac:chgData name="Ana Adao" userId="4sg1S984hS8EFNoQqW+HZYqQVaroDF7FfhkaBBsjQzA=" providerId="None" clId="Web-{259DFB8B-D33B-4931-A18E-00F930373C09}" dt="2023-07-13T13:30:20.185" v="16" actId="1076"/>
          <ac:picMkLst>
            <pc:docMk/>
            <pc:sldMk cId="899682119" sldId="499"/>
            <ac:picMk id="4" creationId="{3FCEF91B-27CB-0ACA-1245-3D3C68469980}"/>
          </ac:picMkLst>
        </pc:picChg>
        <pc:extLst>
          <p:ext xmlns:p="http://schemas.openxmlformats.org/presentationml/2006/main" uri="{D6D511B9-2390-475A-947B-AFAB55BFBCF1}">
            <pc226:cmChg xmlns:pc226="http://schemas.microsoft.com/office/powerpoint/2022/06/main/command" chg="del">
              <pc226:chgData name="Ana Adao" userId="4sg1S984hS8EFNoQqW+HZYqQVaroDF7FfhkaBBsjQzA=" providerId="None" clId="Web-{259DFB8B-D33B-4931-A18E-00F930373C09}" dt="2023-07-13T13:30:45.670" v="17"/>
              <pc2:cmMkLst xmlns:pc2="http://schemas.microsoft.com/office/powerpoint/2019/9/main/command">
                <pc:docMk/>
                <pc:sldMk cId="899682119" sldId="499"/>
                <pc2:cmMk id="{272FD9C5-4DC3-4966-88D4-66DC11986DDD}"/>
              </pc2:cmMkLst>
            </pc226:cmChg>
          </p:ext>
        </pc:extLst>
      </pc:sldChg>
      <pc:sldChg chg="modSp new">
        <pc:chgData name="Ana Adao" userId="4sg1S984hS8EFNoQqW+HZYqQVaroDF7FfhkaBBsjQzA=" providerId="None" clId="Web-{259DFB8B-D33B-4931-A18E-00F930373C09}" dt="2023-07-13T13:32:47.126" v="30" actId="20577"/>
        <pc:sldMkLst>
          <pc:docMk/>
          <pc:sldMk cId="1293652776" sldId="502"/>
        </pc:sldMkLst>
        <pc:spChg chg="mod">
          <ac:chgData name="Ana Adao" userId="4sg1S984hS8EFNoQqW+HZYqQVaroDF7FfhkaBBsjQzA=" providerId="None" clId="Web-{259DFB8B-D33B-4931-A18E-00F930373C09}" dt="2023-07-13T13:32:13.516" v="24" actId="20577"/>
          <ac:spMkLst>
            <pc:docMk/>
            <pc:sldMk cId="1293652776" sldId="502"/>
            <ac:spMk id="2" creationId="{81DC44E1-0760-A311-EBB7-F14B01DC7075}"/>
          </ac:spMkLst>
        </pc:spChg>
        <pc:spChg chg="mod">
          <ac:chgData name="Ana Adao" userId="4sg1S984hS8EFNoQqW+HZYqQVaroDF7FfhkaBBsjQzA=" providerId="None" clId="Web-{259DFB8B-D33B-4931-A18E-00F930373C09}" dt="2023-07-13T13:32:47.126" v="30" actId="20577"/>
          <ac:spMkLst>
            <pc:docMk/>
            <pc:sldMk cId="1293652776" sldId="502"/>
            <ac:spMk id="3" creationId="{6A3FE7F9-2F73-CDB9-51EB-F135A6A0C93B}"/>
          </ac:spMkLst>
        </pc:spChg>
      </pc:sldChg>
      <pc:sldChg chg="addSp delSp modSp new del">
        <pc:chgData name="Ana Adao" userId="4sg1S984hS8EFNoQqW+HZYqQVaroDF7FfhkaBBsjQzA=" providerId="None" clId="Web-{259DFB8B-D33B-4931-A18E-00F930373C09}" dt="2023-07-13T13:29:26.028" v="6"/>
        <pc:sldMkLst>
          <pc:docMk/>
          <pc:sldMk cId="2383642160" sldId="502"/>
        </pc:sldMkLst>
        <pc:spChg chg="del">
          <ac:chgData name="Ana Adao" userId="4sg1S984hS8EFNoQqW+HZYqQVaroDF7FfhkaBBsjQzA=" providerId="None" clId="Web-{259DFB8B-D33B-4931-A18E-00F930373C09}" dt="2023-07-13T13:29:04.497" v="2"/>
          <ac:spMkLst>
            <pc:docMk/>
            <pc:sldMk cId="2383642160" sldId="502"/>
            <ac:spMk id="3" creationId="{29BEBA11-A398-9390-5DA5-894BEF6CA2A3}"/>
          </ac:spMkLst>
        </pc:spChg>
        <pc:spChg chg="add mod">
          <ac:chgData name="Ana Adao" userId="4sg1S984hS8EFNoQqW+HZYqQVaroDF7FfhkaBBsjQzA=" providerId="None" clId="Web-{259DFB8B-D33B-4931-A18E-00F930373C09}" dt="2023-07-13T13:29:23.903" v="5"/>
          <ac:spMkLst>
            <pc:docMk/>
            <pc:sldMk cId="2383642160" sldId="502"/>
            <ac:spMk id="6" creationId="{AFEBA229-B65F-E45C-C620-248CD607291E}"/>
          </ac:spMkLst>
        </pc:spChg>
        <pc:picChg chg="add del mod ord">
          <ac:chgData name="Ana Adao" userId="4sg1S984hS8EFNoQqW+HZYqQVaroDF7FfhkaBBsjQzA=" providerId="None" clId="Web-{259DFB8B-D33B-4931-A18E-00F930373C09}" dt="2023-07-13T13:29:23.903" v="5"/>
          <ac:picMkLst>
            <pc:docMk/>
            <pc:sldMk cId="2383642160" sldId="502"/>
            <ac:picMk id="4" creationId="{ABC6BE68-D7CF-9BFF-7552-640476D301FD}"/>
          </ac:picMkLst>
        </pc:picChg>
      </pc:sldChg>
    </pc:docChg>
  </pc:docChgLst>
  <pc:docChgLst>
    <pc:chgData name="Ana Adao" userId="4sg1S984hS8EFNoQqW+HZYqQVaroDF7FfhkaBBsjQzA=" providerId="None" clId="Web-{67FDFBAE-3E94-485E-9115-D8B9EE250077}"/>
    <pc:docChg chg="modSld">
      <pc:chgData name="Ana Adao" userId="4sg1S984hS8EFNoQqW+HZYqQVaroDF7FfhkaBBsjQzA=" providerId="None" clId="Web-{67FDFBAE-3E94-485E-9115-D8B9EE250077}" dt="2023-07-13T15:51:53.959" v="5" actId="20577"/>
      <pc:docMkLst>
        <pc:docMk/>
      </pc:docMkLst>
      <pc:sldChg chg="modSp">
        <pc:chgData name="Ana Adao" userId="4sg1S984hS8EFNoQqW+HZYqQVaroDF7FfhkaBBsjQzA=" providerId="None" clId="Web-{67FDFBAE-3E94-485E-9115-D8B9EE250077}" dt="2023-07-13T15:51:53.959" v="5" actId="20577"/>
        <pc:sldMkLst>
          <pc:docMk/>
          <pc:sldMk cId="1293652776" sldId="502"/>
        </pc:sldMkLst>
        <pc:spChg chg="mod">
          <ac:chgData name="Ana Adao" userId="4sg1S984hS8EFNoQqW+HZYqQVaroDF7FfhkaBBsjQzA=" providerId="None" clId="Web-{67FDFBAE-3E94-485E-9115-D8B9EE250077}" dt="2023-07-13T15:51:53.959" v="5" actId="20577"/>
          <ac:spMkLst>
            <pc:docMk/>
            <pc:sldMk cId="1293652776" sldId="502"/>
            <ac:spMk id="3" creationId="{6A3FE7F9-2F73-CDB9-51EB-F135A6A0C93B}"/>
          </ac:spMkLst>
        </pc:spChg>
      </pc:sldChg>
    </pc:docChg>
  </pc:docChgLst>
  <pc:docChgLst>
    <pc:chgData name="Ana Adao" userId="70b107cf3fce3f67" providerId="LiveId" clId="{7F909AC1-4D7A-4FF6-A638-AB5E9203AC2B}"/>
    <pc:docChg chg="addSld delSld modSld">
      <pc:chgData name="Ana Adao" userId="70b107cf3fce3f67" providerId="LiveId" clId="{7F909AC1-4D7A-4FF6-A638-AB5E9203AC2B}" dt="2023-06-26T17:21:04.527" v="3" actId="47"/>
      <pc:docMkLst>
        <pc:docMk/>
      </pc:docMkLst>
      <pc:sldChg chg="new del">
        <pc:chgData name="Ana Adao" userId="70b107cf3fce3f67" providerId="LiveId" clId="{7F909AC1-4D7A-4FF6-A638-AB5E9203AC2B}" dt="2023-06-26T17:21:04.527" v="3" actId="47"/>
        <pc:sldMkLst>
          <pc:docMk/>
          <pc:sldMk cId="212544607" sldId="256"/>
        </pc:sldMkLst>
      </pc:sldChg>
      <pc:sldChg chg="add">
        <pc:chgData name="Ana Adao" userId="70b107cf3fce3f67" providerId="LiveId" clId="{7F909AC1-4D7A-4FF6-A638-AB5E9203AC2B}" dt="2023-06-26T17:20:46.780" v="1"/>
        <pc:sldMkLst>
          <pc:docMk/>
          <pc:sldMk cId="2986582541" sldId="262"/>
        </pc:sldMkLst>
      </pc:sldChg>
      <pc:sldChg chg="add">
        <pc:chgData name="Ana Adao" userId="70b107cf3fce3f67" providerId="LiveId" clId="{7F909AC1-4D7A-4FF6-A638-AB5E9203AC2B}" dt="2023-06-26T17:20:46.780" v="1"/>
        <pc:sldMkLst>
          <pc:docMk/>
          <pc:sldMk cId="1944764179" sldId="422"/>
        </pc:sldMkLst>
      </pc:sldChg>
      <pc:sldChg chg="add">
        <pc:chgData name="Ana Adao" userId="70b107cf3fce3f67" providerId="LiveId" clId="{7F909AC1-4D7A-4FF6-A638-AB5E9203AC2B}" dt="2023-06-26T17:20:46.780" v="1"/>
        <pc:sldMkLst>
          <pc:docMk/>
          <pc:sldMk cId="2520176168" sldId="425"/>
        </pc:sldMkLst>
      </pc:sldChg>
      <pc:sldChg chg="add">
        <pc:chgData name="Ana Adao" userId="70b107cf3fce3f67" providerId="LiveId" clId="{7F909AC1-4D7A-4FF6-A638-AB5E9203AC2B}" dt="2023-06-26T17:20:46.780" v="1"/>
        <pc:sldMkLst>
          <pc:docMk/>
          <pc:sldMk cId="2761160630" sldId="482"/>
        </pc:sldMkLst>
      </pc:sldChg>
      <pc:sldChg chg="add">
        <pc:chgData name="Ana Adao" userId="70b107cf3fce3f67" providerId="LiveId" clId="{7F909AC1-4D7A-4FF6-A638-AB5E9203AC2B}" dt="2023-06-26T17:20:46.780" v="1"/>
        <pc:sldMkLst>
          <pc:docMk/>
          <pc:sldMk cId="4059416233" sldId="483"/>
        </pc:sldMkLst>
      </pc:sldChg>
      <pc:sldChg chg="add">
        <pc:chgData name="Ana Adao" userId="70b107cf3fce3f67" providerId="LiveId" clId="{7F909AC1-4D7A-4FF6-A638-AB5E9203AC2B}" dt="2023-06-26T17:20:46.780" v="1"/>
        <pc:sldMkLst>
          <pc:docMk/>
          <pc:sldMk cId="2534642303" sldId="486"/>
        </pc:sldMkLst>
      </pc:sldChg>
      <pc:sldChg chg="add">
        <pc:chgData name="Ana Adao" userId="70b107cf3fce3f67" providerId="LiveId" clId="{7F909AC1-4D7A-4FF6-A638-AB5E9203AC2B}" dt="2023-06-26T17:20:46.780" v="1"/>
        <pc:sldMkLst>
          <pc:docMk/>
          <pc:sldMk cId="153370297" sldId="487"/>
        </pc:sldMkLst>
      </pc:sldChg>
      <pc:sldChg chg="add">
        <pc:chgData name="Ana Adao" userId="70b107cf3fce3f67" providerId="LiveId" clId="{7F909AC1-4D7A-4FF6-A638-AB5E9203AC2B}" dt="2023-06-26T17:21:02.156" v="2"/>
        <pc:sldMkLst>
          <pc:docMk/>
          <pc:sldMk cId="1159214609" sldId="488"/>
        </pc:sldMkLst>
      </pc:sldChg>
    </pc:docChg>
  </pc:docChgLst>
  <pc:docChgLst>
    <pc:chgData name="Bill Harford" clId="Web-{B7D0F190-F22F-44F3-BEA7-F9861167972C}"/>
    <pc:docChg chg="modSld">
      <pc:chgData name="Bill Harford" userId="" providerId="" clId="Web-{B7D0F190-F22F-44F3-BEA7-F9861167972C}" dt="2023-07-12T15:12:34.752" v="372" actId="20577"/>
      <pc:docMkLst>
        <pc:docMk/>
      </pc:docMkLst>
      <pc:sldChg chg="modSp">
        <pc:chgData name="Bill Harford" userId="" providerId="" clId="Web-{B7D0F190-F22F-44F3-BEA7-F9861167972C}" dt="2023-07-12T14:49:46.726" v="55" actId="20577"/>
        <pc:sldMkLst>
          <pc:docMk/>
          <pc:sldMk cId="2761160630" sldId="482"/>
        </pc:sldMkLst>
        <pc:spChg chg="mod">
          <ac:chgData name="Bill Harford" userId="" providerId="" clId="Web-{B7D0F190-F22F-44F3-BEA7-F9861167972C}" dt="2023-07-12T14:49:46.726" v="55" actId="20577"/>
          <ac:spMkLst>
            <pc:docMk/>
            <pc:sldMk cId="2761160630" sldId="482"/>
            <ac:spMk id="3" creationId="{0BE42F46-4344-24B0-4C90-4FECC273251E}"/>
          </ac:spMkLst>
        </pc:spChg>
      </pc:sldChg>
      <pc:sldChg chg="modSp modCm">
        <pc:chgData name="Bill Harford" userId="" providerId="" clId="Web-{B7D0F190-F22F-44F3-BEA7-F9861167972C}" dt="2023-07-12T15:06:18.897" v="95" actId="20577"/>
        <pc:sldMkLst>
          <pc:docMk/>
          <pc:sldMk cId="4059416233" sldId="483"/>
        </pc:sldMkLst>
        <pc:spChg chg="mod">
          <ac:chgData name="Bill Harford" userId="" providerId="" clId="Web-{B7D0F190-F22F-44F3-BEA7-F9861167972C}" dt="2023-07-12T15:06:18.897" v="95" actId="20577"/>
          <ac:spMkLst>
            <pc:docMk/>
            <pc:sldMk cId="4059416233" sldId="483"/>
            <ac:spMk id="3" creationId="{07259FB1-3D98-075D-5DA1-F8CF00BFAAC5}"/>
          </ac:spMkLst>
        </pc:spChg>
        <pc:extLst>
          <p:ext xmlns:p="http://schemas.openxmlformats.org/presentationml/2006/main" uri="{D6D511B9-2390-475A-947B-AFAB55BFBCF1}">
            <pc226:cmChg xmlns:pc226="http://schemas.microsoft.com/office/powerpoint/2022/06/main/command" chg="mod">
              <pc226:chgData name="Bill Harford" userId="" providerId="" clId="Web-{B7D0F190-F22F-44F3-BEA7-F9861167972C}" dt="2023-07-12T15:06:17.787" v="94" actId="20577"/>
              <pc2:cmMkLst xmlns:pc2="http://schemas.microsoft.com/office/powerpoint/2019/9/main/command">
                <pc:docMk/>
                <pc:sldMk cId="4059416233" sldId="483"/>
                <pc2:cmMk id="{382018FB-5E5D-405B-A026-D47631816CDD}"/>
              </pc2:cmMkLst>
            </pc226:cmChg>
          </p:ext>
        </pc:extLst>
      </pc:sldChg>
      <pc:sldChg chg="modSp modCm">
        <pc:chgData name="Bill Harford" userId="" providerId="" clId="Web-{B7D0F190-F22F-44F3-BEA7-F9861167972C}" dt="2023-07-12T15:12:34.752" v="372" actId="20577"/>
        <pc:sldMkLst>
          <pc:docMk/>
          <pc:sldMk cId="1211015405" sldId="496"/>
        </pc:sldMkLst>
        <pc:spChg chg="mod">
          <ac:chgData name="Bill Harford" userId="" providerId="" clId="Web-{B7D0F190-F22F-44F3-BEA7-F9861167972C}" dt="2023-07-12T15:12:34.752" v="372" actId="20577"/>
          <ac:spMkLst>
            <pc:docMk/>
            <pc:sldMk cId="1211015405" sldId="496"/>
            <ac:spMk id="3" creationId="{D6ED3932-27F0-20EC-B21B-10A4960DCC51}"/>
          </ac:spMkLst>
        </pc:spChg>
        <pc:extLst>
          <p:ext xmlns:p="http://schemas.openxmlformats.org/presentationml/2006/main" uri="{D6D511B9-2390-475A-947B-AFAB55BFBCF1}">
            <pc226:cmChg xmlns:pc226="http://schemas.microsoft.com/office/powerpoint/2022/06/main/command" chg="mod">
              <pc226:chgData name="Bill Harford" userId="" providerId="" clId="Web-{B7D0F190-F22F-44F3-BEA7-F9861167972C}" dt="2023-07-12T15:12:34.752" v="372" actId="20577"/>
              <pc2:cmMkLst xmlns:pc2="http://schemas.microsoft.com/office/powerpoint/2019/9/main/command">
                <pc:docMk/>
                <pc:sldMk cId="1211015405" sldId="496"/>
                <pc2:cmMk id="{09552356-4F2C-4A09-807E-7FA48D617636}"/>
              </pc2:cmMkLst>
            </pc226:cmChg>
          </p:ext>
        </pc:extLst>
      </pc:sldChg>
    </pc:docChg>
  </pc:docChgLst>
  <pc:docChgLst>
    <pc:chgData name="Ana Adao" userId="4sg1S984hS8EFNoQqW+HZYqQVaroDF7FfhkaBBsjQzA=" providerId="None" clId="Web-{A1A42937-61FA-47E7-92B4-9EFF4256D0FA}"/>
    <pc:docChg chg="modSld">
      <pc:chgData name="Ana Adao" userId="4sg1S984hS8EFNoQqW+HZYqQVaroDF7FfhkaBBsjQzA=" providerId="None" clId="Web-{A1A42937-61FA-47E7-92B4-9EFF4256D0FA}" dt="2024-07-02T09:24:14.030" v="2" actId="20577"/>
      <pc:docMkLst>
        <pc:docMk/>
      </pc:docMkLst>
      <pc:sldChg chg="modSp">
        <pc:chgData name="Ana Adao" userId="4sg1S984hS8EFNoQqW+HZYqQVaroDF7FfhkaBBsjQzA=" providerId="None" clId="Web-{A1A42937-61FA-47E7-92B4-9EFF4256D0FA}" dt="2024-07-02T09:24:14.030" v="2" actId="20577"/>
        <pc:sldMkLst>
          <pc:docMk/>
          <pc:sldMk cId="3482675155" sldId="489"/>
        </pc:sldMkLst>
        <pc:spChg chg="mod">
          <ac:chgData name="Ana Adao" userId="4sg1S984hS8EFNoQqW+HZYqQVaroDF7FfhkaBBsjQzA=" providerId="None" clId="Web-{A1A42937-61FA-47E7-92B4-9EFF4256D0FA}" dt="2024-07-02T09:24:14.030" v="2" actId="20577"/>
          <ac:spMkLst>
            <pc:docMk/>
            <pc:sldMk cId="3482675155" sldId="489"/>
            <ac:spMk id="3" creationId="{F39632F0-6D18-DCBF-023F-F412E88D1738}"/>
          </ac:spMkLst>
        </pc:spChg>
      </pc:sldChg>
    </pc:docChg>
  </pc:docChgLst>
  <pc:docChgLst>
    <pc:chgData name="Ana Adao" userId="4sg1S984hS8EFNoQqW+HZYqQVaroDF7FfhkaBBsjQzA=" providerId="None" clId="Web-{B2817298-D3E9-416B-A7EC-6279A90F307C}"/>
    <pc:docChg chg="addSld delSld modSld sldOrd">
      <pc:chgData name="Ana Adao" userId="4sg1S984hS8EFNoQqW+HZYqQVaroDF7FfhkaBBsjQzA=" providerId="None" clId="Web-{B2817298-D3E9-416B-A7EC-6279A90F307C}" dt="2023-06-30T14:08:19.697" v="409" actId="20577"/>
      <pc:docMkLst>
        <pc:docMk/>
      </pc:docMkLst>
      <pc:sldChg chg="modSp">
        <pc:chgData name="Ana Adao" userId="4sg1S984hS8EFNoQqW+HZYqQVaroDF7FfhkaBBsjQzA=" providerId="None" clId="Web-{B2817298-D3E9-416B-A7EC-6279A90F307C}" dt="2023-06-30T14:05:31.129" v="395" actId="14100"/>
        <pc:sldMkLst>
          <pc:docMk/>
          <pc:sldMk cId="4059416233" sldId="483"/>
        </pc:sldMkLst>
        <pc:spChg chg="mod">
          <ac:chgData name="Ana Adao" userId="4sg1S984hS8EFNoQqW+HZYqQVaroDF7FfhkaBBsjQzA=" providerId="None" clId="Web-{B2817298-D3E9-416B-A7EC-6279A90F307C}" dt="2023-06-30T14:05:31.129" v="395" actId="14100"/>
          <ac:spMkLst>
            <pc:docMk/>
            <pc:sldMk cId="4059416233" sldId="483"/>
            <ac:spMk id="3" creationId="{07259FB1-3D98-075D-5DA1-F8CF00BFAAC5}"/>
          </ac:spMkLst>
        </pc:spChg>
      </pc:sldChg>
      <pc:sldChg chg="modSp">
        <pc:chgData name="Ana Adao" userId="4sg1S984hS8EFNoQqW+HZYqQVaroDF7FfhkaBBsjQzA=" providerId="None" clId="Web-{B2817298-D3E9-416B-A7EC-6279A90F307C}" dt="2023-06-30T13:37:30.452" v="8" actId="20577"/>
        <pc:sldMkLst>
          <pc:docMk/>
          <pc:sldMk cId="2264863579" sldId="490"/>
        </pc:sldMkLst>
        <pc:spChg chg="mod">
          <ac:chgData name="Ana Adao" userId="4sg1S984hS8EFNoQqW+HZYqQVaroDF7FfhkaBBsjQzA=" providerId="None" clId="Web-{B2817298-D3E9-416B-A7EC-6279A90F307C}" dt="2023-06-30T13:37:30.452" v="8" actId="20577"/>
          <ac:spMkLst>
            <pc:docMk/>
            <pc:sldMk cId="2264863579" sldId="490"/>
            <ac:spMk id="3" creationId="{E1EC1CF6-D714-5886-C52B-D8BBB04F0964}"/>
          </ac:spMkLst>
        </pc:spChg>
      </pc:sldChg>
      <pc:sldChg chg="addSp delSp modSp ord">
        <pc:chgData name="Ana Adao" userId="4sg1S984hS8EFNoQqW+HZYqQVaroDF7FfhkaBBsjQzA=" providerId="None" clId="Web-{B2817298-D3E9-416B-A7EC-6279A90F307C}" dt="2023-06-30T13:57:36.146" v="386" actId="20577"/>
        <pc:sldMkLst>
          <pc:docMk/>
          <pc:sldMk cId="2913606855" sldId="492"/>
        </pc:sldMkLst>
        <pc:spChg chg="mod">
          <ac:chgData name="Ana Adao" userId="4sg1S984hS8EFNoQqW+HZYqQVaroDF7FfhkaBBsjQzA=" providerId="None" clId="Web-{B2817298-D3E9-416B-A7EC-6279A90F307C}" dt="2023-06-30T13:57:36.146" v="386" actId="20577"/>
          <ac:spMkLst>
            <pc:docMk/>
            <pc:sldMk cId="2913606855" sldId="492"/>
            <ac:spMk id="3" creationId="{4C6D2222-4FDF-71BC-1C65-A5EABF7818A7}"/>
          </ac:spMkLst>
        </pc:spChg>
        <pc:spChg chg="add del mod">
          <ac:chgData name="Ana Adao" userId="4sg1S984hS8EFNoQqW+HZYqQVaroDF7FfhkaBBsjQzA=" providerId="None" clId="Web-{B2817298-D3E9-416B-A7EC-6279A90F307C}" dt="2023-06-30T13:56:25.393" v="362"/>
          <ac:spMkLst>
            <pc:docMk/>
            <pc:sldMk cId="2913606855" sldId="492"/>
            <ac:spMk id="5" creationId="{58F1EBF0-1E6D-F609-30F3-437E545E6DB2}"/>
          </ac:spMkLst>
        </pc:spChg>
        <pc:spChg chg="add mod">
          <ac:chgData name="Ana Adao" userId="4sg1S984hS8EFNoQqW+HZYqQVaroDF7FfhkaBBsjQzA=" providerId="None" clId="Web-{B2817298-D3E9-416B-A7EC-6279A90F307C}" dt="2023-06-30T13:57:11.207" v="377" actId="1076"/>
          <ac:spMkLst>
            <pc:docMk/>
            <pc:sldMk cId="2913606855" sldId="492"/>
            <ac:spMk id="8" creationId="{1BCB507B-B401-C82A-B117-770AEBC3C6A7}"/>
          </ac:spMkLst>
        </pc:spChg>
        <pc:picChg chg="add">
          <ac:chgData name="Ana Adao" userId="4sg1S984hS8EFNoQqW+HZYqQVaroDF7FfhkaBBsjQzA=" providerId="None" clId="Web-{B2817298-D3E9-416B-A7EC-6279A90F307C}" dt="2023-06-30T13:55:50.002" v="346"/>
          <ac:picMkLst>
            <pc:docMk/>
            <pc:sldMk cId="2913606855" sldId="492"/>
            <ac:picMk id="7" creationId="{FF9C2B4B-719F-7EAF-4E49-0E319E95AE16}"/>
          </ac:picMkLst>
        </pc:picChg>
      </pc:sldChg>
      <pc:sldChg chg="modSp">
        <pc:chgData name="Ana Adao" userId="4sg1S984hS8EFNoQqW+HZYqQVaroDF7FfhkaBBsjQzA=" providerId="None" clId="Web-{B2817298-D3E9-416B-A7EC-6279A90F307C}" dt="2023-06-30T13:59:08.836" v="389" actId="1076"/>
        <pc:sldMkLst>
          <pc:docMk/>
          <pc:sldMk cId="3154702770" sldId="495"/>
        </pc:sldMkLst>
        <pc:spChg chg="mod">
          <ac:chgData name="Ana Adao" userId="4sg1S984hS8EFNoQqW+HZYqQVaroDF7FfhkaBBsjQzA=" providerId="None" clId="Web-{B2817298-D3E9-416B-A7EC-6279A90F307C}" dt="2023-06-30T13:59:08.836" v="389" actId="1076"/>
          <ac:spMkLst>
            <pc:docMk/>
            <pc:sldMk cId="3154702770" sldId="495"/>
            <ac:spMk id="4" creationId="{64BC56EE-18A8-CD04-8A6D-55B411BEBB43}"/>
          </ac:spMkLst>
        </pc:spChg>
      </pc:sldChg>
      <pc:sldChg chg="modSp del">
        <pc:chgData name="Ana Adao" userId="4sg1S984hS8EFNoQqW+HZYqQVaroDF7FfhkaBBsjQzA=" providerId="None" clId="Web-{B2817298-D3E9-416B-A7EC-6279A90F307C}" dt="2023-06-30T13:54:19.546" v="330"/>
        <pc:sldMkLst>
          <pc:docMk/>
          <pc:sldMk cId="946360675" sldId="497"/>
        </pc:sldMkLst>
        <pc:spChg chg="mod">
          <ac:chgData name="Ana Adao" userId="4sg1S984hS8EFNoQqW+HZYqQVaroDF7FfhkaBBsjQzA=" providerId="None" clId="Web-{B2817298-D3E9-416B-A7EC-6279A90F307C}" dt="2023-06-30T13:53:47.263" v="321" actId="20577"/>
          <ac:spMkLst>
            <pc:docMk/>
            <pc:sldMk cId="946360675" sldId="497"/>
            <ac:spMk id="3" creationId="{0E48F4B0-4F16-B68B-36D7-AB58A5F6F8C6}"/>
          </ac:spMkLst>
        </pc:spChg>
      </pc:sldChg>
      <pc:sldChg chg="ord">
        <pc:chgData name="Ana Adao" userId="4sg1S984hS8EFNoQqW+HZYqQVaroDF7FfhkaBBsjQzA=" providerId="None" clId="Web-{B2817298-D3E9-416B-A7EC-6279A90F307C}" dt="2023-06-30T14:05:46.661" v="396"/>
        <pc:sldMkLst>
          <pc:docMk/>
          <pc:sldMk cId="899682119" sldId="499"/>
        </pc:sldMkLst>
      </pc:sldChg>
      <pc:sldChg chg="modSp">
        <pc:chgData name="Ana Adao" userId="4sg1S984hS8EFNoQqW+HZYqQVaroDF7FfhkaBBsjQzA=" providerId="None" clId="Web-{B2817298-D3E9-416B-A7EC-6279A90F307C}" dt="2023-06-30T14:08:19.697" v="409" actId="20577"/>
        <pc:sldMkLst>
          <pc:docMk/>
          <pc:sldMk cId="913724799" sldId="500"/>
        </pc:sldMkLst>
        <pc:spChg chg="mod">
          <ac:chgData name="Ana Adao" userId="4sg1S984hS8EFNoQqW+HZYqQVaroDF7FfhkaBBsjQzA=" providerId="None" clId="Web-{B2817298-D3E9-416B-A7EC-6279A90F307C}" dt="2023-06-30T14:08:19.697" v="409" actId="20577"/>
          <ac:spMkLst>
            <pc:docMk/>
            <pc:sldMk cId="913724799" sldId="500"/>
            <ac:spMk id="8" creationId="{06A09F2A-CDBB-F471-DFB8-628BF15BD9D5}"/>
          </ac:spMkLst>
        </pc:spChg>
      </pc:sldChg>
      <pc:sldChg chg="addSp delSp modSp new">
        <pc:chgData name="Ana Adao" userId="4sg1S984hS8EFNoQqW+HZYqQVaroDF7FfhkaBBsjQzA=" providerId="None" clId="Web-{B2817298-D3E9-416B-A7EC-6279A90F307C}" dt="2023-06-30T13:56:18.487" v="360" actId="20577"/>
        <pc:sldMkLst>
          <pc:docMk/>
          <pc:sldMk cId="4223089691" sldId="501"/>
        </pc:sldMkLst>
        <pc:spChg chg="del">
          <ac:chgData name="Ana Adao" userId="4sg1S984hS8EFNoQqW+HZYqQVaroDF7FfhkaBBsjQzA=" providerId="None" clId="Web-{B2817298-D3E9-416B-A7EC-6279A90F307C}" dt="2023-06-30T13:48:23.160" v="53"/>
          <ac:spMkLst>
            <pc:docMk/>
            <pc:sldMk cId="4223089691" sldId="501"/>
            <ac:spMk id="2" creationId="{E206B0E8-CC46-5F47-6BF3-0036B4CCA986}"/>
          </ac:spMkLst>
        </pc:spChg>
        <pc:spChg chg="mod">
          <ac:chgData name="Ana Adao" userId="4sg1S984hS8EFNoQqW+HZYqQVaroDF7FfhkaBBsjQzA=" providerId="None" clId="Web-{B2817298-D3E9-416B-A7EC-6279A90F307C}" dt="2023-06-30T13:56:18.487" v="360" actId="20577"/>
          <ac:spMkLst>
            <pc:docMk/>
            <pc:sldMk cId="4223089691" sldId="501"/>
            <ac:spMk id="3" creationId="{F9029179-A22A-5278-FACE-8BB2FFBA84D3}"/>
          </ac:spMkLst>
        </pc:spChg>
        <pc:spChg chg="add mod">
          <ac:chgData name="Ana Adao" userId="4sg1S984hS8EFNoQqW+HZYqQVaroDF7FfhkaBBsjQzA=" providerId="None" clId="Web-{B2817298-D3E9-416B-A7EC-6279A90F307C}" dt="2023-06-30T13:48:23.472" v="54"/>
          <ac:spMkLst>
            <pc:docMk/>
            <pc:sldMk cId="4223089691" sldId="501"/>
            <ac:spMk id="5" creationId="{C1B52259-DB5A-C709-CDF5-9326173BC31A}"/>
          </ac:spMkLst>
        </pc:spChg>
        <pc:picChg chg="add mod">
          <ac:chgData name="Ana Adao" userId="4sg1S984hS8EFNoQqW+HZYqQVaroDF7FfhkaBBsjQzA=" providerId="None" clId="Web-{B2817298-D3E9-416B-A7EC-6279A90F307C}" dt="2023-06-30T13:55:48.095" v="345" actId="1076"/>
          <ac:picMkLst>
            <pc:docMk/>
            <pc:sldMk cId="4223089691" sldId="501"/>
            <ac:picMk id="6" creationId="{B3014EA9-105D-3008-DC4E-146F650A0D04}"/>
          </ac:picMkLst>
        </pc:picChg>
      </pc:sldChg>
    </pc:docChg>
  </pc:docChgLst>
  <pc:docChgLst>
    <pc:chgData name="Ana Adao" clId="Web-{0B6B8A8E-D2BB-4ABF-9A5A-19A141E382E8}"/>
    <pc:docChg chg="addSld delSld modSld">
      <pc:chgData name="Ana Adao" userId="" providerId="" clId="Web-{0B6B8A8E-D2BB-4ABF-9A5A-19A141E382E8}" dt="2023-06-29T14:46:05.408" v="838" actId="1076"/>
      <pc:docMkLst>
        <pc:docMk/>
      </pc:docMkLst>
      <pc:sldChg chg="modSp">
        <pc:chgData name="Ana Adao" userId="" providerId="" clId="Web-{0B6B8A8E-D2BB-4ABF-9A5A-19A141E382E8}" dt="2023-06-29T13:31:19.511" v="55" actId="20577"/>
        <pc:sldMkLst>
          <pc:docMk/>
          <pc:sldMk cId="2986582541" sldId="262"/>
        </pc:sldMkLst>
        <pc:spChg chg="mod">
          <ac:chgData name="Ana Adao" userId="" providerId="" clId="Web-{0B6B8A8E-D2BB-4ABF-9A5A-19A141E382E8}" dt="2023-06-29T13:31:19.511" v="55" actId="20577"/>
          <ac:spMkLst>
            <pc:docMk/>
            <pc:sldMk cId="2986582541" sldId="262"/>
            <ac:spMk id="2" creationId="{CA7927F3-CFB5-8891-3C79-E6E53FBBDA4B}"/>
          </ac:spMkLst>
        </pc:spChg>
      </pc:sldChg>
      <pc:sldChg chg="modSp">
        <pc:chgData name="Ana Adao" userId="" providerId="" clId="Web-{0B6B8A8E-D2BB-4ABF-9A5A-19A141E382E8}" dt="2023-06-29T13:30:05.775" v="42" actId="20577"/>
        <pc:sldMkLst>
          <pc:docMk/>
          <pc:sldMk cId="2761160630" sldId="482"/>
        </pc:sldMkLst>
        <pc:spChg chg="mod">
          <ac:chgData name="Ana Adao" userId="" providerId="" clId="Web-{0B6B8A8E-D2BB-4ABF-9A5A-19A141E382E8}" dt="2023-06-29T13:30:05.775" v="42" actId="20577"/>
          <ac:spMkLst>
            <pc:docMk/>
            <pc:sldMk cId="2761160630" sldId="482"/>
            <ac:spMk id="3" creationId="{0BE42F46-4344-24B0-4C90-4FECC273251E}"/>
          </ac:spMkLst>
        </pc:spChg>
        <pc:spChg chg="mod">
          <ac:chgData name="Ana Adao" userId="" providerId="" clId="Web-{0B6B8A8E-D2BB-4ABF-9A5A-19A141E382E8}" dt="2023-06-29T13:29:30.571" v="11" actId="20577"/>
          <ac:spMkLst>
            <pc:docMk/>
            <pc:sldMk cId="2761160630" sldId="482"/>
            <ac:spMk id="4" creationId="{C2BC1400-94B1-6452-B5DF-A3356DC7C1E1}"/>
          </ac:spMkLst>
        </pc:spChg>
      </pc:sldChg>
      <pc:sldChg chg="modSp">
        <pc:chgData name="Ana Adao" userId="" providerId="" clId="Web-{0B6B8A8E-D2BB-4ABF-9A5A-19A141E382E8}" dt="2023-06-29T13:33:50.061" v="159" actId="20577"/>
        <pc:sldMkLst>
          <pc:docMk/>
          <pc:sldMk cId="4059416233" sldId="483"/>
        </pc:sldMkLst>
        <pc:spChg chg="mod">
          <ac:chgData name="Ana Adao" userId="" providerId="" clId="Web-{0B6B8A8E-D2BB-4ABF-9A5A-19A141E382E8}" dt="2023-06-29T13:33:50.061" v="159" actId="20577"/>
          <ac:spMkLst>
            <pc:docMk/>
            <pc:sldMk cId="4059416233" sldId="483"/>
            <ac:spMk id="3" creationId="{07259FB1-3D98-075D-5DA1-F8CF00BFAAC5}"/>
          </ac:spMkLst>
        </pc:spChg>
        <pc:spChg chg="mod">
          <ac:chgData name="Ana Adao" userId="" providerId="" clId="Web-{0B6B8A8E-D2BB-4ABF-9A5A-19A141E382E8}" dt="2023-06-29T13:31:29.277" v="58" actId="20577"/>
          <ac:spMkLst>
            <pc:docMk/>
            <pc:sldMk cId="4059416233" sldId="483"/>
            <ac:spMk id="4" creationId="{515869CE-84B2-4353-E104-8186F440BE31}"/>
          </ac:spMkLst>
        </pc:spChg>
      </pc:sldChg>
      <pc:sldChg chg="del">
        <pc:chgData name="Ana Adao" userId="" providerId="" clId="Web-{0B6B8A8E-D2BB-4ABF-9A5A-19A141E382E8}" dt="2023-06-29T14:17:45.540" v="279"/>
        <pc:sldMkLst>
          <pc:docMk/>
          <pc:sldMk cId="2534642303" sldId="486"/>
        </pc:sldMkLst>
      </pc:sldChg>
      <pc:sldChg chg="del">
        <pc:chgData name="Ana Adao" userId="" providerId="" clId="Web-{0B6B8A8E-D2BB-4ABF-9A5A-19A141E382E8}" dt="2023-06-29T14:43:27.732" v="755"/>
        <pc:sldMkLst>
          <pc:docMk/>
          <pc:sldMk cId="153370297" sldId="487"/>
        </pc:sldMkLst>
      </pc:sldChg>
      <pc:sldChg chg="addSp delSp modSp new">
        <pc:chgData name="Ana Adao" userId="" providerId="" clId="Web-{0B6B8A8E-D2BB-4ABF-9A5A-19A141E382E8}" dt="2023-06-29T14:17:35.415" v="278" actId="20577"/>
        <pc:sldMkLst>
          <pc:docMk/>
          <pc:sldMk cId="2264863579" sldId="490"/>
        </pc:sldMkLst>
        <pc:spChg chg="del">
          <ac:chgData name="Ana Adao" userId="" providerId="" clId="Web-{0B6B8A8E-D2BB-4ABF-9A5A-19A141E382E8}" dt="2023-06-29T14:12:20.236" v="162"/>
          <ac:spMkLst>
            <pc:docMk/>
            <pc:sldMk cId="2264863579" sldId="490"/>
            <ac:spMk id="2" creationId="{DE90D053-049A-A5C8-95D6-D29F24405869}"/>
          </ac:spMkLst>
        </pc:spChg>
        <pc:spChg chg="mod">
          <ac:chgData name="Ana Adao" userId="" providerId="" clId="Web-{0B6B8A8E-D2BB-4ABF-9A5A-19A141E382E8}" dt="2023-06-29T14:17:35.415" v="278" actId="20577"/>
          <ac:spMkLst>
            <pc:docMk/>
            <pc:sldMk cId="2264863579" sldId="490"/>
            <ac:spMk id="3" creationId="{E1EC1CF6-D714-5886-C52B-D8BBB04F0964}"/>
          </ac:spMkLst>
        </pc:spChg>
        <pc:spChg chg="add">
          <ac:chgData name="Ana Adao" userId="" providerId="" clId="Web-{0B6B8A8E-D2BB-4ABF-9A5A-19A141E382E8}" dt="2023-06-29T14:12:17.408" v="161"/>
          <ac:spMkLst>
            <pc:docMk/>
            <pc:sldMk cId="2264863579" sldId="490"/>
            <ac:spMk id="5" creationId="{2B4DFF80-F68C-0096-6A62-369219FD0837}"/>
          </ac:spMkLst>
        </pc:spChg>
        <pc:picChg chg="add del mod">
          <ac:chgData name="Ana Adao" userId="" providerId="" clId="Web-{0B6B8A8E-D2BB-4ABF-9A5A-19A141E382E8}" dt="2023-06-29T14:13:42.675" v="191"/>
          <ac:picMkLst>
            <pc:docMk/>
            <pc:sldMk cId="2264863579" sldId="490"/>
            <ac:picMk id="6" creationId="{36B55B4F-CE55-D1E9-C552-75FF9E3CE64A}"/>
          </ac:picMkLst>
        </pc:picChg>
        <pc:picChg chg="add del mod">
          <ac:chgData name="Ana Adao" userId="" providerId="" clId="Web-{0B6B8A8E-D2BB-4ABF-9A5A-19A141E382E8}" dt="2023-06-29T14:15:11.333" v="194"/>
          <ac:picMkLst>
            <pc:docMk/>
            <pc:sldMk cId="2264863579" sldId="490"/>
            <ac:picMk id="7" creationId="{16ABF75A-AC23-3857-AB19-241D9B044E41}"/>
          </ac:picMkLst>
        </pc:picChg>
        <pc:picChg chg="add mod">
          <ac:chgData name="Ana Adao" userId="" providerId="" clId="Web-{0B6B8A8E-D2BB-4ABF-9A5A-19A141E382E8}" dt="2023-06-29T14:15:53.397" v="199" actId="14100"/>
          <ac:picMkLst>
            <pc:docMk/>
            <pc:sldMk cId="2264863579" sldId="490"/>
            <ac:picMk id="8" creationId="{8D8BC4E0-863D-834F-F193-A47A13D19A21}"/>
          </ac:picMkLst>
        </pc:picChg>
      </pc:sldChg>
      <pc:sldChg chg="modSp new">
        <pc:chgData name="Ana Adao" userId="" providerId="" clId="Web-{0B6B8A8E-D2BB-4ABF-9A5A-19A141E382E8}" dt="2023-06-29T14:28:04.820" v="395" actId="20577"/>
        <pc:sldMkLst>
          <pc:docMk/>
          <pc:sldMk cId="3262502890" sldId="491"/>
        </pc:sldMkLst>
        <pc:spChg chg="mod">
          <ac:chgData name="Ana Adao" userId="" providerId="" clId="Web-{0B6B8A8E-D2BB-4ABF-9A5A-19A141E382E8}" dt="2023-06-29T14:18:46.354" v="282" actId="20577"/>
          <ac:spMkLst>
            <pc:docMk/>
            <pc:sldMk cId="3262502890" sldId="491"/>
            <ac:spMk id="2" creationId="{AAC23365-CBE1-3074-D86B-977DF6781078}"/>
          </ac:spMkLst>
        </pc:spChg>
        <pc:spChg chg="mod">
          <ac:chgData name="Ana Adao" userId="" providerId="" clId="Web-{0B6B8A8E-D2BB-4ABF-9A5A-19A141E382E8}" dt="2023-06-29T14:28:04.820" v="395" actId="20577"/>
          <ac:spMkLst>
            <pc:docMk/>
            <pc:sldMk cId="3262502890" sldId="491"/>
            <ac:spMk id="3" creationId="{6D46EFDA-7F12-F8C8-0DE4-2C7624F38E90}"/>
          </ac:spMkLst>
        </pc:spChg>
      </pc:sldChg>
      <pc:sldChg chg="modSp new">
        <pc:chgData name="Ana Adao" userId="" providerId="" clId="Web-{0B6B8A8E-D2BB-4ABF-9A5A-19A141E382E8}" dt="2023-06-29T14:29:44.322" v="496" actId="20577"/>
        <pc:sldMkLst>
          <pc:docMk/>
          <pc:sldMk cId="2913606855" sldId="492"/>
        </pc:sldMkLst>
        <pc:spChg chg="mod">
          <ac:chgData name="Ana Adao" userId="" providerId="" clId="Web-{0B6B8A8E-D2BB-4ABF-9A5A-19A141E382E8}" dt="2023-06-29T14:28:18.945" v="409" actId="20577"/>
          <ac:spMkLst>
            <pc:docMk/>
            <pc:sldMk cId="2913606855" sldId="492"/>
            <ac:spMk id="2" creationId="{FC6845E8-1599-EBC9-A91A-20F0CF039BF3}"/>
          </ac:spMkLst>
        </pc:spChg>
        <pc:spChg chg="mod">
          <ac:chgData name="Ana Adao" userId="" providerId="" clId="Web-{0B6B8A8E-D2BB-4ABF-9A5A-19A141E382E8}" dt="2023-06-29T14:29:44.322" v="496" actId="20577"/>
          <ac:spMkLst>
            <pc:docMk/>
            <pc:sldMk cId="2913606855" sldId="492"/>
            <ac:spMk id="3" creationId="{4C6D2222-4FDF-71BC-1C65-A5EABF7818A7}"/>
          </ac:spMkLst>
        </pc:spChg>
      </pc:sldChg>
      <pc:sldChg chg="addSp delSp modSp new">
        <pc:chgData name="Ana Adao" userId="" providerId="" clId="Web-{0B6B8A8E-D2BB-4ABF-9A5A-19A141E382E8}" dt="2023-06-29T14:38:37.710" v="645" actId="20577"/>
        <pc:sldMkLst>
          <pc:docMk/>
          <pc:sldMk cId="2643539754" sldId="493"/>
        </pc:sldMkLst>
        <pc:spChg chg="mod">
          <ac:chgData name="Ana Adao" userId="" providerId="" clId="Web-{0B6B8A8E-D2BB-4ABF-9A5A-19A141E382E8}" dt="2023-06-29T14:36:48.832" v="558" actId="1076"/>
          <ac:spMkLst>
            <pc:docMk/>
            <pc:sldMk cId="2643539754" sldId="493"/>
            <ac:spMk id="2" creationId="{F9128860-EC07-ECA8-D50A-7F00EF8BCA1F}"/>
          </ac:spMkLst>
        </pc:spChg>
        <pc:spChg chg="mod">
          <ac:chgData name="Ana Adao" userId="" providerId="" clId="Web-{0B6B8A8E-D2BB-4ABF-9A5A-19A141E382E8}" dt="2023-06-29T14:38:37.710" v="645" actId="20577"/>
          <ac:spMkLst>
            <pc:docMk/>
            <pc:sldMk cId="2643539754" sldId="493"/>
            <ac:spMk id="3" creationId="{C4B8841A-6951-DEDD-7B90-4F8AB504ED6B}"/>
          </ac:spMkLst>
        </pc:spChg>
        <pc:picChg chg="add del mod">
          <ac:chgData name="Ana Adao" userId="" providerId="" clId="Web-{0B6B8A8E-D2BB-4ABF-9A5A-19A141E382E8}" dt="2023-06-29T14:35:00.642" v="540"/>
          <ac:picMkLst>
            <pc:docMk/>
            <pc:sldMk cId="2643539754" sldId="493"/>
            <ac:picMk id="4" creationId="{C2A9E2D8-AA6E-5FBA-2D1C-DFE09ACB838B}"/>
          </ac:picMkLst>
        </pc:picChg>
        <pc:picChg chg="add del mod">
          <ac:chgData name="Ana Adao" userId="" providerId="" clId="Web-{0B6B8A8E-D2BB-4ABF-9A5A-19A141E382E8}" dt="2023-06-29T14:35:02.408" v="541"/>
          <ac:picMkLst>
            <pc:docMk/>
            <pc:sldMk cId="2643539754" sldId="493"/>
            <ac:picMk id="5" creationId="{9D2B4890-975C-9BB6-7B50-3BF02F574C08}"/>
          </ac:picMkLst>
        </pc:picChg>
        <pc:picChg chg="add del mod modCrop">
          <ac:chgData name="Ana Adao" userId="" providerId="" clId="Web-{0B6B8A8E-D2BB-4ABF-9A5A-19A141E382E8}" dt="2023-06-29T14:36:36.863" v="554"/>
          <ac:picMkLst>
            <pc:docMk/>
            <pc:sldMk cId="2643539754" sldId="493"/>
            <ac:picMk id="7" creationId="{B54BBD4E-D61B-E0B5-14F3-819132A03A82}"/>
          </ac:picMkLst>
        </pc:picChg>
        <pc:picChg chg="add mod">
          <ac:chgData name="Ana Adao" userId="" providerId="" clId="Web-{0B6B8A8E-D2BB-4ABF-9A5A-19A141E382E8}" dt="2023-06-29T14:36:54.332" v="561" actId="1076"/>
          <ac:picMkLst>
            <pc:docMk/>
            <pc:sldMk cId="2643539754" sldId="493"/>
            <ac:picMk id="9" creationId="{9F3C036A-15A0-E2E8-0118-E082AEB813EC}"/>
          </ac:picMkLst>
        </pc:picChg>
      </pc:sldChg>
      <pc:sldChg chg="addSp delSp modSp new">
        <pc:chgData name="Ana Adao" userId="" providerId="" clId="Web-{0B6B8A8E-D2BB-4ABF-9A5A-19A141E382E8}" dt="2023-06-29T14:43:03.185" v="754" actId="1076"/>
        <pc:sldMkLst>
          <pc:docMk/>
          <pc:sldMk cId="1331736165" sldId="494"/>
        </pc:sldMkLst>
        <pc:spChg chg="del">
          <ac:chgData name="Ana Adao" userId="" providerId="" clId="Web-{0B6B8A8E-D2BB-4ABF-9A5A-19A141E382E8}" dt="2023-06-29T14:40:03.118" v="647"/>
          <ac:spMkLst>
            <pc:docMk/>
            <pc:sldMk cId="1331736165" sldId="494"/>
            <ac:spMk id="2" creationId="{4BEC8DD5-BF96-4041-BD92-1832168CDCA7}"/>
          </ac:spMkLst>
        </pc:spChg>
        <pc:spChg chg="mod">
          <ac:chgData name="Ana Adao" userId="" providerId="" clId="Web-{0B6B8A8E-D2BB-4ABF-9A5A-19A141E382E8}" dt="2023-06-29T14:41:21.229" v="743" actId="14100"/>
          <ac:spMkLst>
            <pc:docMk/>
            <pc:sldMk cId="1331736165" sldId="494"/>
            <ac:spMk id="3" creationId="{2CCB06C8-EF97-E54F-251E-631FB641E629}"/>
          </ac:spMkLst>
        </pc:spChg>
        <pc:spChg chg="add mod">
          <ac:chgData name="Ana Adao" userId="" providerId="" clId="Web-{0B6B8A8E-D2BB-4ABF-9A5A-19A141E382E8}" dt="2023-06-29T14:40:03.915" v="648"/>
          <ac:spMkLst>
            <pc:docMk/>
            <pc:sldMk cId="1331736165" sldId="494"/>
            <ac:spMk id="5" creationId="{E2234144-6B87-2F9C-CBE7-3F5EF308C88E}"/>
          </ac:spMkLst>
        </pc:spChg>
        <pc:picChg chg="add del mod">
          <ac:chgData name="Ana Adao" userId="" providerId="" clId="Web-{0B6B8A8E-D2BB-4ABF-9A5A-19A141E382E8}" dt="2023-06-29T14:41:45.277" v="747"/>
          <ac:picMkLst>
            <pc:docMk/>
            <pc:sldMk cId="1331736165" sldId="494"/>
            <ac:picMk id="6" creationId="{3A275A48-83E3-11D2-4975-93028E84DD57}"/>
          </ac:picMkLst>
        </pc:picChg>
        <pc:picChg chg="add del mod">
          <ac:chgData name="Ana Adao" userId="" providerId="" clId="Web-{0B6B8A8E-D2BB-4ABF-9A5A-19A141E382E8}" dt="2023-06-29T14:42:48.559" v="749"/>
          <ac:picMkLst>
            <pc:docMk/>
            <pc:sldMk cId="1331736165" sldId="494"/>
            <ac:picMk id="7" creationId="{E3A098E6-EEE5-93C2-7F43-BBFE1E8774F5}"/>
          </ac:picMkLst>
        </pc:picChg>
        <pc:picChg chg="add mod">
          <ac:chgData name="Ana Adao" userId="" providerId="" clId="Web-{0B6B8A8E-D2BB-4ABF-9A5A-19A141E382E8}" dt="2023-06-29T14:43:03.185" v="754" actId="1076"/>
          <ac:picMkLst>
            <pc:docMk/>
            <pc:sldMk cId="1331736165" sldId="494"/>
            <ac:picMk id="8" creationId="{79FDFA50-C08A-73AA-287D-D56D0FD578EE}"/>
          </ac:picMkLst>
        </pc:picChg>
      </pc:sldChg>
      <pc:sldChg chg="addSp delSp modSp new">
        <pc:chgData name="Ana Adao" userId="" providerId="" clId="Web-{0B6B8A8E-D2BB-4ABF-9A5A-19A141E382E8}" dt="2023-06-29T14:46:05.408" v="838" actId="1076"/>
        <pc:sldMkLst>
          <pc:docMk/>
          <pc:sldMk cId="3154702770" sldId="495"/>
        </pc:sldMkLst>
        <pc:spChg chg="del">
          <ac:chgData name="Ana Adao" userId="" providerId="" clId="Web-{0B6B8A8E-D2BB-4ABF-9A5A-19A141E382E8}" dt="2023-06-29T14:43:51.436" v="757"/>
          <ac:spMkLst>
            <pc:docMk/>
            <pc:sldMk cId="3154702770" sldId="495"/>
            <ac:spMk id="2" creationId="{77C0AE82-E471-7135-AC3C-502FE4CE35B7}"/>
          </ac:spMkLst>
        </pc:spChg>
        <pc:spChg chg="mod">
          <ac:chgData name="Ana Adao" userId="" providerId="" clId="Web-{0B6B8A8E-D2BB-4ABF-9A5A-19A141E382E8}" dt="2023-06-29T14:45:57.189" v="836" actId="20577"/>
          <ac:spMkLst>
            <pc:docMk/>
            <pc:sldMk cId="3154702770" sldId="495"/>
            <ac:spMk id="3" creationId="{225052F3-3EBC-BC88-93AC-5E3900CD9831}"/>
          </ac:spMkLst>
        </pc:spChg>
        <pc:spChg chg="add mod">
          <ac:chgData name="Ana Adao" userId="" providerId="" clId="Web-{0B6B8A8E-D2BB-4ABF-9A5A-19A141E382E8}" dt="2023-06-29T14:43:51.529" v="758"/>
          <ac:spMkLst>
            <pc:docMk/>
            <pc:sldMk cId="3154702770" sldId="495"/>
            <ac:spMk id="5" creationId="{14F240F5-3EC1-95A5-BB8F-2DD29413801C}"/>
          </ac:spMkLst>
        </pc:spChg>
        <pc:picChg chg="add mod">
          <ac:chgData name="Ana Adao" userId="" providerId="" clId="Web-{0B6B8A8E-D2BB-4ABF-9A5A-19A141E382E8}" dt="2023-06-29T14:46:05.408" v="838" actId="1076"/>
          <ac:picMkLst>
            <pc:docMk/>
            <pc:sldMk cId="3154702770" sldId="495"/>
            <ac:picMk id="6" creationId="{2BF34514-F95B-A492-41FC-78411E7DF998}"/>
          </ac:picMkLst>
        </pc:picChg>
      </pc:sldChg>
    </pc:docChg>
  </pc:docChgLst>
  <pc:docChgLst>
    <pc:chgData name="Ana Adao" clId="Web-{B2817298-D3E9-416B-A7EC-6279A90F307C}"/>
    <pc:docChg chg="modSld">
      <pc:chgData name="Ana Adao" userId="" providerId="" clId="Web-{B2817298-D3E9-416B-A7EC-6279A90F307C}" dt="2023-06-30T15:11:59.016" v="197" actId="20577"/>
      <pc:docMkLst>
        <pc:docMk/>
      </pc:docMkLst>
      <pc:sldChg chg="modSp">
        <pc:chgData name="Ana Adao" userId="" providerId="" clId="Web-{B2817298-D3E9-416B-A7EC-6279A90F307C}" dt="2023-06-30T14:35:37.576" v="36" actId="20577"/>
        <pc:sldMkLst>
          <pc:docMk/>
          <pc:sldMk cId="4059416233" sldId="483"/>
        </pc:sldMkLst>
        <pc:spChg chg="mod">
          <ac:chgData name="Ana Adao" userId="" providerId="" clId="Web-{B2817298-D3E9-416B-A7EC-6279A90F307C}" dt="2023-06-30T14:35:37.576" v="36" actId="20577"/>
          <ac:spMkLst>
            <pc:docMk/>
            <pc:sldMk cId="4059416233" sldId="483"/>
            <ac:spMk id="3" creationId="{07259FB1-3D98-075D-5DA1-F8CF00BFAAC5}"/>
          </ac:spMkLst>
        </pc:spChg>
      </pc:sldChg>
      <pc:sldChg chg="modSp">
        <pc:chgData name="Ana Adao" userId="" providerId="" clId="Web-{B2817298-D3E9-416B-A7EC-6279A90F307C}" dt="2023-06-30T14:37:58.363" v="73" actId="20577"/>
        <pc:sldMkLst>
          <pc:docMk/>
          <pc:sldMk cId="1211015405" sldId="496"/>
        </pc:sldMkLst>
        <pc:spChg chg="mod">
          <ac:chgData name="Ana Adao" userId="" providerId="" clId="Web-{B2817298-D3E9-416B-A7EC-6279A90F307C}" dt="2023-06-30T14:37:58.363" v="73" actId="20577"/>
          <ac:spMkLst>
            <pc:docMk/>
            <pc:sldMk cId="1211015405" sldId="496"/>
            <ac:spMk id="3" creationId="{D6ED3932-27F0-20EC-B21B-10A4960DCC51}"/>
          </ac:spMkLst>
        </pc:spChg>
        <pc:spChg chg="mod">
          <ac:chgData name="Ana Adao" userId="" providerId="" clId="Web-{B2817298-D3E9-416B-A7EC-6279A90F307C}" dt="2023-06-30T14:36:28.656" v="38" actId="1076"/>
          <ac:spMkLst>
            <pc:docMk/>
            <pc:sldMk cId="1211015405" sldId="496"/>
            <ac:spMk id="5" creationId="{62CE9E74-96E6-9261-72B1-B0415F390BDD}"/>
          </ac:spMkLst>
        </pc:spChg>
      </pc:sldChg>
      <pc:sldChg chg="addSp delSp modSp">
        <pc:chgData name="Ana Adao" userId="" providerId="" clId="Web-{B2817298-D3E9-416B-A7EC-6279A90F307C}" dt="2023-06-30T15:11:59.016" v="197" actId="20577"/>
        <pc:sldMkLst>
          <pc:docMk/>
          <pc:sldMk cId="899682119" sldId="499"/>
        </pc:sldMkLst>
        <pc:spChg chg="mod">
          <ac:chgData name="Ana Adao" userId="" providerId="" clId="Web-{B2817298-D3E9-416B-A7EC-6279A90F307C}" dt="2023-06-30T15:11:59.016" v="197" actId="20577"/>
          <ac:spMkLst>
            <pc:docMk/>
            <pc:sldMk cId="899682119" sldId="499"/>
            <ac:spMk id="3" creationId="{557238E2-9B5A-06E3-6140-778521A0E0B4}"/>
          </ac:spMkLst>
        </pc:spChg>
        <pc:spChg chg="mod">
          <ac:chgData name="Ana Adao" userId="" providerId="" clId="Web-{B2817298-D3E9-416B-A7EC-6279A90F307C}" dt="2023-06-30T15:09:56.496" v="177" actId="1076"/>
          <ac:spMkLst>
            <pc:docMk/>
            <pc:sldMk cId="899682119" sldId="499"/>
            <ac:spMk id="5" creationId="{7D91B40E-76FE-BD09-6550-4B94C9207509}"/>
          </ac:spMkLst>
        </pc:spChg>
        <pc:picChg chg="add mod">
          <ac:chgData name="Ana Adao" userId="" providerId="" clId="Web-{B2817298-D3E9-416B-A7EC-6279A90F307C}" dt="2023-06-30T15:10:24.434" v="179" actId="1076"/>
          <ac:picMkLst>
            <pc:docMk/>
            <pc:sldMk cId="899682119" sldId="499"/>
            <ac:picMk id="2" creationId="{CB3E78F7-CB2A-744A-A2F9-061CFC842DE3}"/>
          </ac:picMkLst>
        </pc:picChg>
        <pc:picChg chg="del">
          <ac:chgData name="Ana Adao" userId="" providerId="" clId="Web-{B2817298-D3E9-416B-A7EC-6279A90F307C}" dt="2023-06-30T14:45:10.443" v="162"/>
          <ac:picMkLst>
            <pc:docMk/>
            <pc:sldMk cId="899682119" sldId="499"/>
            <ac:picMk id="6" creationId="{6FAD903B-E1C5-00C3-DF86-9ED0C8532CD5}"/>
          </ac:picMkLst>
        </pc:picChg>
      </pc:sldChg>
    </pc:docChg>
  </pc:docChgLst>
  <pc:docChgLst>
    <pc:chgData name="Ana Adao" userId="4sg1S984hS8EFNoQqW+HZYqQVaroDF7FfhkaBBsjQzA=" providerId="None" clId="Web-{0B6B8A8E-D2BB-4ABF-9A5A-19A141E382E8}"/>
    <pc:docChg chg="addSld delSld modSld sldOrd">
      <pc:chgData name="Ana Adao" userId="4sg1S984hS8EFNoQqW+HZYqQVaroDF7FfhkaBBsjQzA=" providerId="None" clId="Web-{0B6B8A8E-D2BB-4ABF-9A5A-19A141E382E8}" dt="2023-06-29T16:12:47.160" v="532"/>
      <pc:docMkLst>
        <pc:docMk/>
      </pc:docMkLst>
      <pc:sldChg chg="modSp del">
        <pc:chgData name="Ana Adao" userId="4sg1S984hS8EFNoQqW+HZYqQVaroDF7FfhkaBBsjQzA=" providerId="None" clId="Web-{0B6B8A8E-D2BB-4ABF-9A5A-19A141E382E8}" dt="2023-06-29T15:29:45.539" v="187"/>
        <pc:sldMkLst>
          <pc:docMk/>
          <pc:sldMk cId="2986582541" sldId="262"/>
        </pc:sldMkLst>
        <pc:spChg chg="mod">
          <ac:chgData name="Ana Adao" userId="4sg1S984hS8EFNoQqW+HZYqQVaroDF7FfhkaBBsjQzA=" providerId="None" clId="Web-{0B6B8A8E-D2BB-4ABF-9A5A-19A141E382E8}" dt="2023-06-29T13:56:40.796" v="89" actId="20577"/>
          <ac:spMkLst>
            <pc:docMk/>
            <pc:sldMk cId="2986582541" sldId="262"/>
            <ac:spMk id="3" creationId="{6E8F0751-4C65-FEE9-44AE-16723D196BAA}"/>
          </ac:spMkLst>
        </pc:spChg>
      </pc:sldChg>
      <pc:sldChg chg="del">
        <pc:chgData name="Ana Adao" userId="4sg1S984hS8EFNoQqW+HZYqQVaroDF7FfhkaBBsjQzA=" providerId="None" clId="Web-{0B6B8A8E-D2BB-4ABF-9A5A-19A141E382E8}" dt="2023-06-29T15:57:23.873" v="520"/>
        <pc:sldMkLst>
          <pc:docMk/>
          <pc:sldMk cId="1944764179" sldId="422"/>
        </pc:sldMkLst>
      </pc:sldChg>
      <pc:sldChg chg="del">
        <pc:chgData name="Ana Adao" userId="4sg1S984hS8EFNoQqW+HZYqQVaroDF7FfhkaBBsjQzA=" providerId="None" clId="Web-{0B6B8A8E-D2BB-4ABF-9A5A-19A141E382E8}" dt="2023-06-29T16:12:47.160" v="532"/>
        <pc:sldMkLst>
          <pc:docMk/>
          <pc:sldMk cId="2520176168" sldId="425"/>
        </pc:sldMkLst>
      </pc:sldChg>
      <pc:sldChg chg="modSp">
        <pc:chgData name="Ana Adao" userId="4sg1S984hS8EFNoQqW+HZYqQVaroDF7FfhkaBBsjQzA=" providerId="None" clId="Web-{0B6B8A8E-D2BB-4ABF-9A5A-19A141E382E8}" dt="2023-06-29T15:38:56.254" v="302" actId="20577"/>
        <pc:sldMkLst>
          <pc:docMk/>
          <pc:sldMk cId="2761160630" sldId="482"/>
        </pc:sldMkLst>
        <pc:spChg chg="mod">
          <ac:chgData name="Ana Adao" userId="4sg1S984hS8EFNoQqW+HZYqQVaroDF7FfhkaBBsjQzA=" providerId="None" clId="Web-{0B6B8A8E-D2BB-4ABF-9A5A-19A141E382E8}" dt="2023-06-29T15:36:43.657" v="293" actId="20577"/>
          <ac:spMkLst>
            <pc:docMk/>
            <pc:sldMk cId="2761160630" sldId="482"/>
            <ac:spMk id="3" creationId="{0BE42F46-4344-24B0-4C90-4FECC273251E}"/>
          </ac:spMkLst>
        </pc:spChg>
        <pc:spChg chg="mod">
          <ac:chgData name="Ana Adao" userId="4sg1S984hS8EFNoQqW+HZYqQVaroDF7FfhkaBBsjQzA=" providerId="None" clId="Web-{0B6B8A8E-D2BB-4ABF-9A5A-19A141E382E8}" dt="2023-06-29T15:38:56.254" v="302" actId="20577"/>
          <ac:spMkLst>
            <pc:docMk/>
            <pc:sldMk cId="2761160630" sldId="482"/>
            <ac:spMk id="4" creationId="{C2BC1400-94B1-6452-B5DF-A3356DC7C1E1}"/>
          </ac:spMkLst>
        </pc:spChg>
      </pc:sldChg>
      <pc:sldChg chg="modSp">
        <pc:chgData name="Ana Adao" userId="4sg1S984hS8EFNoQqW+HZYqQVaroDF7FfhkaBBsjQzA=" providerId="None" clId="Web-{0B6B8A8E-D2BB-4ABF-9A5A-19A141E382E8}" dt="2023-06-29T15:57:03.935" v="511" actId="20577"/>
        <pc:sldMkLst>
          <pc:docMk/>
          <pc:sldMk cId="4059416233" sldId="483"/>
        </pc:sldMkLst>
        <pc:spChg chg="mod">
          <ac:chgData name="Ana Adao" userId="4sg1S984hS8EFNoQqW+HZYqQVaroDF7FfhkaBBsjQzA=" providerId="None" clId="Web-{0B6B8A8E-D2BB-4ABF-9A5A-19A141E382E8}" dt="2023-06-29T15:57:03.935" v="511" actId="20577"/>
          <ac:spMkLst>
            <pc:docMk/>
            <pc:sldMk cId="4059416233" sldId="483"/>
            <ac:spMk id="3" creationId="{07259FB1-3D98-075D-5DA1-F8CF00BFAAC5}"/>
          </ac:spMkLst>
        </pc:spChg>
        <pc:spChg chg="mod">
          <ac:chgData name="Ana Adao" userId="4sg1S984hS8EFNoQqW+HZYqQVaroDF7FfhkaBBsjQzA=" providerId="None" clId="Web-{0B6B8A8E-D2BB-4ABF-9A5A-19A141E382E8}" dt="2023-06-29T15:39:33.833" v="312" actId="20577"/>
          <ac:spMkLst>
            <pc:docMk/>
            <pc:sldMk cId="4059416233" sldId="483"/>
            <ac:spMk id="4" creationId="{515869CE-84B2-4353-E104-8186F440BE31}"/>
          </ac:spMkLst>
        </pc:spChg>
      </pc:sldChg>
      <pc:sldChg chg="addSp delSp modSp new">
        <pc:chgData name="Ana Adao" userId="4sg1S984hS8EFNoQqW+HZYqQVaroDF7FfhkaBBsjQzA=" providerId="None" clId="Web-{0B6B8A8E-D2BB-4ABF-9A5A-19A141E382E8}" dt="2023-06-29T15:39:00.395" v="303" actId="20577"/>
        <pc:sldMkLst>
          <pc:docMk/>
          <pc:sldMk cId="3482675155" sldId="489"/>
        </pc:sldMkLst>
        <pc:spChg chg="del">
          <ac:chgData name="Ana Adao" userId="4sg1S984hS8EFNoQqW+HZYqQVaroDF7FfhkaBBsjQzA=" providerId="None" clId="Web-{0B6B8A8E-D2BB-4ABF-9A5A-19A141E382E8}" dt="2023-06-29T13:54:13.043" v="1"/>
          <ac:spMkLst>
            <pc:docMk/>
            <pc:sldMk cId="3482675155" sldId="489"/>
            <ac:spMk id="2" creationId="{CD36AC9D-6FEA-309E-1E18-F419EFE86D50}"/>
          </ac:spMkLst>
        </pc:spChg>
        <pc:spChg chg="mod">
          <ac:chgData name="Ana Adao" userId="4sg1S984hS8EFNoQqW+HZYqQVaroDF7FfhkaBBsjQzA=" providerId="None" clId="Web-{0B6B8A8E-D2BB-4ABF-9A5A-19A141E382E8}" dt="2023-06-29T15:37:05.861" v="301" actId="20577"/>
          <ac:spMkLst>
            <pc:docMk/>
            <pc:sldMk cId="3482675155" sldId="489"/>
            <ac:spMk id="3" creationId="{F39632F0-6D18-DCBF-023F-F412E88D1738}"/>
          </ac:spMkLst>
        </pc:spChg>
        <pc:spChg chg="add mod">
          <ac:chgData name="Ana Adao" userId="4sg1S984hS8EFNoQqW+HZYqQVaroDF7FfhkaBBsjQzA=" providerId="None" clId="Web-{0B6B8A8E-D2BB-4ABF-9A5A-19A141E382E8}" dt="2023-06-29T15:39:00.395" v="303" actId="20577"/>
          <ac:spMkLst>
            <pc:docMk/>
            <pc:sldMk cId="3482675155" sldId="489"/>
            <ac:spMk id="5" creationId="{8FEE5E04-2686-542C-35BC-CE9E2EEF06E6}"/>
          </ac:spMkLst>
        </pc:spChg>
      </pc:sldChg>
      <pc:sldChg chg="modSp">
        <pc:chgData name="Ana Adao" userId="4sg1S984hS8EFNoQqW+HZYqQVaroDF7FfhkaBBsjQzA=" providerId="None" clId="Web-{0B6B8A8E-D2BB-4ABF-9A5A-19A141E382E8}" dt="2023-06-29T15:39:03.535" v="304" actId="20577"/>
        <pc:sldMkLst>
          <pc:docMk/>
          <pc:sldMk cId="2264863579" sldId="490"/>
        </pc:sldMkLst>
        <pc:spChg chg="mod">
          <ac:chgData name="Ana Adao" userId="4sg1S984hS8EFNoQqW+HZYqQVaroDF7FfhkaBBsjQzA=" providerId="None" clId="Web-{0B6B8A8E-D2BB-4ABF-9A5A-19A141E382E8}" dt="2023-06-29T15:39:03.535" v="304" actId="20577"/>
          <ac:spMkLst>
            <pc:docMk/>
            <pc:sldMk cId="2264863579" sldId="490"/>
            <ac:spMk id="5" creationId="{2B4DFF80-F68C-0096-6A62-369219FD0837}"/>
          </ac:spMkLst>
        </pc:spChg>
      </pc:sldChg>
      <pc:sldChg chg="modSp">
        <pc:chgData name="Ana Adao" userId="4sg1S984hS8EFNoQqW+HZYqQVaroDF7FfhkaBBsjQzA=" providerId="None" clId="Web-{0B6B8A8E-D2BB-4ABF-9A5A-19A141E382E8}" dt="2023-06-29T15:39:07.223" v="305" actId="20577"/>
        <pc:sldMkLst>
          <pc:docMk/>
          <pc:sldMk cId="3262502890" sldId="491"/>
        </pc:sldMkLst>
        <pc:spChg chg="mod">
          <ac:chgData name="Ana Adao" userId="4sg1S984hS8EFNoQqW+HZYqQVaroDF7FfhkaBBsjQzA=" providerId="None" clId="Web-{0B6B8A8E-D2BB-4ABF-9A5A-19A141E382E8}" dt="2023-06-29T15:39:07.223" v="305" actId="20577"/>
          <ac:spMkLst>
            <pc:docMk/>
            <pc:sldMk cId="3262502890" sldId="491"/>
            <ac:spMk id="2" creationId="{AAC23365-CBE1-3074-D86B-977DF6781078}"/>
          </ac:spMkLst>
        </pc:spChg>
      </pc:sldChg>
      <pc:sldChg chg="modSp">
        <pc:chgData name="Ana Adao" userId="4sg1S984hS8EFNoQqW+HZYqQVaroDF7FfhkaBBsjQzA=" providerId="None" clId="Web-{0B6B8A8E-D2BB-4ABF-9A5A-19A141E382E8}" dt="2023-06-29T15:39:13.676" v="307" actId="20577"/>
        <pc:sldMkLst>
          <pc:docMk/>
          <pc:sldMk cId="2913606855" sldId="492"/>
        </pc:sldMkLst>
        <pc:spChg chg="mod">
          <ac:chgData name="Ana Adao" userId="4sg1S984hS8EFNoQqW+HZYqQVaroDF7FfhkaBBsjQzA=" providerId="None" clId="Web-{0B6B8A8E-D2BB-4ABF-9A5A-19A141E382E8}" dt="2023-06-29T15:39:13.676" v="307" actId="20577"/>
          <ac:spMkLst>
            <pc:docMk/>
            <pc:sldMk cId="2913606855" sldId="492"/>
            <ac:spMk id="2" creationId="{FC6845E8-1599-EBC9-A91A-20F0CF039BF3}"/>
          </ac:spMkLst>
        </pc:spChg>
      </pc:sldChg>
      <pc:sldChg chg="modSp">
        <pc:chgData name="Ana Adao" userId="4sg1S984hS8EFNoQqW+HZYqQVaroDF7FfhkaBBsjQzA=" providerId="None" clId="Web-{0B6B8A8E-D2BB-4ABF-9A5A-19A141E382E8}" dt="2023-06-29T15:39:22.145" v="309" actId="20577"/>
        <pc:sldMkLst>
          <pc:docMk/>
          <pc:sldMk cId="2643539754" sldId="493"/>
        </pc:sldMkLst>
        <pc:spChg chg="mod">
          <ac:chgData name="Ana Adao" userId="4sg1S984hS8EFNoQqW+HZYqQVaroDF7FfhkaBBsjQzA=" providerId="None" clId="Web-{0B6B8A8E-D2BB-4ABF-9A5A-19A141E382E8}" dt="2023-06-29T15:39:22.145" v="309" actId="20577"/>
          <ac:spMkLst>
            <pc:docMk/>
            <pc:sldMk cId="2643539754" sldId="493"/>
            <ac:spMk id="2" creationId="{F9128860-EC07-ECA8-D50A-7F00EF8BCA1F}"/>
          </ac:spMkLst>
        </pc:spChg>
      </pc:sldChg>
      <pc:sldChg chg="modSp">
        <pc:chgData name="Ana Adao" userId="4sg1S984hS8EFNoQqW+HZYqQVaroDF7FfhkaBBsjQzA=" providerId="None" clId="Web-{0B6B8A8E-D2BB-4ABF-9A5A-19A141E382E8}" dt="2023-06-29T15:39:27.942" v="310" actId="20577"/>
        <pc:sldMkLst>
          <pc:docMk/>
          <pc:sldMk cId="1331736165" sldId="494"/>
        </pc:sldMkLst>
        <pc:spChg chg="mod">
          <ac:chgData name="Ana Adao" userId="4sg1S984hS8EFNoQqW+HZYqQVaroDF7FfhkaBBsjQzA=" providerId="None" clId="Web-{0B6B8A8E-D2BB-4ABF-9A5A-19A141E382E8}" dt="2023-06-29T15:39:27.942" v="310" actId="20577"/>
          <ac:spMkLst>
            <pc:docMk/>
            <pc:sldMk cId="1331736165" sldId="494"/>
            <ac:spMk id="5" creationId="{E2234144-6B87-2F9C-CBE7-3F5EF308C88E}"/>
          </ac:spMkLst>
        </pc:spChg>
      </pc:sldChg>
      <pc:sldChg chg="addSp modSp">
        <pc:chgData name="Ana Adao" userId="4sg1S984hS8EFNoQqW+HZYqQVaroDF7FfhkaBBsjQzA=" providerId="None" clId="Web-{0B6B8A8E-D2BB-4ABF-9A5A-19A141E382E8}" dt="2023-06-29T15:39:30.286" v="311" actId="20577"/>
        <pc:sldMkLst>
          <pc:docMk/>
          <pc:sldMk cId="3154702770" sldId="495"/>
        </pc:sldMkLst>
        <pc:spChg chg="mod">
          <ac:chgData name="Ana Adao" userId="4sg1S984hS8EFNoQqW+HZYqQVaroDF7FfhkaBBsjQzA=" providerId="None" clId="Web-{0B6B8A8E-D2BB-4ABF-9A5A-19A141E382E8}" dt="2023-06-29T15:21:17.497" v="124" actId="14100"/>
          <ac:spMkLst>
            <pc:docMk/>
            <pc:sldMk cId="3154702770" sldId="495"/>
            <ac:spMk id="3" creationId="{225052F3-3EBC-BC88-93AC-5E3900CD9831}"/>
          </ac:spMkLst>
        </pc:spChg>
        <pc:spChg chg="add mod">
          <ac:chgData name="Ana Adao" userId="4sg1S984hS8EFNoQqW+HZYqQVaroDF7FfhkaBBsjQzA=" providerId="None" clId="Web-{0B6B8A8E-D2BB-4ABF-9A5A-19A141E382E8}" dt="2023-06-29T15:27:09.973" v="183" actId="20577"/>
          <ac:spMkLst>
            <pc:docMk/>
            <pc:sldMk cId="3154702770" sldId="495"/>
            <ac:spMk id="4" creationId="{64BC56EE-18A8-CD04-8A6D-55B411BEBB43}"/>
          </ac:spMkLst>
        </pc:spChg>
        <pc:spChg chg="mod">
          <ac:chgData name="Ana Adao" userId="4sg1S984hS8EFNoQqW+HZYqQVaroDF7FfhkaBBsjQzA=" providerId="None" clId="Web-{0B6B8A8E-D2BB-4ABF-9A5A-19A141E382E8}" dt="2023-06-29T15:39:30.286" v="311" actId="20577"/>
          <ac:spMkLst>
            <pc:docMk/>
            <pc:sldMk cId="3154702770" sldId="495"/>
            <ac:spMk id="5" creationId="{14F240F5-3EC1-95A5-BB8F-2DD29413801C}"/>
          </ac:spMkLst>
        </pc:spChg>
      </pc:sldChg>
      <pc:sldChg chg="addSp delSp modSp new">
        <pc:chgData name="Ana Adao" userId="4sg1S984hS8EFNoQqW+HZYqQVaroDF7FfhkaBBsjQzA=" providerId="None" clId="Web-{0B6B8A8E-D2BB-4ABF-9A5A-19A141E382E8}" dt="2023-06-29T15:58:28.249" v="521" actId="14100"/>
        <pc:sldMkLst>
          <pc:docMk/>
          <pc:sldMk cId="1211015405" sldId="496"/>
        </pc:sldMkLst>
        <pc:spChg chg="del">
          <ac:chgData name="Ana Adao" userId="4sg1S984hS8EFNoQqW+HZYqQVaroDF7FfhkaBBsjQzA=" providerId="None" clId="Web-{0B6B8A8E-D2BB-4ABF-9A5A-19A141E382E8}" dt="2023-06-29T15:27:28.848" v="185"/>
          <ac:spMkLst>
            <pc:docMk/>
            <pc:sldMk cId="1211015405" sldId="496"/>
            <ac:spMk id="2" creationId="{E6EC8944-CAA7-7D8D-E354-4F6C7430B582}"/>
          </ac:spMkLst>
        </pc:spChg>
        <pc:spChg chg="mod">
          <ac:chgData name="Ana Adao" userId="4sg1S984hS8EFNoQqW+HZYqQVaroDF7FfhkaBBsjQzA=" providerId="None" clId="Web-{0B6B8A8E-D2BB-4ABF-9A5A-19A141E382E8}" dt="2023-06-29T15:58:28.249" v="521" actId="14100"/>
          <ac:spMkLst>
            <pc:docMk/>
            <pc:sldMk cId="1211015405" sldId="496"/>
            <ac:spMk id="3" creationId="{D6ED3932-27F0-20EC-B21B-10A4960DCC51}"/>
          </ac:spMkLst>
        </pc:spChg>
        <pc:spChg chg="add mod">
          <ac:chgData name="Ana Adao" userId="4sg1S984hS8EFNoQqW+HZYqQVaroDF7FfhkaBBsjQzA=" providerId="None" clId="Web-{0B6B8A8E-D2BB-4ABF-9A5A-19A141E382E8}" dt="2023-06-29T15:39:38.005" v="313" actId="20577"/>
          <ac:spMkLst>
            <pc:docMk/>
            <pc:sldMk cId="1211015405" sldId="496"/>
            <ac:spMk id="5" creationId="{62CE9E74-96E6-9261-72B1-B0415F390BDD}"/>
          </ac:spMkLst>
        </pc:spChg>
      </pc:sldChg>
      <pc:sldChg chg="addSp delSp modSp new">
        <pc:chgData name="Ana Adao" userId="4sg1S984hS8EFNoQqW+HZYqQVaroDF7FfhkaBBsjQzA=" providerId="None" clId="Web-{0B6B8A8E-D2BB-4ABF-9A5A-19A141E382E8}" dt="2023-06-29T15:39:19.442" v="308" actId="20577"/>
        <pc:sldMkLst>
          <pc:docMk/>
          <pc:sldMk cId="946360675" sldId="497"/>
        </pc:sldMkLst>
        <pc:spChg chg="del">
          <ac:chgData name="Ana Adao" userId="4sg1S984hS8EFNoQqW+HZYqQVaroDF7FfhkaBBsjQzA=" providerId="None" clId="Web-{0B6B8A8E-D2BB-4ABF-9A5A-19A141E382E8}" dt="2023-06-29T15:29:58.789" v="189"/>
          <ac:spMkLst>
            <pc:docMk/>
            <pc:sldMk cId="946360675" sldId="497"/>
            <ac:spMk id="2" creationId="{F9D826A9-379D-7C87-4CB7-5212D87B6A4F}"/>
          </ac:spMkLst>
        </pc:spChg>
        <pc:spChg chg="mod">
          <ac:chgData name="Ana Adao" userId="4sg1S984hS8EFNoQqW+HZYqQVaroDF7FfhkaBBsjQzA=" providerId="None" clId="Web-{0B6B8A8E-D2BB-4ABF-9A5A-19A141E382E8}" dt="2023-06-29T15:30:20.008" v="212" actId="20577"/>
          <ac:spMkLst>
            <pc:docMk/>
            <pc:sldMk cId="946360675" sldId="497"/>
            <ac:spMk id="3" creationId="{0E48F4B0-4F16-B68B-36D7-AB58A5F6F8C6}"/>
          </ac:spMkLst>
        </pc:spChg>
        <pc:spChg chg="add mod">
          <ac:chgData name="Ana Adao" userId="4sg1S984hS8EFNoQqW+HZYqQVaroDF7FfhkaBBsjQzA=" providerId="None" clId="Web-{0B6B8A8E-D2BB-4ABF-9A5A-19A141E382E8}" dt="2023-06-29T15:39:19.442" v="308" actId="20577"/>
          <ac:spMkLst>
            <pc:docMk/>
            <pc:sldMk cId="946360675" sldId="497"/>
            <ac:spMk id="5" creationId="{13C6CEEC-D12F-61B0-0C0C-1440D9894032}"/>
          </ac:spMkLst>
        </pc:spChg>
      </pc:sldChg>
      <pc:sldChg chg="addSp delSp modSp new">
        <pc:chgData name="Ana Adao" userId="4sg1S984hS8EFNoQqW+HZYqQVaroDF7FfhkaBBsjQzA=" providerId="None" clId="Web-{0B6B8A8E-D2BB-4ABF-9A5A-19A141E382E8}" dt="2023-06-29T15:39:46.224" v="314" actId="20577"/>
        <pc:sldMkLst>
          <pc:docMk/>
          <pc:sldMk cId="3449120797" sldId="498"/>
        </pc:sldMkLst>
        <pc:spChg chg="del">
          <ac:chgData name="Ana Adao" userId="4sg1S984hS8EFNoQqW+HZYqQVaroDF7FfhkaBBsjQzA=" providerId="None" clId="Web-{0B6B8A8E-D2BB-4ABF-9A5A-19A141E382E8}" dt="2023-06-29T15:32:42.371" v="222"/>
          <ac:spMkLst>
            <pc:docMk/>
            <pc:sldMk cId="3449120797" sldId="498"/>
            <ac:spMk id="2" creationId="{3E457A2D-9DA7-5276-9CB8-85109E0FE28D}"/>
          </ac:spMkLst>
        </pc:spChg>
        <pc:spChg chg="del">
          <ac:chgData name="Ana Adao" userId="4sg1S984hS8EFNoQqW+HZYqQVaroDF7FfhkaBBsjQzA=" providerId="None" clId="Web-{0B6B8A8E-D2BB-4ABF-9A5A-19A141E382E8}" dt="2023-06-29T15:33:13.809" v="224"/>
          <ac:spMkLst>
            <pc:docMk/>
            <pc:sldMk cId="3449120797" sldId="498"/>
            <ac:spMk id="3" creationId="{D4D104A9-ACFC-CD5A-11E1-3908468BE069}"/>
          </ac:spMkLst>
        </pc:spChg>
        <pc:spChg chg="add mod">
          <ac:chgData name="Ana Adao" userId="4sg1S984hS8EFNoQqW+HZYqQVaroDF7FfhkaBBsjQzA=" providerId="None" clId="Web-{0B6B8A8E-D2BB-4ABF-9A5A-19A141E382E8}" dt="2023-06-29T15:39:46.224" v="314" actId="20577"/>
          <ac:spMkLst>
            <pc:docMk/>
            <pc:sldMk cId="3449120797" sldId="498"/>
            <ac:spMk id="5" creationId="{44CE0C5F-20E3-F646-0F98-AD5801C2E0D7}"/>
          </ac:spMkLst>
        </pc:spChg>
        <pc:picChg chg="add mod ord">
          <ac:chgData name="Ana Adao" userId="4sg1S984hS8EFNoQqW+HZYqQVaroDF7FfhkaBBsjQzA=" providerId="None" clId="Web-{0B6B8A8E-D2BB-4ABF-9A5A-19A141E382E8}" dt="2023-06-29T15:33:15.700" v="225" actId="1076"/>
          <ac:picMkLst>
            <pc:docMk/>
            <pc:sldMk cId="3449120797" sldId="498"/>
            <ac:picMk id="6" creationId="{4CDE21A1-7347-9F87-17C2-B8F1EACE8DB7}"/>
          </ac:picMkLst>
        </pc:picChg>
        <pc:picChg chg="add mod">
          <ac:chgData name="Ana Adao" userId="4sg1S984hS8EFNoQqW+HZYqQVaroDF7FfhkaBBsjQzA=" providerId="None" clId="Web-{0B6B8A8E-D2BB-4ABF-9A5A-19A141E382E8}" dt="2023-06-29T15:33:40.372" v="229" actId="1076"/>
          <ac:picMkLst>
            <pc:docMk/>
            <pc:sldMk cId="3449120797" sldId="498"/>
            <ac:picMk id="7" creationId="{5DC5E286-2293-A772-D85D-1DE9D5F7B7D5}"/>
          </ac:picMkLst>
        </pc:picChg>
      </pc:sldChg>
      <pc:sldChg chg="addSp delSp modSp new">
        <pc:chgData name="Ana Adao" userId="4sg1S984hS8EFNoQqW+HZYqQVaroDF7FfhkaBBsjQzA=" providerId="None" clId="Web-{0B6B8A8E-D2BB-4ABF-9A5A-19A141E382E8}" dt="2023-06-29T16:00:10.173" v="531" actId="1076"/>
        <pc:sldMkLst>
          <pc:docMk/>
          <pc:sldMk cId="899682119" sldId="499"/>
        </pc:sldMkLst>
        <pc:spChg chg="del">
          <ac:chgData name="Ana Adao" userId="4sg1S984hS8EFNoQqW+HZYqQVaroDF7FfhkaBBsjQzA=" providerId="None" clId="Web-{0B6B8A8E-D2BB-4ABF-9A5A-19A141E382E8}" dt="2023-06-29T15:40:00.302" v="316"/>
          <ac:spMkLst>
            <pc:docMk/>
            <pc:sldMk cId="899682119" sldId="499"/>
            <ac:spMk id="2" creationId="{BD4A426D-D7E4-E8C7-3522-E9CF504260E0}"/>
          </ac:spMkLst>
        </pc:spChg>
        <pc:spChg chg="mod">
          <ac:chgData name="Ana Adao" userId="4sg1S984hS8EFNoQqW+HZYqQVaroDF7FfhkaBBsjQzA=" providerId="None" clId="Web-{0B6B8A8E-D2BB-4ABF-9A5A-19A141E382E8}" dt="2023-06-29T16:00:09.329" v="530" actId="14100"/>
          <ac:spMkLst>
            <pc:docMk/>
            <pc:sldMk cId="899682119" sldId="499"/>
            <ac:spMk id="3" creationId="{557238E2-9B5A-06E3-6140-778521A0E0B4}"/>
          </ac:spMkLst>
        </pc:spChg>
        <pc:spChg chg="add mod">
          <ac:chgData name="Ana Adao" userId="4sg1S984hS8EFNoQqW+HZYqQVaroDF7FfhkaBBsjQzA=" providerId="None" clId="Web-{0B6B8A8E-D2BB-4ABF-9A5A-19A141E382E8}" dt="2023-06-29T15:40:01.490" v="317"/>
          <ac:spMkLst>
            <pc:docMk/>
            <pc:sldMk cId="899682119" sldId="499"/>
            <ac:spMk id="5" creationId="{7D91B40E-76FE-BD09-6550-4B94C9207509}"/>
          </ac:spMkLst>
        </pc:spChg>
        <pc:picChg chg="add mod">
          <ac:chgData name="Ana Adao" userId="4sg1S984hS8EFNoQqW+HZYqQVaroDF7FfhkaBBsjQzA=" providerId="None" clId="Web-{0B6B8A8E-D2BB-4ABF-9A5A-19A141E382E8}" dt="2023-06-29T16:00:10.173" v="531" actId="1076"/>
          <ac:picMkLst>
            <pc:docMk/>
            <pc:sldMk cId="899682119" sldId="499"/>
            <ac:picMk id="6" creationId="{6FAD903B-E1C5-00C3-DF86-9ED0C8532CD5}"/>
          </ac:picMkLst>
        </pc:picChg>
      </pc:sldChg>
      <pc:sldChg chg="addSp delSp modSp new add del ord">
        <pc:chgData name="Ana Adao" userId="4sg1S984hS8EFNoQqW+HZYqQVaroDF7FfhkaBBsjQzA=" providerId="None" clId="Web-{0B6B8A8E-D2BB-4ABF-9A5A-19A141E382E8}" dt="2023-06-29T15:58:39.062" v="522"/>
        <pc:sldMkLst>
          <pc:docMk/>
          <pc:sldMk cId="913724799" sldId="500"/>
        </pc:sldMkLst>
        <pc:spChg chg="del">
          <ac:chgData name="Ana Adao" userId="4sg1S984hS8EFNoQqW+HZYqQVaroDF7FfhkaBBsjQzA=" providerId="None" clId="Web-{0B6B8A8E-D2BB-4ABF-9A5A-19A141E382E8}" dt="2023-06-29T15:45:05.590" v="430"/>
          <ac:spMkLst>
            <pc:docMk/>
            <pc:sldMk cId="913724799" sldId="500"/>
            <ac:spMk id="2" creationId="{BE092C63-DFF9-F7E0-76F2-1241375FDDCA}"/>
          </ac:spMkLst>
        </pc:spChg>
        <pc:spChg chg="mod">
          <ac:chgData name="Ana Adao" userId="4sg1S984hS8EFNoQqW+HZYqQVaroDF7FfhkaBBsjQzA=" providerId="None" clId="Web-{0B6B8A8E-D2BB-4ABF-9A5A-19A141E382E8}" dt="2023-06-29T15:50:27.145" v="438" actId="20577"/>
          <ac:spMkLst>
            <pc:docMk/>
            <pc:sldMk cId="913724799" sldId="500"/>
            <ac:spMk id="3" creationId="{A8F85D61-E10B-AF33-DA06-D50D935B80F3}"/>
          </ac:spMkLst>
        </pc:spChg>
        <pc:spChg chg="add mod">
          <ac:chgData name="Ana Adao" userId="4sg1S984hS8EFNoQqW+HZYqQVaroDF7FfhkaBBsjQzA=" providerId="None" clId="Web-{0B6B8A8E-D2BB-4ABF-9A5A-19A141E382E8}" dt="2023-06-29T15:45:05.871" v="431"/>
          <ac:spMkLst>
            <pc:docMk/>
            <pc:sldMk cId="913724799" sldId="500"/>
            <ac:spMk id="5" creationId="{418A296C-9CA8-0EAE-94FA-2D6962C6BF14}"/>
          </ac:spMkLst>
        </pc:spChg>
        <pc:spChg chg="add mod">
          <ac:chgData name="Ana Adao" userId="4sg1S984hS8EFNoQqW+HZYqQVaroDF7FfhkaBBsjQzA=" providerId="None" clId="Web-{0B6B8A8E-D2BB-4ABF-9A5A-19A141E382E8}" dt="2023-06-29T15:57:14.779" v="517" actId="20577"/>
          <ac:spMkLst>
            <pc:docMk/>
            <pc:sldMk cId="913724799" sldId="500"/>
            <ac:spMk id="8" creationId="{06A09F2A-CDBB-F471-DFB8-628BF15BD9D5}"/>
          </ac:spMkLst>
        </pc:spChg>
        <pc:spChg chg="add del mod">
          <ac:chgData name="Ana Adao" userId="4sg1S984hS8EFNoQqW+HZYqQVaroDF7FfhkaBBsjQzA=" providerId="None" clId="Web-{0B6B8A8E-D2BB-4ABF-9A5A-19A141E382E8}" dt="2023-06-29T15:57:16.482" v="518"/>
          <ac:spMkLst>
            <pc:docMk/>
            <pc:sldMk cId="913724799" sldId="500"/>
            <ac:spMk id="9" creationId="{6810BDDC-B775-0A43-69AC-BC6405BD0433}"/>
          </ac:spMkLst>
        </pc:spChg>
        <pc:picChg chg="add mod">
          <ac:chgData name="Ana Adao" userId="4sg1S984hS8EFNoQqW+HZYqQVaroDF7FfhkaBBsjQzA=" providerId="None" clId="Web-{0B6B8A8E-D2BB-4ABF-9A5A-19A141E382E8}" dt="2023-06-29T15:54:49.479" v="443" actId="1076"/>
          <ac:picMkLst>
            <pc:docMk/>
            <pc:sldMk cId="913724799" sldId="500"/>
            <ac:picMk id="6" creationId="{214C2774-244C-92B5-B058-B0735A9740FB}"/>
          </ac:picMkLst>
        </pc:picChg>
      </pc:sldChg>
      <pc:sldChg chg="modSp new del">
        <pc:chgData name="Ana Adao" userId="4sg1S984hS8EFNoQqW+HZYqQVaroDF7FfhkaBBsjQzA=" providerId="None" clId="Web-{0B6B8A8E-D2BB-4ABF-9A5A-19A141E382E8}" dt="2023-06-29T15:57:22.091" v="519"/>
        <pc:sldMkLst>
          <pc:docMk/>
          <pc:sldMk cId="410063330" sldId="501"/>
        </pc:sldMkLst>
        <pc:spChg chg="mod">
          <ac:chgData name="Ana Adao" userId="4sg1S984hS8EFNoQqW+HZYqQVaroDF7FfhkaBBsjQzA=" providerId="None" clId="Web-{0B6B8A8E-D2BB-4ABF-9A5A-19A141E382E8}" dt="2023-06-29T15:55:22.979" v="447" actId="20577"/>
          <ac:spMkLst>
            <pc:docMk/>
            <pc:sldMk cId="410063330" sldId="501"/>
            <ac:spMk id="3" creationId="{799B6E42-3590-1CC8-8630-24CEA427E45F}"/>
          </ac:spMkLst>
        </pc:spChg>
      </pc:sldChg>
    </pc:docChg>
  </pc:docChgLst>
  <pc:docChgLst>
    <pc:chgData name="Bill Harford" userId="BMTSzNptz1qQi3xXoN0yTEW19V3f8GZOjB9CV5BamJA=" providerId="None" clId="Web-{D64F63A7-C06D-4AF2-95C6-4D15BA22D969}"/>
    <pc:docChg chg="mod modSld">
      <pc:chgData name="Bill Harford" userId="BMTSzNptz1qQi3xXoN0yTEW19V3f8GZOjB9CV5BamJA=" providerId="None" clId="Web-{D64F63A7-C06D-4AF2-95C6-4D15BA22D969}" dt="2023-07-10T20:31:06.925" v="328" actId="20577"/>
      <pc:docMkLst>
        <pc:docMk/>
      </pc:docMkLst>
      <pc:sldChg chg="modSp">
        <pc:chgData name="Bill Harford" userId="BMTSzNptz1qQi3xXoN0yTEW19V3f8GZOjB9CV5BamJA=" providerId="None" clId="Web-{D64F63A7-C06D-4AF2-95C6-4D15BA22D969}" dt="2023-07-10T20:17:18.651" v="19" actId="20577"/>
        <pc:sldMkLst>
          <pc:docMk/>
          <pc:sldMk cId="2761160630" sldId="482"/>
        </pc:sldMkLst>
        <pc:spChg chg="mod">
          <ac:chgData name="Bill Harford" userId="BMTSzNptz1qQi3xXoN0yTEW19V3f8GZOjB9CV5BamJA=" providerId="None" clId="Web-{D64F63A7-C06D-4AF2-95C6-4D15BA22D969}" dt="2023-07-10T20:17:18.651" v="19" actId="20577"/>
          <ac:spMkLst>
            <pc:docMk/>
            <pc:sldMk cId="2761160630" sldId="482"/>
            <ac:spMk id="3" creationId="{0BE42F46-4344-24B0-4C90-4FECC273251E}"/>
          </ac:spMkLst>
        </pc:spChg>
        <pc:spChg chg="mod">
          <ac:chgData name="Bill Harford" userId="BMTSzNptz1qQi3xXoN0yTEW19V3f8GZOjB9CV5BamJA=" providerId="None" clId="Web-{D64F63A7-C06D-4AF2-95C6-4D15BA22D969}" dt="2023-07-10T20:16:46.291" v="0" actId="20577"/>
          <ac:spMkLst>
            <pc:docMk/>
            <pc:sldMk cId="2761160630" sldId="482"/>
            <ac:spMk id="4" creationId="{C2BC1400-94B1-6452-B5DF-A3356DC7C1E1}"/>
          </ac:spMkLst>
        </pc:spChg>
      </pc:sldChg>
      <pc:sldChg chg="modSp">
        <pc:chgData name="Bill Harford" userId="BMTSzNptz1qQi3xXoN0yTEW19V3f8GZOjB9CV5BamJA=" providerId="None" clId="Web-{D64F63A7-C06D-4AF2-95C6-4D15BA22D969}" dt="2023-07-10T20:28:39.983" v="302" actId="20577"/>
        <pc:sldMkLst>
          <pc:docMk/>
          <pc:sldMk cId="4059416233" sldId="483"/>
        </pc:sldMkLst>
        <pc:spChg chg="mod">
          <ac:chgData name="Bill Harford" userId="BMTSzNptz1qQi3xXoN0yTEW19V3f8GZOjB9CV5BamJA=" providerId="None" clId="Web-{D64F63A7-C06D-4AF2-95C6-4D15BA22D969}" dt="2023-07-10T20:28:39.983" v="302" actId="20577"/>
          <ac:spMkLst>
            <pc:docMk/>
            <pc:sldMk cId="4059416233" sldId="483"/>
            <ac:spMk id="3" creationId="{07259FB1-3D98-075D-5DA1-F8CF00BFAAC5}"/>
          </ac:spMkLst>
        </pc:spChg>
      </pc:sldChg>
      <pc:sldChg chg="addSp delSp modSp">
        <pc:chgData name="Bill Harford" userId="BMTSzNptz1qQi3xXoN0yTEW19V3f8GZOjB9CV5BamJA=" providerId="None" clId="Web-{D64F63A7-C06D-4AF2-95C6-4D15BA22D969}" dt="2023-07-10T20:19:34.686" v="145" actId="14100"/>
        <pc:sldMkLst>
          <pc:docMk/>
          <pc:sldMk cId="3482675155" sldId="489"/>
        </pc:sldMkLst>
        <pc:spChg chg="mod">
          <ac:chgData name="Bill Harford" userId="BMTSzNptz1qQi3xXoN0yTEW19V3f8GZOjB9CV5BamJA=" providerId="None" clId="Web-{D64F63A7-C06D-4AF2-95C6-4D15BA22D969}" dt="2023-07-10T20:19:34.686" v="145" actId="14100"/>
          <ac:spMkLst>
            <pc:docMk/>
            <pc:sldMk cId="3482675155" sldId="489"/>
            <ac:spMk id="3" creationId="{F39632F0-6D18-DCBF-023F-F412E88D1738}"/>
          </ac:spMkLst>
        </pc:spChg>
        <pc:spChg chg="add del mod">
          <ac:chgData name="Bill Harford" userId="BMTSzNptz1qQi3xXoN0yTEW19V3f8GZOjB9CV5BamJA=" providerId="None" clId="Web-{D64F63A7-C06D-4AF2-95C6-4D15BA22D969}" dt="2023-07-10T20:17:43.839" v="23"/>
          <ac:spMkLst>
            <pc:docMk/>
            <pc:sldMk cId="3482675155" sldId="489"/>
            <ac:spMk id="4" creationId="{700BA8DE-94BB-2381-788F-5D7B6348CF5E}"/>
          </ac:spMkLst>
        </pc:spChg>
        <pc:spChg chg="del">
          <ac:chgData name="Bill Harford" userId="BMTSzNptz1qQi3xXoN0yTEW19V3f8GZOjB9CV5BamJA=" providerId="None" clId="Web-{D64F63A7-C06D-4AF2-95C6-4D15BA22D969}" dt="2023-07-10T20:17:36.308" v="20"/>
          <ac:spMkLst>
            <pc:docMk/>
            <pc:sldMk cId="3482675155" sldId="489"/>
            <ac:spMk id="5" creationId="{8FEE5E04-2686-542C-35BC-CE9E2EEF06E6}"/>
          </ac:spMkLst>
        </pc:spChg>
        <pc:spChg chg="add del">
          <ac:chgData name="Bill Harford" userId="BMTSzNptz1qQi3xXoN0yTEW19V3f8GZOjB9CV5BamJA=" providerId="None" clId="Web-{D64F63A7-C06D-4AF2-95C6-4D15BA22D969}" dt="2023-07-10T20:17:41.355" v="22"/>
          <ac:spMkLst>
            <pc:docMk/>
            <pc:sldMk cId="3482675155" sldId="489"/>
            <ac:spMk id="7" creationId="{AB26BECB-F1F0-7FC2-0D8C-37E9C3CE5F54}"/>
          </ac:spMkLst>
        </pc:spChg>
        <pc:spChg chg="add mod">
          <ac:chgData name="Bill Harford" userId="BMTSzNptz1qQi3xXoN0yTEW19V3f8GZOjB9CV5BamJA=" providerId="None" clId="Web-{D64F63A7-C06D-4AF2-95C6-4D15BA22D969}" dt="2023-07-10T20:17:44.964" v="24"/>
          <ac:spMkLst>
            <pc:docMk/>
            <pc:sldMk cId="3482675155" sldId="489"/>
            <ac:spMk id="9" creationId="{DF4A21F1-DD1A-EB55-E036-472E3DBA2758}"/>
          </ac:spMkLst>
        </pc:spChg>
      </pc:sldChg>
      <pc:sldChg chg="addSp delSp modSp">
        <pc:chgData name="Bill Harford" userId="BMTSzNptz1qQi3xXoN0yTEW19V3f8GZOjB9CV5BamJA=" providerId="None" clId="Web-{D64F63A7-C06D-4AF2-95C6-4D15BA22D969}" dt="2023-07-10T20:20:27.235" v="163" actId="20577"/>
        <pc:sldMkLst>
          <pc:docMk/>
          <pc:sldMk cId="2264863579" sldId="490"/>
        </pc:sldMkLst>
        <pc:spChg chg="mod">
          <ac:chgData name="Bill Harford" userId="BMTSzNptz1qQi3xXoN0yTEW19V3f8GZOjB9CV5BamJA=" providerId="None" clId="Web-{D64F63A7-C06D-4AF2-95C6-4D15BA22D969}" dt="2023-07-10T20:20:27.235" v="163" actId="20577"/>
          <ac:spMkLst>
            <pc:docMk/>
            <pc:sldMk cId="2264863579" sldId="490"/>
            <ac:spMk id="3" creationId="{E1EC1CF6-D714-5886-C52B-D8BBB04F0964}"/>
          </ac:spMkLst>
        </pc:spChg>
        <pc:spChg chg="add mod">
          <ac:chgData name="Bill Harford" userId="BMTSzNptz1qQi3xXoN0yTEW19V3f8GZOjB9CV5BamJA=" providerId="None" clId="Web-{D64F63A7-C06D-4AF2-95C6-4D15BA22D969}" dt="2023-07-10T20:19:46.124" v="147"/>
          <ac:spMkLst>
            <pc:docMk/>
            <pc:sldMk cId="2264863579" sldId="490"/>
            <ac:spMk id="4" creationId="{8B5A7D75-8FE7-606F-DEB8-8EB050D830BC}"/>
          </ac:spMkLst>
        </pc:spChg>
        <pc:spChg chg="del">
          <ac:chgData name="Bill Harford" userId="BMTSzNptz1qQi3xXoN0yTEW19V3f8GZOjB9CV5BamJA=" providerId="None" clId="Web-{D64F63A7-C06D-4AF2-95C6-4D15BA22D969}" dt="2023-07-10T20:19:42.015" v="146"/>
          <ac:spMkLst>
            <pc:docMk/>
            <pc:sldMk cId="2264863579" sldId="490"/>
            <ac:spMk id="5" creationId="{2B4DFF80-F68C-0096-6A62-369219FD0837}"/>
          </ac:spMkLst>
        </pc:spChg>
        <pc:picChg chg="mod">
          <ac:chgData name="Bill Harford" userId="BMTSzNptz1qQi3xXoN0yTEW19V3f8GZOjB9CV5BamJA=" providerId="None" clId="Web-{D64F63A7-C06D-4AF2-95C6-4D15BA22D969}" dt="2023-07-10T20:20:10.125" v="158" actId="1076"/>
          <ac:picMkLst>
            <pc:docMk/>
            <pc:sldMk cId="2264863579" sldId="490"/>
            <ac:picMk id="8" creationId="{8D8BC4E0-863D-834F-F193-A47A13D19A21}"/>
          </ac:picMkLst>
        </pc:picChg>
      </pc:sldChg>
      <pc:sldChg chg="modSp">
        <pc:chgData name="Bill Harford" userId="BMTSzNptz1qQi3xXoN0yTEW19V3f8GZOjB9CV5BamJA=" providerId="None" clId="Web-{D64F63A7-C06D-4AF2-95C6-4D15BA22D969}" dt="2023-07-10T20:21:34.065" v="203" actId="20577"/>
        <pc:sldMkLst>
          <pc:docMk/>
          <pc:sldMk cId="3262502890" sldId="491"/>
        </pc:sldMkLst>
        <pc:spChg chg="mod">
          <ac:chgData name="Bill Harford" userId="BMTSzNptz1qQi3xXoN0yTEW19V3f8GZOjB9CV5BamJA=" providerId="None" clId="Web-{D64F63A7-C06D-4AF2-95C6-4D15BA22D969}" dt="2023-07-10T20:21:34.065" v="203" actId="20577"/>
          <ac:spMkLst>
            <pc:docMk/>
            <pc:sldMk cId="3262502890" sldId="491"/>
            <ac:spMk id="3" creationId="{6D46EFDA-7F12-F8C8-0DE4-2C7624F38E90}"/>
          </ac:spMkLst>
        </pc:spChg>
      </pc:sldChg>
      <pc:sldChg chg="addSp modSp">
        <pc:chgData name="Bill Harford" userId="BMTSzNptz1qQi3xXoN0yTEW19V3f8GZOjB9CV5BamJA=" providerId="None" clId="Web-{D64F63A7-C06D-4AF2-95C6-4D15BA22D969}" dt="2023-07-10T20:24:46.867" v="268" actId="20577"/>
        <pc:sldMkLst>
          <pc:docMk/>
          <pc:sldMk cId="2643539754" sldId="493"/>
        </pc:sldMkLst>
        <pc:spChg chg="mod">
          <ac:chgData name="Bill Harford" userId="BMTSzNptz1qQi3xXoN0yTEW19V3f8GZOjB9CV5BamJA=" providerId="None" clId="Web-{D64F63A7-C06D-4AF2-95C6-4D15BA22D969}" dt="2023-07-10T20:22:38.520" v="207" actId="1076"/>
          <ac:spMkLst>
            <pc:docMk/>
            <pc:sldMk cId="2643539754" sldId="493"/>
            <ac:spMk id="3" creationId="{C4B8841A-6951-DEDD-7B90-4F8AB504ED6B}"/>
          </ac:spMkLst>
        </pc:spChg>
        <pc:spChg chg="add mod">
          <ac:chgData name="Bill Harford" userId="BMTSzNptz1qQi3xXoN0yTEW19V3f8GZOjB9CV5BamJA=" providerId="None" clId="Web-{D64F63A7-C06D-4AF2-95C6-4D15BA22D969}" dt="2023-07-10T20:23:35.740" v="223"/>
          <ac:spMkLst>
            <pc:docMk/>
            <pc:sldMk cId="2643539754" sldId="493"/>
            <ac:spMk id="4" creationId="{795ACCA8-2464-7EBF-44AB-5633705CA054}"/>
          </ac:spMkLst>
        </pc:spChg>
        <pc:spChg chg="add mod">
          <ac:chgData name="Bill Harford" userId="BMTSzNptz1qQi3xXoN0yTEW19V3f8GZOjB9CV5BamJA=" providerId="None" clId="Web-{D64F63A7-C06D-4AF2-95C6-4D15BA22D969}" dt="2023-07-10T20:24:46.867" v="268" actId="20577"/>
          <ac:spMkLst>
            <pc:docMk/>
            <pc:sldMk cId="2643539754" sldId="493"/>
            <ac:spMk id="5" creationId="{190A4120-21BB-C54A-5A89-F3E93D270E18}"/>
          </ac:spMkLst>
        </pc:spChg>
        <pc:spChg chg="add mod">
          <ac:chgData name="Bill Harford" userId="BMTSzNptz1qQi3xXoN0yTEW19V3f8GZOjB9CV5BamJA=" providerId="None" clId="Web-{D64F63A7-C06D-4AF2-95C6-4D15BA22D969}" dt="2023-07-10T20:24:05.663" v="230" actId="14100"/>
          <ac:spMkLst>
            <pc:docMk/>
            <pc:sldMk cId="2643539754" sldId="493"/>
            <ac:spMk id="6" creationId="{E4B942FE-2B59-1FC0-E7BC-62D350ABB74A}"/>
          </ac:spMkLst>
        </pc:spChg>
        <pc:spChg chg="add mod">
          <ac:chgData name="Bill Harford" userId="BMTSzNptz1qQi3xXoN0yTEW19V3f8GZOjB9CV5BamJA=" providerId="None" clId="Web-{D64F63A7-C06D-4AF2-95C6-4D15BA22D969}" dt="2023-07-10T20:24:37.554" v="265" actId="20577"/>
          <ac:spMkLst>
            <pc:docMk/>
            <pc:sldMk cId="2643539754" sldId="493"/>
            <ac:spMk id="7" creationId="{F4F368EF-64B8-C06E-E827-B077CF06C1F6}"/>
          </ac:spMkLst>
        </pc:spChg>
      </pc:sldChg>
      <pc:sldChg chg="modSp">
        <pc:chgData name="Bill Harford" userId="BMTSzNptz1qQi3xXoN0yTEW19V3f8GZOjB9CV5BamJA=" providerId="None" clId="Web-{D64F63A7-C06D-4AF2-95C6-4D15BA22D969}" dt="2023-07-10T20:25:15.587" v="273" actId="1076"/>
        <pc:sldMkLst>
          <pc:docMk/>
          <pc:sldMk cId="1331736165" sldId="494"/>
        </pc:sldMkLst>
        <pc:spChg chg="mod">
          <ac:chgData name="Bill Harford" userId="BMTSzNptz1qQi3xXoN0yTEW19V3f8GZOjB9CV5BamJA=" providerId="None" clId="Web-{D64F63A7-C06D-4AF2-95C6-4D15BA22D969}" dt="2023-07-10T20:25:05.336" v="270" actId="1076"/>
          <ac:spMkLst>
            <pc:docMk/>
            <pc:sldMk cId="1331736165" sldId="494"/>
            <ac:spMk id="3" creationId="{2CCB06C8-EF97-E54F-251E-631FB641E629}"/>
          </ac:spMkLst>
        </pc:spChg>
        <pc:picChg chg="mod">
          <ac:chgData name="Bill Harford" userId="BMTSzNptz1qQi3xXoN0yTEW19V3f8GZOjB9CV5BamJA=" providerId="None" clId="Web-{D64F63A7-C06D-4AF2-95C6-4D15BA22D969}" dt="2023-07-10T20:25:15.587" v="273" actId="1076"/>
          <ac:picMkLst>
            <pc:docMk/>
            <pc:sldMk cId="1331736165" sldId="494"/>
            <ac:picMk id="8" creationId="{79FDFA50-C08A-73AA-287D-D56D0FD578EE}"/>
          </ac:picMkLst>
        </pc:picChg>
      </pc:sldChg>
      <pc:sldChg chg="modSp">
        <pc:chgData name="Bill Harford" userId="BMTSzNptz1qQi3xXoN0yTEW19V3f8GZOjB9CV5BamJA=" providerId="None" clId="Web-{D64F63A7-C06D-4AF2-95C6-4D15BA22D969}" dt="2023-07-10T20:26:42.120" v="280" actId="1076"/>
        <pc:sldMkLst>
          <pc:docMk/>
          <pc:sldMk cId="3154702770" sldId="495"/>
        </pc:sldMkLst>
        <pc:spChg chg="mod">
          <ac:chgData name="Bill Harford" userId="BMTSzNptz1qQi3xXoN0yTEW19V3f8GZOjB9CV5BamJA=" providerId="None" clId="Web-{D64F63A7-C06D-4AF2-95C6-4D15BA22D969}" dt="2023-07-10T20:26:16.198" v="276" actId="20577"/>
          <ac:spMkLst>
            <pc:docMk/>
            <pc:sldMk cId="3154702770" sldId="495"/>
            <ac:spMk id="3" creationId="{225052F3-3EBC-BC88-93AC-5E3900CD9831}"/>
          </ac:spMkLst>
        </pc:spChg>
        <pc:spChg chg="mod">
          <ac:chgData name="Bill Harford" userId="BMTSzNptz1qQi3xXoN0yTEW19V3f8GZOjB9CV5BamJA=" providerId="None" clId="Web-{D64F63A7-C06D-4AF2-95C6-4D15BA22D969}" dt="2023-07-10T20:26:42.120" v="280" actId="1076"/>
          <ac:spMkLst>
            <pc:docMk/>
            <pc:sldMk cId="3154702770" sldId="495"/>
            <ac:spMk id="4" creationId="{64BC56EE-18A8-CD04-8A6D-55B411BEBB43}"/>
          </ac:spMkLst>
        </pc:spChg>
        <pc:picChg chg="mod">
          <ac:chgData name="Bill Harford" userId="BMTSzNptz1qQi3xXoN0yTEW19V3f8GZOjB9CV5BamJA=" providerId="None" clId="Web-{D64F63A7-C06D-4AF2-95C6-4D15BA22D969}" dt="2023-07-10T20:26:31.120" v="279" actId="1076"/>
          <ac:picMkLst>
            <pc:docMk/>
            <pc:sldMk cId="3154702770" sldId="495"/>
            <ac:picMk id="6" creationId="{2BF34514-F95B-A492-41FC-78411E7DF998}"/>
          </ac:picMkLst>
        </pc:picChg>
      </pc:sldChg>
      <pc:sldChg chg="modSp addCm">
        <pc:chgData name="Bill Harford" userId="BMTSzNptz1qQi3xXoN0yTEW19V3f8GZOjB9CV5BamJA=" providerId="None" clId="Web-{D64F63A7-C06D-4AF2-95C6-4D15BA22D969}" dt="2023-07-10T20:30:02.861" v="312"/>
        <pc:sldMkLst>
          <pc:docMk/>
          <pc:sldMk cId="1211015405" sldId="496"/>
        </pc:sldMkLst>
        <pc:spChg chg="mod">
          <ac:chgData name="Bill Harford" userId="BMTSzNptz1qQi3xXoN0yTEW19V3f8GZOjB9CV5BamJA=" providerId="None" clId="Web-{D64F63A7-C06D-4AF2-95C6-4D15BA22D969}" dt="2023-07-10T20:29:33.094" v="310" actId="20577"/>
          <ac:spMkLst>
            <pc:docMk/>
            <pc:sldMk cId="1211015405" sldId="496"/>
            <ac:spMk id="3" creationId="{D6ED3932-27F0-20EC-B21B-10A4960DCC51}"/>
          </ac:spMkLst>
        </pc:spChg>
        <pc:extLst>
          <p:ext xmlns:p="http://schemas.openxmlformats.org/presentationml/2006/main" uri="{D6D511B9-2390-475A-947B-AFAB55BFBCF1}">
            <pc226:cmChg xmlns:pc226="http://schemas.microsoft.com/office/powerpoint/2022/06/main/command" chg="add">
              <pc226:chgData name="Bill Harford" userId="BMTSzNptz1qQi3xXoN0yTEW19V3f8GZOjB9CV5BamJA=" providerId="None" clId="Web-{D64F63A7-C06D-4AF2-95C6-4D15BA22D969}" dt="2023-07-10T20:30:02.861" v="312"/>
              <pc2:cmMkLst xmlns:pc2="http://schemas.microsoft.com/office/powerpoint/2019/9/main/command">
                <pc:docMk/>
                <pc:sldMk cId="1211015405" sldId="496"/>
                <pc2:cmMk id="{09552356-4F2C-4A09-807E-7FA48D617636}"/>
              </pc2:cmMkLst>
            </pc226:cmChg>
          </p:ext>
        </pc:extLst>
      </pc:sldChg>
      <pc:sldChg chg="modSp">
        <pc:chgData name="Bill Harford" userId="BMTSzNptz1qQi3xXoN0yTEW19V3f8GZOjB9CV5BamJA=" providerId="None" clId="Web-{D64F63A7-C06D-4AF2-95C6-4D15BA22D969}" dt="2023-07-10T20:30:31.783" v="322" actId="20577"/>
        <pc:sldMkLst>
          <pc:docMk/>
          <pc:sldMk cId="899682119" sldId="499"/>
        </pc:sldMkLst>
        <pc:spChg chg="mod">
          <ac:chgData name="Bill Harford" userId="BMTSzNptz1qQi3xXoN0yTEW19V3f8GZOjB9CV5BamJA=" providerId="None" clId="Web-{D64F63A7-C06D-4AF2-95C6-4D15BA22D969}" dt="2023-07-10T20:30:31.783" v="322" actId="20577"/>
          <ac:spMkLst>
            <pc:docMk/>
            <pc:sldMk cId="899682119" sldId="499"/>
            <ac:spMk id="3" creationId="{557238E2-9B5A-06E3-6140-778521A0E0B4}"/>
          </ac:spMkLst>
        </pc:spChg>
      </pc:sldChg>
      <pc:sldChg chg="modSp">
        <pc:chgData name="Bill Harford" userId="BMTSzNptz1qQi3xXoN0yTEW19V3f8GZOjB9CV5BamJA=" providerId="None" clId="Web-{D64F63A7-C06D-4AF2-95C6-4D15BA22D969}" dt="2023-07-10T20:31:06.925" v="328" actId="20577"/>
        <pc:sldMkLst>
          <pc:docMk/>
          <pc:sldMk cId="913724799" sldId="500"/>
        </pc:sldMkLst>
        <pc:spChg chg="mod">
          <ac:chgData name="Bill Harford" userId="BMTSzNptz1qQi3xXoN0yTEW19V3f8GZOjB9CV5BamJA=" providerId="None" clId="Web-{D64F63A7-C06D-4AF2-95C6-4D15BA22D969}" dt="2023-07-10T20:31:06.925" v="328" actId="20577"/>
          <ac:spMkLst>
            <pc:docMk/>
            <pc:sldMk cId="913724799" sldId="500"/>
            <ac:spMk id="8" creationId="{06A09F2A-CDBB-F471-DFB8-628BF15BD9D5}"/>
          </ac:spMkLst>
        </pc:spChg>
      </pc:sldChg>
      <pc:sldChg chg="modSp">
        <pc:chgData name="Bill Harford" userId="BMTSzNptz1qQi3xXoN0yTEW19V3f8GZOjB9CV5BamJA=" providerId="None" clId="Web-{D64F63A7-C06D-4AF2-95C6-4D15BA22D969}" dt="2023-07-10T20:21:36.893" v="204" actId="20577"/>
        <pc:sldMkLst>
          <pc:docMk/>
          <pc:sldMk cId="4223089691" sldId="501"/>
        </pc:sldMkLst>
        <pc:spChg chg="mod">
          <ac:chgData name="Bill Harford" userId="BMTSzNptz1qQi3xXoN0yTEW19V3f8GZOjB9CV5BamJA=" providerId="None" clId="Web-{D64F63A7-C06D-4AF2-95C6-4D15BA22D969}" dt="2023-07-10T20:21:36.893" v="204" actId="20577"/>
          <ac:spMkLst>
            <pc:docMk/>
            <pc:sldMk cId="4223089691" sldId="501"/>
            <ac:spMk id="3" creationId="{F9029179-A22A-5278-FACE-8BB2FFBA84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A8D1-CBA4-4EE7-1F9D-5B5AEF57EF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AD46EBB-E89C-4519-B7FD-F76A782AF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B7E76B3-CF7A-8122-81DA-B159ADA1A698}"/>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77497E11-9218-1EFC-A0AA-89D7EFD2CF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B03D43-1CD7-2754-3554-2C80B7A2BF1C}"/>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152326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6E84-4E6D-EF11-7342-BB16B36869E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5C9B1F5-CD22-470A-C66F-BDFB70362F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E6787B1-F116-CD59-2CE5-E852D7765C2A}"/>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9180873A-A442-287D-08B7-C0AFB0E979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70FD43-5F42-E56A-6A6E-D445FE6ACF51}"/>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298019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B9D64-D759-3B8E-3076-44B5A7C1AEB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68E7441-4A29-F219-D74A-50049E1438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303089-33AA-768E-3ECC-C2FBAC4C1229}"/>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7EBCFF07-A5F5-93D7-C0B2-332300A608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89AB4D-E6BE-A76C-7435-11B9B6AECD79}"/>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36572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C5F0-EC30-08AC-04EA-7D51BA9AF50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688E0B0-2A73-2F35-7538-65ACCF0E2B2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DBF1A1-FEAD-376F-68E6-836E8CD011B7}"/>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C6F4175C-CE51-BDB0-9D57-24D6CC460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9E0D94-F44C-BF36-C832-1BC19399A1BF}"/>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95120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E74-400D-5E37-F4B6-D9E42C8186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94D3286-CE73-9A14-1069-2CB70D3C7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F2B819-3473-524C-9E85-B00AC1CCB65D}"/>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F184C781-88C3-2092-E4F2-C42996EDCD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9F30B-09C2-09C9-0E6C-3CC7B1E65EBC}"/>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158844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782E-8EBD-D2E5-2966-21AE6ACF907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8FA729D-FE4C-D980-4BE2-EE83704F57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D4E0BFB-2991-9E6E-6610-C6A1437514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92D14C6-132F-428C-A8D5-A8D06CC3BBC5}"/>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6" name="Footer Placeholder 5">
            <a:extLst>
              <a:ext uri="{FF2B5EF4-FFF2-40B4-BE49-F238E27FC236}">
                <a16:creationId xmlns:a16="http://schemas.microsoft.com/office/drawing/2014/main" id="{A2D928EE-99F2-218C-D278-1A0AF1BE00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3F5F0-132C-9100-24A7-C51413B5F9B4}"/>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424259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8512-DEA2-B4F3-DED3-40828A0916A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2B125AC-EEB5-4C0C-D361-6D6C5B27D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428DF2-635E-0950-FA5F-C672932647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C3BDDF1-98A7-6B0B-42D8-D3AD1D6E4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F87D37-4C4C-4BBB-C632-8824F4C281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512F4BE-4849-05B3-6A14-00E8C0CD7CD9}"/>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8" name="Footer Placeholder 7">
            <a:extLst>
              <a:ext uri="{FF2B5EF4-FFF2-40B4-BE49-F238E27FC236}">
                <a16:creationId xmlns:a16="http://schemas.microsoft.com/office/drawing/2014/main" id="{9DBA6218-6D2D-FBB6-CE7F-4D14AC8DB63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96176-F8B2-06D8-FD24-50647EC7654F}"/>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362810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20BB-111B-CFF4-788B-A68617FF5DE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5B52E9F-0177-F339-87A3-08254F6BD8BD}"/>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4" name="Footer Placeholder 3">
            <a:extLst>
              <a:ext uri="{FF2B5EF4-FFF2-40B4-BE49-F238E27FC236}">
                <a16:creationId xmlns:a16="http://schemas.microsoft.com/office/drawing/2014/main" id="{7DA6024B-0D49-5CAF-31AE-1856E5CC2E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8E011C-63B0-1AF2-2242-5AA019972AAE}"/>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405668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9BFEA-5115-F514-7253-936AB4E953AA}"/>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3" name="Footer Placeholder 2">
            <a:extLst>
              <a:ext uri="{FF2B5EF4-FFF2-40B4-BE49-F238E27FC236}">
                <a16:creationId xmlns:a16="http://schemas.microsoft.com/office/drawing/2014/main" id="{3AF3523A-38F9-E08E-4BE9-5B11FDD595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EF1AC-D06C-0C77-C1C0-0FD066F51EB8}"/>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222838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4E04-7A6D-0DBA-1829-FC16FBF703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58D28CA-3CD4-1DAC-FDAF-BB543639E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765CB4-27D3-E2C7-BE82-FD3CC893D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EAF0AA-443D-D981-D5BE-F08A0BA0A2F9}"/>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6" name="Footer Placeholder 5">
            <a:extLst>
              <a:ext uri="{FF2B5EF4-FFF2-40B4-BE49-F238E27FC236}">
                <a16:creationId xmlns:a16="http://schemas.microsoft.com/office/drawing/2014/main" id="{3B8471D3-018A-51BB-2D76-07B47498B0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C32F51-AD89-3BB1-8CB5-B6670C7259FD}"/>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238599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DD8-6288-CD38-D671-7DE0EB46D1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3072484-AF35-4429-2B8B-EA78FD07E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E732C2-A975-8BA5-F028-4F08A1E88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030BB6-7B20-EC40-88BE-6B83FBA45273}"/>
              </a:ext>
            </a:extLst>
          </p:cNvPr>
          <p:cNvSpPr>
            <a:spLocks noGrp="1"/>
          </p:cNvSpPr>
          <p:nvPr>
            <p:ph type="dt" sz="half" idx="10"/>
          </p:nvPr>
        </p:nvSpPr>
        <p:spPr/>
        <p:txBody>
          <a:bodyPr/>
          <a:lstStyle/>
          <a:p>
            <a:fld id="{55042124-7FC0-4A90-BE84-23058C11B63E}" type="datetimeFigureOut">
              <a:rPr lang="en-GB" smtClean="0"/>
              <a:t>15/07/2024</a:t>
            </a:fld>
            <a:endParaRPr lang="en-GB"/>
          </a:p>
        </p:txBody>
      </p:sp>
      <p:sp>
        <p:nvSpPr>
          <p:cNvPr id="6" name="Footer Placeholder 5">
            <a:extLst>
              <a:ext uri="{FF2B5EF4-FFF2-40B4-BE49-F238E27FC236}">
                <a16:creationId xmlns:a16="http://schemas.microsoft.com/office/drawing/2014/main" id="{FB8FC7E3-B411-D85D-B2B2-EFDEA6E67B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9C3498-FA3E-DE1F-9A3E-15BF8B7654DA}"/>
              </a:ext>
            </a:extLst>
          </p:cNvPr>
          <p:cNvSpPr>
            <a:spLocks noGrp="1"/>
          </p:cNvSpPr>
          <p:nvPr>
            <p:ph type="sldNum" sz="quarter" idx="12"/>
          </p:nvPr>
        </p:nvSpPr>
        <p:spPr/>
        <p:txBody>
          <a:bodyPr/>
          <a:lstStyle/>
          <a:p>
            <a:fld id="{AAC64665-EF3C-41CB-B61D-B8678A654627}" type="slidenum">
              <a:rPr lang="en-GB" smtClean="0"/>
              <a:t>‹#›</a:t>
            </a:fld>
            <a:endParaRPr lang="en-GB"/>
          </a:p>
        </p:txBody>
      </p:sp>
    </p:spTree>
    <p:extLst>
      <p:ext uri="{BB962C8B-B14F-4D97-AF65-F5344CB8AC3E}">
        <p14:creationId xmlns:p14="http://schemas.microsoft.com/office/powerpoint/2010/main" val="316607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F3D4D-7955-CF37-908C-9CC60F0DD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565450E-E1E5-8BF2-FF71-12CFFDC80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8570EB-B623-392B-8A9F-B5F790532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42124-7FC0-4A90-BE84-23058C11B63E}" type="datetimeFigureOut">
              <a:rPr lang="en-GB" smtClean="0"/>
              <a:t>15/07/2024</a:t>
            </a:fld>
            <a:endParaRPr lang="en-GB"/>
          </a:p>
        </p:txBody>
      </p:sp>
      <p:sp>
        <p:nvSpPr>
          <p:cNvPr id="5" name="Footer Placeholder 4">
            <a:extLst>
              <a:ext uri="{FF2B5EF4-FFF2-40B4-BE49-F238E27FC236}">
                <a16:creationId xmlns:a16="http://schemas.microsoft.com/office/drawing/2014/main" id="{EE844159-2AE1-01DA-35D9-50E1D175E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C738DC-9CEB-895F-2FB2-704F6C5F5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64665-EF3C-41CB-B61D-B8678A654627}" type="slidenum">
              <a:rPr lang="en-GB" smtClean="0"/>
              <a:t>‹#›</a:t>
            </a:fld>
            <a:endParaRPr lang="en-GB"/>
          </a:p>
        </p:txBody>
      </p:sp>
    </p:spTree>
    <p:extLst>
      <p:ext uri="{BB962C8B-B14F-4D97-AF65-F5344CB8AC3E}">
        <p14:creationId xmlns:p14="http://schemas.microsoft.com/office/powerpoint/2010/main" val="1063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ran.r-project.org/package=MuM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18DB-C1B0-0FDB-62BB-A233F3EC40F9}"/>
              </a:ext>
            </a:extLst>
          </p:cNvPr>
          <p:cNvSpPr>
            <a:spLocks noGrp="1"/>
          </p:cNvSpPr>
          <p:nvPr>
            <p:ph type="ctr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ICCAT Workshop: investigation into bycatch estimation methodologies</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63BAF665-B884-33F4-7DC7-C6308D98A265}"/>
              </a:ext>
            </a:extLst>
          </p:cNvPr>
          <p:cNvSpPr>
            <a:spLocks noGrp="1"/>
          </p:cNvSpPr>
          <p:nvPr>
            <p:ph type="subTitle" idx="1"/>
          </p:nvPr>
        </p:nvSpPr>
        <p:spPr>
          <a:xfrm>
            <a:off x="1524000" y="3027929"/>
            <a:ext cx="6325644" cy="3096254"/>
          </a:xfrm>
        </p:spPr>
        <p:txBody>
          <a:bodyPr vert="horz" lIns="91440" tIns="45720" rIns="91440" bIns="45720" rtlCol="0" anchor="t">
            <a:normAutofit/>
          </a:bodyPr>
          <a:lstStyle/>
          <a:p>
            <a:pPr algn="l"/>
            <a:r>
              <a:rPr lang="en-GB" b="1" dirty="0">
                <a:ea typeface="Calibri"/>
                <a:cs typeface="Calibri"/>
              </a:rPr>
              <a:t>Module 3: Model diagnostics and model comparison</a:t>
            </a:r>
          </a:p>
          <a:p>
            <a:pPr algn="l"/>
            <a:endParaRPr lang="en-GB" b="1" dirty="0">
              <a:ea typeface="Calibri"/>
              <a:cs typeface="Calibri"/>
            </a:endParaRPr>
          </a:p>
          <a:p>
            <a:pPr algn="l"/>
            <a:r>
              <a:rPr lang="en-GB" sz="2200" b="1" dirty="0">
                <a:ea typeface="Calibri"/>
                <a:cs typeface="Calibri"/>
              </a:rPr>
              <a:t>Facilitators:</a:t>
            </a:r>
            <a:endParaRPr lang="en-US" sz="2200" dirty="0">
              <a:ea typeface="Calibri"/>
              <a:cs typeface="Calibri"/>
            </a:endParaRPr>
          </a:p>
          <a:p>
            <a:pPr algn="l"/>
            <a:r>
              <a:rPr lang="en-GB" sz="2200" dirty="0" err="1">
                <a:ea typeface="Calibri"/>
                <a:cs typeface="Calibri"/>
              </a:rPr>
              <a:t>Dr.</a:t>
            </a:r>
            <a:r>
              <a:rPr lang="en-GB" sz="2200" dirty="0">
                <a:ea typeface="Calibri"/>
                <a:cs typeface="Calibri"/>
              </a:rPr>
              <a:t> Beth Babcock</a:t>
            </a:r>
            <a:endParaRPr lang="en-US" sz="2200" dirty="0">
              <a:ea typeface="Calibri"/>
              <a:cs typeface="Calibri"/>
            </a:endParaRPr>
          </a:p>
          <a:p>
            <a:pPr algn="l"/>
            <a:r>
              <a:rPr lang="en-GB" sz="2200" dirty="0" err="1">
                <a:ea typeface="Calibri"/>
                <a:cs typeface="Calibri"/>
              </a:rPr>
              <a:t>Dr.</a:t>
            </a:r>
            <a:r>
              <a:rPr lang="en-GB" sz="2200" dirty="0">
                <a:ea typeface="Calibri"/>
                <a:cs typeface="Calibri"/>
              </a:rPr>
              <a:t> Ana </a:t>
            </a:r>
            <a:r>
              <a:rPr lang="en-GB" sz="2200" dirty="0" err="1">
                <a:ea typeface="Calibri"/>
                <a:cs typeface="Calibri"/>
              </a:rPr>
              <a:t>Adao</a:t>
            </a:r>
            <a:endParaRPr lang="en-GB" sz="2200" dirty="0">
              <a:cs typeface="Calibri"/>
            </a:endParaRPr>
          </a:p>
        </p:txBody>
      </p:sp>
      <p:pic>
        <p:nvPicPr>
          <p:cNvPr id="4" name="Picture 4" descr="A blue fish with a yellow stripe&#10;&#10;Description automatically generated">
            <a:extLst>
              <a:ext uri="{FF2B5EF4-FFF2-40B4-BE49-F238E27FC236}">
                <a16:creationId xmlns:a16="http://schemas.microsoft.com/office/drawing/2014/main" id="{762465B0-E94F-51EE-74BF-C49FA09FB66E}"/>
              </a:ext>
            </a:extLst>
          </p:cNvPr>
          <p:cNvPicPr>
            <a:picLocks noChangeAspect="1"/>
          </p:cNvPicPr>
          <p:nvPr/>
        </p:nvPicPr>
        <p:blipFill>
          <a:blip r:embed="rId2"/>
          <a:stretch>
            <a:fillRect/>
          </a:stretch>
        </p:blipFill>
        <p:spPr>
          <a:xfrm>
            <a:off x="8724313" y="3253375"/>
            <a:ext cx="2676525" cy="3086100"/>
          </a:xfrm>
          <a:prstGeom prst="rect">
            <a:avLst/>
          </a:prstGeom>
        </p:spPr>
      </p:pic>
    </p:spTree>
    <p:extLst>
      <p:ext uri="{BB962C8B-B14F-4D97-AF65-F5344CB8AC3E}">
        <p14:creationId xmlns:p14="http://schemas.microsoft.com/office/powerpoint/2010/main" val="11592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052F3-3EBC-BC88-93AC-5E3900CD9831}"/>
              </a:ext>
            </a:extLst>
          </p:cNvPr>
          <p:cNvSpPr>
            <a:spLocks noGrp="1"/>
          </p:cNvSpPr>
          <p:nvPr>
            <p:ph idx="1"/>
          </p:nvPr>
        </p:nvSpPr>
        <p:spPr>
          <a:xfrm>
            <a:off x="838200" y="1148292"/>
            <a:ext cx="10515600" cy="2075921"/>
          </a:xfrm>
        </p:spPr>
        <p:txBody>
          <a:bodyPr vert="horz" lIns="91440" tIns="45720" rIns="91440" bIns="45720" rtlCol="0" anchor="t">
            <a:normAutofit/>
          </a:bodyPr>
          <a:lstStyle/>
          <a:p>
            <a:r>
              <a:rPr lang="en-GB" dirty="0">
                <a:ea typeface="Calibri"/>
                <a:cs typeface="Calibri"/>
              </a:rPr>
              <a:t>The </a:t>
            </a:r>
            <a:r>
              <a:rPr lang="en-GB" dirty="0" err="1">
                <a:ea typeface="Calibri"/>
                <a:cs typeface="Calibri"/>
              </a:rPr>
              <a:t>DHARMa</a:t>
            </a:r>
            <a:r>
              <a:rPr lang="en-GB" dirty="0">
                <a:ea typeface="Calibri"/>
                <a:cs typeface="Calibri"/>
              </a:rPr>
              <a:t>  library also does some hypothesis tests on whether the residuals are distributed as expected. See manual for details</a:t>
            </a:r>
          </a:p>
          <a:p>
            <a:endParaRPr lang="en-GB" dirty="0">
              <a:ea typeface="Calibri"/>
              <a:cs typeface="Calibri"/>
            </a:endParaRPr>
          </a:p>
          <a:p>
            <a:endParaRPr lang="en-GB" dirty="0">
              <a:ea typeface="Calibri"/>
              <a:cs typeface="Calibri"/>
            </a:endParaRPr>
          </a:p>
        </p:txBody>
      </p:sp>
      <p:sp>
        <p:nvSpPr>
          <p:cNvPr id="5" name="Title 1">
            <a:extLst>
              <a:ext uri="{FF2B5EF4-FFF2-40B4-BE49-F238E27FC236}">
                <a16:creationId xmlns:a16="http://schemas.microsoft.com/office/drawing/2014/main" id="{14F240F5-3EC1-95A5-BB8F-2DD29413801C}"/>
              </a:ext>
            </a:extLst>
          </p:cNvPr>
          <p:cNvSpPr>
            <a:spLocks noGrp="1"/>
          </p:cNvSpPr>
          <p:nvPr>
            <p:ph type="title"/>
          </p:nvPr>
        </p:nvSpPr>
        <p:spPr>
          <a:xfrm>
            <a:off x="838200" y="-100542"/>
            <a:ext cx="10515600" cy="1325563"/>
          </a:xfrm>
        </p:spPr>
        <p:txBody>
          <a:bodyPr/>
          <a:lstStyle/>
          <a:p>
            <a:r>
              <a:rPr lang="en-GB">
                <a:ea typeface="Calibri Light"/>
                <a:cs typeface="Calibri Light"/>
              </a:rPr>
              <a:t>Model diagnostics – </a:t>
            </a:r>
            <a:r>
              <a:rPr lang="en-GB" err="1">
                <a:ea typeface="Calibri Light"/>
                <a:cs typeface="Calibri Light"/>
              </a:rPr>
              <a:t>DHARMa</a:t>
            </a:r>
            <a:r>
              <a:rPr lang="en-GB">
                <a:ea typeface="Calibri Light"/>
                <a:cs typeface="Calibri Light"/>
              </a:rPr>
              <a:t> residuals</a:t>
            </a:r>
            <a:endParaRPr lang="en-US"/>
          </a:p>
        </p:txBody>
      </p:sp>
      <p:pic>
        <p:nvPicPr>
          <p:cNvPr id="6" name="Picture 6" descr="A picture containing text, screenshot, number, font&#10;&#10;Description automatically generated">
            <a:extLst>
              <a:ext uri="{FF2B5EF4-FFF2-40B4-BE49-F238E27FC236}">
                <a16:creationId xmlns:a16="http://schemas.microsoft.com/office/drawing/2014/main" id="{2BF34514-F95B-A492-41FC-78411E7DF998}"/>
              </a:ext>
            </a:extLst>
          </p:cNvPr>
          <p:cNvPicPr>
            <a:picLocks noChangeAspect="1"/>
          </p:cNvPicPr>
          <p:nvPr/>
        </p:nvPicPr>
        <p:blipFill>
          <a:blip r:embed="rId2"/>
          <a:stretch>
            <a:fillRect/>
          </a:stretch>
        </p:blipFill>
        <p:spPr>
          <a:xfrm>
            <a:off x="5193732" y="2758831"/>
            <a:ext cx="6157952" cy="3931893"/>
          </a:xfrm>
          <a:prstGeom prst="rect">
            <a:avLst/>
          </a:prstGeom>
        </p:spPr>
      </p:pic>
    </p:spTree>
    <p:extLst>
      <p:ext uri="{BB962C8B-B14F-4D97-AF65-F5344CB8AC3E}">
        <p14:creationId xmlns:p14="http://schemas.microsoft.com/office/powerpoint/2010/main" val="315470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59FB1-3D98-075D-5DA1-F8CF00BFAAC5}"/>
              </a:ext>
            </a:extLst>
          </p:cNvPr>
          <p:cNvSpPr>
            <a:spLocks noGrp="1"/>
          </p:cNvSpPr>
          <p:nvPr>
            <p:ph idx="1"/>
          </p:nvPr>
        </p:nvSpPr>
        <p:spPr>
          <a:xfrm>
            <a:off x="838200" y="1899708"/>
            <a:ext cx="10515600" cy="4277255"/>
          </a:xfrm>
        </p:spPr>
        <p:txBody>
          <a:bodyPr vert="horz" lIns="91440" tIns="45720" rIns="91440" bIns="45720" rtlCol="0" anchor="t">
            <a:normAutofit/>
          </a:bodyPr>
          <a:lstStyle/>
          <a:p>
            <a:r>
              <a:rPr lang="en-GB" dirty="0">
                <a:cs typeface="Calibri"/>
              </a:rPr>
              <a:t>The best candidate model(s) in each observation error group can be compared using 10-fold cross validation to see which observation error model best predicts CPUE</a:t>
            </a:r>
            <a:br>
              <a:rPr lang="en-GB" dirty="0">
                <a:cs typeface="Calibri"/>
              </a:rPr>
            </a:br>
            <a:endParaRPr lang="en-GB" dirty="0"/>
          </a:p>
          <a:p>
            <a:r>
              <a:rPr lang="en-GB" dirty="0">
                <a:cs typeface="Calibri"/>
              </a:rPr>
              <a:t>Only observation error models that converged and produced reasonable results with the complete data set are used in cross validation</a:t>
            </a:r>
            <a:br>
              <a:rPr lang="en-GB" dirty="0">
                <a:cs typeface="Calibri"/>
              </a:rPr>
            </a:br>
            <a:endParaRPr lang="en-GB" dirty="0">
              <a:cs typeface="Calibri"/>
            </a:endParaRPr>
          </a:p>
          <a:p>
            <a:r>
              <a:rPr lang="en-GB" dirty="0">
                <a:cs typeface="Calibri"/>
              </a:rPr>
              <a:t>Cross validation can be used for comparing models that have different response (</a:t>
            </a:r>
            <a:r>
              <a:rPr lang="en-GB" i="1" dirty="0">
                <a:cs typeface="Calibri"/>
              </a:rPr>
              <a:t>y</a:t>
            </a:r>
            <a:r>
              <a:rPr lang="en-GB" dirty="0">
                <a:cs typeface="Calibri"/>
              </a:rPr>
              <a:t>) data (i.e., different observation error models)</a:t>
            </a:r>
            <a:endParaRPr lang="en-GB" dirty="0">
              <a:ea typeface="Calibri"/>
              <a:cs typeface="Calibri"/>
            </a:endParaRPr>
          </a:p>
        </p:txBody>
      </p:sp>
      <p:sp>
        <p:nvSpPr>
          <p:cNvPr id="4" name="Title 1">
            <a:extLst>
              <a:ext uri="{FF2B5EF4-FFF2-40B4-BE49-F238E27FC236}">
                <a16:creationId xmlns:a16="http://schemas.microsoft.com/office/drawing/2014/main" id="{515869CE-84B2-4353-E104-8186F440BE31}"/>
              </a:ext>
            </a:extLst>
          </p:cNvPr>
          <p:cNvSpPr>
            <a:spLocks noGrp="1"/>
          </p:cNvSpPr>
          <p:nvPr>
            <p:ph type="title"/>
          </p:nvPr>
        </p:nvSpPr>
        <p:spPr>
          <a:xfrm>
            <a:off x="838200" y="365125"/>
            <a:ext cx="10515600" cy="1325563"/>
          </a:xfrm>
        </p:spPr>
        <p:txBody>
          <a:bodyPr/>
          <a:lstStyle/>
          <a:p>
            <a:r>
              <a:rPr lang="en-GB"/>
              <a:t>Model comparison with cross validation</a:t>
            </a:r>
          </a:p>
        </p:txBody>
      </p:sp>
    </p:spTree>
    <p:extLst>
      <p:ext uri="{BB962C8B-B14F-4D97-AF65-F5344CB8AC3E}">
        <p14:creationId xmlns:p14="http://schemas.microsoft.com/office/powerpoint/2010/main" val="405941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238E2-9B5A-06E3-6140-778521A0E0B4}"/>
              </a:ext>
            </a:extLst>
          </p:cNvPr>
          <p:cNvSpPr>
            <a:spLocks noGrp="1"/>
          </p:cNvSpPr>
          <p:nvPr>
            <p:ph idx="1"/>
          </p:nvPr>
        </p:nvSpPr>
        <p:spPr>
          <a:xfrm>
            <a:off x="361950" y="1328209"/>
            <a:ext cx="3766546" cy="4939646"/>
          </a:xfrm>
        </p:spPr>
        <p:txBody>
          <a:bodyPr vert="horz" lIns="91440" tIns="45720" rIns="91440" bIns="45720" rtlCol="0" anchor="t">
            <a:normAutofit fontScale="92500" lnSpcReduction="20000"/>
          </a:bodyPr>
          <a:lstStyle/>
          <a:p>
            <a:r>
              <a:rPr lang="en-GB">
                <a:cs typeface="Calibri"/>
              </a:rPr>
              <a:t>The data set is split into 10 folds</a:t>
            </a:r>
            <a:br>
              <a:rPr lang="en-GB">
                <a:cs typeface="Calibri"/>
              </a:rPr>
            </a:br>
            <a:endParaRPr lang="en-GB">
              <a:ea typeface="Calibri"/>
              <a:cs typeface="Calibri"/>
            </a:endParaRPr>
          </a:p>
          <a:p>
            <a:r>
              <a:rPr lang="en-GB">
                <a:cs typeface="Calibri"/>
              </a:rPr>
              <a:t>Split 1: all models are fitted to folds 2-10 ("training data")</a:t>
            </a:r>
            <a:br>
              <a:rPr lang="en-GB">
                <a:ea typeface="Calibri"/>
                <a:cs typeface="Calibri"/>
              </a:rPr>
            </a:br>
            <a:endParaRPr lang="en-GB">
              <a:cs typeface="Calibri"/>
            </a:endParaRPr>
          </a:p>
          <a:p>
            <a:r>
              <a:rPr lang="en-GB">
                <a:cs typeface="Calibri"/>
              </a:rPr>
              <a:t>Then, the best model chosen is used to predict CPUE in fold 1 ("test data")</a:t>
            </a:r>
            <a:br>
              <a:rPr lang="en-GB">
                <a:cs typeface="Calibri"/>
              </a:rPr>
            </a:br>
            <a:endParaRPr lang="en-GB">
              <a:ea typeface="Calibri"/>
              <a:cs typeface="Calibri"/>
            </a:endParaRPr>
          </a:p>
          <a:p>
            <a:r>
              <a:rPr lang="en-GB">
                <a:cs typeface="Calibri"/>
              </a:rPr>
              <a:t>This is repeated consecutively for each of the 10 splits</a:t>
            </a:r>
            <a:endParaRPr lang="en-GB">
              <a:ea typeface="Calibri"/>
              <a:cs typeface="Calibri"/>
            </a:endParaRPr>
          </a:p>
        </p:txBody>
      </p:sp>
      <p:sp>
        <p:nvSpPr>
          <p:cNvPr id="5" name="Title 1">
            <a:extLst>
              <a:ext uri="{FF2B5EF4-FFF2-40B4-BE49-F238E27FC236}">
                <a16:creationId xmlns:a16="http://schemas.microsoft.com/office/drawing/2014/main" id="{7D91B40E-76FE-BD09-6550-4B94C9207509}"/>
              </a:ext>
            </a:extLst>
          </p:cNvPr>
          <p:cNvSpPr>
            <a:spLocks noGrp="1"/>
          </p:cNvSpPr>
          <p:nvPr>
            <p:ph type="title"/>
          </p:nvPr>
        </p:nvSpPr>
        <p:spPr>
          <a:xfrm>
            <a:off x="838200" y="5292"/>
            <a:ext cx="10515600" cy="1325563"/>
          </a:xfrm>
        </p:spPr>
        <p:txBody>
          <a:bodyPr/>
          <a:lstStyle/>
          <a:p>
            <a:r>
              <a:rPr lang="en-GB"/>
              <a:t>Model comparison with cross validation</a:t>
            </a:r>
          </a:p>
        </p:txBody>
      </p:sp>
      <p:pic>
        <p:nvPicPr>
          <p:cNvPr id="4" name="Picture 5" descr="A diagram of a model&#10;&#10;Description automatically generated">
            <a:extLst>
              <a:ext uri="{FF2B5EF4-FFF2-40B4-BE49-F238E27FC236}">
                <a16:creationId xmlns:a16="http://schemas.microsoft.com/office/drawing/2014/main" id="{3FCEF91B-27CB-0ACA-1245-3D3C68469980}"/>
              </a:ext>
            </a:extLst>
          </p:cNvPr>
          <p:cNvPicPr>
            <a:picLocks noChangeAspect="1"/>
          </p:cNvPicPr>
          <p:nvPr/>
        </p:nvPicPr>
        <p:blipFill rotWithShape="1">
          <a:blip r:embed="rId2"/>
          <a:srcRect l="3089" t="2582" r="1445" b="2582"/>
          <a:stretch/>
        </p:blipFill>
        <p:spPr>
          <a:xfrm>
            <a:off x="4194159" y="1130450"/>
            <a:ext cx="7936335" cy="4847196"/>
          </a:xfrm>
          <a:prstGeom prst="rect">
            <a:avLst/>
          </a:prstGeom>
        </p:spPr>
      </p:pic>
    </p:spTree>
    <p:extLst>
      <p:ext uri="{BB962C8B-B14F-4D97-AF65-F5344CB8AC3E}">
        <p14:creationId xmlns:p14="http://schemas.microsoft.com/office/powerpoint/2010/main" val="89968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D3932-27F0-20EC-B21B-10A4960DCC51}"/>
              </a:ext>
            </a:extLst>
          </p:cNvPr>
          <p:cNvSpPr>
            <a:spLocks noGrp="1"/>
          </p:cNvSpPr>
          <p:nvPr>
            <p:ph idx="1"/>
          </p:nvPr>
        </p:nvSpPr>
        <p:spPr>
          <a:xfrm>
            <a:off x="838200" y="1596527"/>
            <a:ext cx="11004061" cy="4580436"/>
          </a:xfrm>
        </p:spPr>
        <p:txBody>
          <a:bodyPr vert="horz" lIns="91440" tIns="45720" rIns="91440" bIns="45720" rtlCol="0" anchor="t">
            <a:normAutofit/>
          </a:bodyPr>
          <a:lstStyle/>
          <a:p>
            <a:r>
              <a:rPr lang="en-GB" dirty="0">
                <a:cs typeface="Calibri"/>
              </a:rPr>
              <a:t>Options:</a:t>
            </a:r>
            <a:endParaRPr lang="en-GB" dirty="0">
              <a:ea typeface="Calibri" panose="020F0502020204030204"/>
              <a:cs typeface="Calibri"/>
            </a:endParaRPr>
          </a:p>
          <a:p>
            <a:pPr lvl="1"/>
            <a:r>
              <a:rPr lang="en-GB" dirty="0" err="1">
                <a:cs typeface="Calibri"/>
              </a:rPr>
              <a:t>dredgeCrossValidation</a:t>
            </a:r>
            <a:r>
              <a:rPr lang="en-GB" dirty="0">
                <a:cs typeface="Calibri"/>
              </a:rPr>
              <a:t> = FALSE. Uses best approximating model from IC with complete data for each observation error model</a:t>
            </a:r>
            <a:br>
              <a:rPr lang="en-GB" dirty="0">
                <a:cs typeface="Calibri"/>
              </a:rPr>
            </a:br>
            <a:endParaRPr lang="en-GB" dirty="0">
              <a:ea typeface="Calibri"/>
              <a:cs typeface="Calibri"/>
            </a:endParaRPr>
          </a:p>
          <a:p>
            <a:pPr lvl="1"/>
            <a:r>
              <a:rPr lang="en-GB" dirty="0" err="1">
                <a:cs typeface="Calibri"/>
              </a:rPr>
              <a:t>dredgeCrossValidation</a:t>
            </a:r>
            <a:r>
              <a:rPr lang="en-GB" dirty="0">
                <a:cs typeface="Calibri"/>
              </a:rPr>
              <a:t> = TRUE. Use IC to find best model in each fold  (may be different by chance).</a:t>
            </a:r>
          </a:p>
          <a:p>
            <a:pPr lvl="1"/>
            <a:endParaRPr lang="en-GB" dirty="0">
              <a:cs typeface="Calibri"/>
            </a:endParaRPr>
          </a:p>
          <a:p>
            <a:r>
              <a:rPr lang="en-GB" dirty="0">
                <a:cs typeface="Calibri"/>
              </a:rPr>
              <a:t>As a default, use </a:t>
            </a:r>
            <a:r>
              <a:rPr lang="en-GB" sz="2400" dirty="0" err="1">
                <a:cs typeface="Calibri"/>
              </a:rPr>
              <a:t>dredgeCrossValidation</a:t>
            </a:r>
            <a:r>
              <a:rPr lang="en-GB" sz="2400" dirty="0">
                <a:cs typeface="Calibri"/>
              </a:rPr>
              <a:t> = FALSE because dredge is slow</a:t>
            </a:r>
            <a:br>
              <a:rPr lang="en-GB" sz="2400" dirty="0">
                <a:cs typeface="Calibri"/>
              </a:rPr>
            </a:br>
            <a:endParaRPr lang="en-GB" sz="2400" dirty="0">
              <a:cs typeface="Calibri"/>
            </a:endParaRPr>
          </a:p>
          <a:p>
            <a:r>
              <a:rPr lang="en-GB" sz="2400" dirty="0">
                <a:cs typeface="Calibri"/>
              </a:rPr>
              <a:t>Cross validation is only done once. If repeated, may give different results for small data sets.</a:t>
            </a:r>
          </a:p>
        </p:txBody>
      </p:sp>
      <p:sp>
        <p:nvSpPr>
          <p:cNvPr id="5" name="Title 1">
            <a:extLst>
              <a:ext uri="{FF2B5EF4-FFF2-40B4-BE49-F238E27FC236}">
                <a16:creationId xmlns:a16="http://schemas.microsoft.com/office/drawing/2014/main" id="{62CE9E74-96E6-9261-72B1-B0415F390BDD}"/>
              </a:ext>
            </a:extLst>
          </p:cNvPr>
          <p:cNvSpPr>
            <a:spLocks noGrp="1"/>
          </p:cNvSpPr>
          <p:nvPr>
            <p:ph type="title"/>
          </p:nvPr>
        </p:nvSpPr>
        <p:spPr>
          <a:xfrm>
            <a:off x="838200" y="121708"/>
            <a:ext cx="10515600" cy="1325563"/>
          </a:xfrm>
        </p:spPr>
        <p:txBody>
          <a:bodyPr/>
          <a:lstStyle/>
          <a:p>
            <a:r>
              <a:rPr lang="en-GB"/>
              <a:t>Model comparison with cross validation</a:t>
            </a:r>
          </a:p>
        </p:txBody>
      </p:sp>
    </p:spTree>
    <p:extLst>
      <p:ext uri="{BB962C8B-B14F-4D97-AF65-F5344CB8AC3E}">
        <p14:creationId xmlns:p14="http://schemas.microsoft.com/office/powerpoint/2010/main" val="121101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85D61-E10B-AF33-DA06-D50D935B80F3}"/>
              </a:ext>
            </a:extLst>
          </p:cNvPr>
          <p:cNvSpPr>
            <a:spLocks noGrp="1"/>
          </p:cNvSpPr>
          <p:nvPr>
            <p:ph idx="1"/>
          </p:nvPr>
        </p:nvSpPr>
        <p:spPr/>
        <p:txBody>
          <a:bodyPr vert="horz" lIns="91440" tIns="45720" rIns="91440" bIns="45720" rtlCol="0" anchor="t">
            <a:normAutofit/>
          </a:bodyPr>
          <a:lstStyle/>
          <a:p>
            <a:endParaRPr lang="en-GB">
              <a:latin typeface="Cambria Math"/>
              <a:ea typeface="Cambria Math"/>
              <a:cs typeface="Calibri"/>
            </a:endParaRPr>
          </a:p>
          <a:p>
            <a:endParaRPr lang="en-GB">
              <a:cs typeface="Calibri"/>
            </a:endParaRPr>
          </a:p>
        </p:txBody>
      </p:sp>
      <p:sp>
        <p:nvSpPr>
          <p:cNvPr id="5" name="Title 1">
            <a:extLst>
              <a:ext uri="{FF2B5EF4-FFF2-40B4-BE49-F238E27FC236}">
                <a16:creationId xmlns:a16="http://schemas.microsoft.com/office/drawing/2014/main" id="{418A296C-9CA8-0EAE-94FA-2D6962C6BF14}"/>
              </a:ext>
            </a:extLst>
          </p:cNvPr>
          <p:cNvSpPr>
            <a:spLocks noGrp="1"/>
          </p:cNvSpPr>
          <p:nvPr>
            <p:ph type="title"/>
          </p:nvPr>
        </p:nvSpPr>
        <p:spPr>
          <a:xfrm>
            <a:off x="838200" y="365125"/>
            <a:ext cx="10515600" cy="1325563"/>
          </a:xfrm>
        </p:spPr>
        <p:txBody>
          <a:bodyPr/>
          <a:lstStyle/>
          <a:p>
            <a:r>
              <a:rPr lang="en-GB"/>
              <a:t>Model comparison with cross validation</a:t>
            </a:r>
          </a:p>
        </p:txBody>
      </p:sp>
      <p:pic>
        <p:nvPicPr>
          <p:cNvPr id="6" name="Picture 6" descr="A picture containing font, diagram, text, white&#10;&#10;Description automatically generated">
            <a:extLst>
              <a:ext uri="{FF2B5EF4-FFF2-40B4-BE49-F238E27FC236}">
                <a16:creationId xmlns:a16="http://schemas.microsoft.com/office/drawing/2014/main" id="{214C2774-244C-92B5-B058-B0735A9740FB}"/>
              </a:ext>
            </a:extLst>
          </p:cNvPr>
          <p:cNvPicPr>
            <a:picLocks noChangeAspect="1"/>
          </p:cNvPicPr>
          <p:nvPr/>
        </p:nvPicPr>
        <p:blipFill>
          <a:blip r:embed="rId2"/>
          <a:stretch>
            <a:fillRect/>
          </a:stretch>
        </p:blipFill>
        <p:spPr>
          <a:xfrm>
            <a:off x="970429" y="1825940"/>
            <a:ext cx="3706905" cy="2701853"/>
          </a:xfrm>
          <a:prstGeom prst="rect">
            <a:avLst/>
          </a:prstGeom>
        </p:spPr>
      </p:pic>
      <p:sp>
        <p:nvSpPr>
          <p:cNvPr id="8" name="Content Placeholder 2">
            <a:extLst>
              <a:ext uri="{FF2B5EF4-FFF2-40B4-BE49-F238E27FC236}">
                <a16:creationId xmlns:a16="http://schemas.microsoft.com/office/drawing/2014/main" id="{06A09F2A-CDBB-F471-DFB8-628BF15BD9D5}"/>
              </a:ext>
            </a:extLst>
          </p:cNvPr>
          <p:cNvSpPr txBox="1">
            <a:spLocks/>
          </p:cNvSpPr>
          <p:nvPr/>
        </p:nvSpPr>
        <p:spPr>
          <a:xfrm>
            <a:off x="5125570" y="1978025"/>
            <a:ext cx="6380630" cy="376863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i="1">
                <a:cs typeface="Calibri"/>
              </a:rPr>
              <a:t>n</a:t>
            </a:r>
            <a:r>
              <a:rPr lang="en-GB">
                <a:cs typeface="Calibri"/>
              </a:rPr>
              <a:t> is the number of observed trips, </a:t>
            </a:r>
            <a:r>
              <a:rPr lang="en-GB" i="1" err="1">
                <a:cs typeface="Calibri"/>
              </a:rPr>
              <a:t>y</a:t>
            </a:r>
            <a:r>
              <a:rPr lang="en-GB" baseline="-25000" err="1">
                <a:cs typeface="Calibri"/>
              </a:rPr>
              <a:t>i</a:t>
            </a:r>
            <a:r>
              <a:rPr lang="en-GB">
                <a:cs typeface="Calibri"/>
              </a:rPr>
              <a:t> is the CPUE data in the left-out tenth fold of the observed data, and </a:t>
            </a:r>
            <a:r>
              <a:rPr lang="en-GB" i="1" err="1">
                <a:cs typeface="Calibri"/>
              </a:rPr>
              <a:t>y</a:t>
            </a:r>
            <a:r>
              <a:rPr lang="en-GB" baseline="-25000" err="1">
                <a:cs typeface="Calibri"/>
              </a:rPr>
              <a:t>i</a:t>
            </a:r>
            <a:r>
              <a:rPr lang="en-GB">
                <a:cs typeface="Calibri"/>
              </a:rPr>
              <a:t>-hat is the CPUE predicted from the model fitted to the other 9/10th of the observer data</a:t>
            </a:r>
            <a:br>
              <a:rPr lang="en-GB">
                <a:cs typeface="Calibri"/>
              </a:rPr>
            </a:br>
            <a:endParaRPr lang="en-GB">
              <a:ea typeface="Calibri"/>
              <a:cs typeface="Calibri"/>
            </a:endParaRPr>
          </a:p>
          <a:p>
            <a:r>
              <a:rPr lang="en-GB">
                <a:cs typeface="Calibri"/>
              </a:rPr>
              <a:t>The best model is the one with lowest RMSE (Root Mean Square Error) in the predicted CPUE and the ME (Mean Error) closest to zero</a:t>
            </a:r>
          </a:p>
        </p:txBody>
      </p:sp>
    </p:spTree>
    <p:extLst>
      <p:ext uri="{BB962C8B-B14F-4D97-AF65-F5344CB8AC3E}">
        <p14:creationId xmlns:p14="http://schemas.microsoft.com/office/powerpoint/2010/main" val="91372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 screenshot, number, parallel&#10;&#10;Description automatically generated">
            <a:extLst>
              <a:ext uri="{FF2B5EF4-FFF2-40B4-BE49-F238E27FC236}">
                <a16:creationId xmlns:a16="http://schemas.microsoft.com/office/drawing/2014/main" id="{4CDE21A1-7347-9F87-17C2-B8F1EACE8DB7}"/>
              </a:ext>
            </a:extLst>
          </p:cNvPr>
          <p:cNvPicPr>
            <a:picLocks noGrp="1" noChangeAspect="1"/>
          </p:cNvPicPr>
          <p:nvPr>
            <p:ph idx="1"/>
          </p:nvPr>
        </p:nvPicPr>
        <p:blipFill>
          <a:blip r:embed="rId2"/>
          <a:stretch>
            <a:fillRect/>
          </a:stretch>
        </p:blipFill>
        <p:spPr>
          <a:xfrm>
            <a:off x="838200" y="2805397"/>
            <a:ext cx="10515600" cy="3153794"/>
          </a:xfrm>
        </p:spPr>
      </p:pic>
      <p:sp>
        <p:nvSpPr>
          <p:cNvPr id="5" name="Title 1">
            <a:extLst>
              <a:ext uri="{FF2B5EF4-FFF2-40B4-BE49-F238E27FC236}">
                <a16:creationId xmlns:a16="http://schemas.microsoft.com/office/drawing/2014/main" id="{44CE0C5F-20E3-F646-0F98-AD5801C2E0D7}"/>
              </a:ext>
            </a:extLst>
          </p:cNvPr>
          <p:cNvSpPr>
            <a:spLocks noGrp="1"/>
          </p:cNvSpPr>
          <p:nvPr>
            <p:ph type="title"/>
          </p:nvPr>
        </p:nvSpPr>
        <p:spPr>
          <a:xfrm>
            <a:off x="838200" y="365125"/>
            <a:ext cx="10515600" cy="1325563"/>
          </a:xfrm>
        </p:spPr>
        <p:txBody>
          <a:bodyPr/>
          <a:lstStyle/>
          <a:p>
            <a:r>
              <a:rPr lang="en-GB"/>
              <a:t>Model comparison with cross validation</a:t>
            </a:r>
          </a:p>
        </p:txBody>
      </p:sp>
      <p:pic>
        <p:nvPicPr>
          <p:cNvPr id="7" name="Picture 7" descr="A picture containing text, font, screenshot, line&#10;&#10;Description automatically generated">
            <a:extLst>
              <a:ext uri="{FF2B5EF4-FFF2-40B4-BE49-F238E27FC236}">
                <a16:creationId xmlns:a16="http://schemas.microsoft.com/office/drawing/2014/main" id="{5DC5E286-2293-A772-D85D-1DE9D5F7B7D5}"/>
              </a:ext>
            </a:extLst>
          </p:cNvPr>
          <p:cNvPicPr>
            <a:picLocks noChangeAspect="1"/>
          </p:cNvPicPr>
          <p:nvPr/>
        </p:nvPicPr>
        <p:blipFill>
          <a:blip r:embed="rId3"/>
          <a:stretch>
            <a:fillRect/>
          </a:stretch>
        </p:blipFill>
        <p:spPr>
          <a:xfrm>
            <a:off x="1015252" y="1982507"/>
            <a:ext cx="8301317" cy="819898"/>
          </a:xfrm>
          <a:prstGeom prst="rect">
            <a:avLst/>
          </a:prstGeom>
        </p:spPr>
      </p:pic>
    </p:spTree>
    <p:extLst>
      <p:ext uri="{BB962C8B-B14F-4D97-AF65-F5344CB8AC3E}">
        <p14:creationId xmlns:p14="http://schemas.microsoft.com/office/powerpoint/2010/main" val="344912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44E1-0760-A311-EBB7-F14B01DC7075}"/>
              </a:ext>
            </a:extLst>
          </p:cNvPr>
          <p:cNvSpPr>
            <a:spLocks noGrp="1"/>
          </p:cNvSpPr>
          <p:nvPr>
            <p:ph type="title"/>
          </p:nvPr>
        </p:nvSpPr>
        <p:spPr/>
        <p:txBody>
          <a:bodyPr/>
          <a:lstStyle/>
          <a:p>
            <a:r>
              <a:rPr lang="en-GB" dirty="0">
                <a:ea typeface="Calibri Light"/>
                <a:cs typeface="Calibri Light"/>
              </a:rPr>
              <a:t>References</a:t>
            </a:r>
            <a:endParaRPr lang="en-GB" dirty="0"/>
          </a:p>
        </p:txBody>
      </p:sp>
      <p:sp>
        <p:nvSpPr>
          <p:cNvPr id="3" name="Content Placeholder 2">
            <a:extLst>
              <a:ext uri="{FF2B5EF4-FFF2-40B4-BE49-F238E27FC236}">
                <a16:creationId xmlns:a16="http://schemas.microsoft.com/office/drawing/2014/main" id="{6A3FE7F9-2F73-CDB9-51EB-F135A6A0C93B}"/>
              </a:ext>
            </a:extLst>
          </p:cNvPr>
          <p:cNvSpPr>
            <a:spLocks noGrp="1"/>
          </p:cNvSpPr>
          <p:nvPr>
            <p:ph idx="1"/>
          </p:nvPr>
        </p:nvSpPr>
        <p:spPr/>
        <p:txBody>
          <a:bodyPr vert="horz" lIns="91440" tIns="45720" rIns="91440" bIns="45720" rtlCol="0" anchor="t">
            <a:normAutofit/>
          </a:bodyPr>
          <a:lstStyle/>
          <a:p>
            <a:r>
              <a:rPr lang="en-GB" sz="2400" dirty="0">
                <a:ea typeface="+mn-lt"/>
                <a:cs typeface="+mn-lt"/>
              </a:rPr>
              <a:t>Barton, Kamil. 2020. </a:t>
            </a:r>
            <a:r>
              <a:rPr lang="en-GB" sz="2400" i="1" err="1">
                <a:ea typeface="+mn-lt"/>
                <a:cs typeface="+mn-lt"/>
              </a:rPr>
              <a:t>MuMIn</a:t>
            </a:r>
            <a:r>
              <a:rPr lang="en-GB" sz="2400" i="1" dirty="0">
                <a:ea typeface="+mn-lt"/>
                <a:cs typeface="+mn-lt"/>
              </a:rPr>
              <a:t>: Multi-Model Inference</a:t>
            </a:r>
            <a:r>
              <a:rPr lang="en-GB" sz="2400" dirty="0">
                <a:ea typeface="+mn-lt"/>
                <a:cs typeface="+mn-lt"/>
              </a:rPr>
              <a:t>. </a:t>
            </a:r>
            <a:r>
              <a:rPr lang="en-GB" sz="2400" u="sng" dirty="0">
                <a:ea typeface="+mn-lt"/>
                <a:cs typeface="+mn-lt"/>
                <a:hlinkClick r:id="rId2"/>
              </a:rPr>
              <a:t>https://CRAN.R-project.org/package=MuMIn</a:t>
            </a:r>
            <a:r>
              <a:rPr lang="en-GB" sz="2400" dirty="0">
                <a:ea typeface="+mn-lt"/>
                <a:cs typeface="+mn-lt"/>
              </a:rPr>
              <a:t>.</a:t>
            </a:r>
          </a:p>
          <a:p>
            <a:r>
              <a:rPr lang="en-GB" sz="2400" dirty="0">
                <a:ea typeface="Calibri"/>
                <a:cs typeface="Calibri"/>
              </a:rPr>
              <a:t>https://cran.r-project.org/web/packages/DHARMa/vignettes/DHARMa.html</a:t>
            </a:r>
          </a:p>
        </p:txBody>
      </p:sp>
    </p:spTree>
    <p:extLst>
      <p:ext uri="{BB962C8B-B14F-4D97-AF65-F5344CB8AC3E}">
        <p14:creationId xmlns:p14="http://schemas.microsoft.com/office/powerpoint/2010/main" val="129365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42F46-4344-24B0-4C90-4FECC273251E}"/>
              </a:ext>
            </a:extLst>
          </p:cNvPr>
          <p:cNvSpPr>
            <a:spLocks noGrp="1"/>
          </p:cNvSpPr>
          <p:nvPr>
            <p:ph idx="1"/>
          </p:nvPr>
        </p:nvSpPr>
        <p:spPr/>
        <p:txBody>
          <a:bodyPr vert="horz" lIns="91440" tIns="45720" rIns="91440" bIns="45720" rtlCol="0" anchor="t">
            <a:normAutofit fontScale="92500" lnSpcReduction="20000"/>
          </a:bodyPr>
          <a:lstStyle/>
          <a:p>
            <a:r>
              <a:rPr lang="en-GB" dirty="0"/>
              <a:t>Within each observation error model group, potential predictor variables are chosen based on the user’s choice of IC (</a:t>
            </a:r>
            <a:r>
              <a:rPr lang="en-GB" dirty="0" err="1"/>
              <a:t>AICc</a:t>
            </a:r>
            <a:r>
              <a:rPr lang="en-GB" dirty="0"/>
              <a:t>, AIC or BIC)</a:t>
            </a:r>
          </a:p>
          <a:p>
            <a:pPr lvl="1"/>
            <a:r>
              <a:rPr lang="en-GB" dirty="0" err="1">
                <a:cs typeface="Calibri"/>
              </a:rPr>
              <a:t>AICc</a:t>
            </a:r>
            <a:r>
              <a:rPr lang="en-GB" dirty="0">
                <a:cs typeface="Calibri"/>
              </a:rPr>
              <a:t> is a version of AIC corrected for small sample sizes; </a:t>
            </a:r>
          </a:p>
          <a:p>
            <a:pPr lvl="1"/>
            <a:r>
              <a:rPr lang="en-GB" dirty="0">
                <a:cs typeface="Calibri"/>
              </a:rPr>
              <a:t>BIC is a variant of AIC with stronger penalty for including additional variables to the model with larger sample sizes</a:t>
            </a:r>
            <a:br>
              <a:rPr lang="en-GB" dirty="0">
                <a:cs typeface="Calibri"/>
              </a:rPr>
            </a:br>
            <a:endParaRPr lang="en-GB" dirty="0"/>
          </a:p>
          <a:p>
            <a:r>
              <a:rPr lang="en-GB" dirty="0"/>
              <a:t>The user specifies a most complex and simplest model, and all intermediate models are formulated automatically and considered</a:t>
            </a:r>
            <a:br>
              <a:rPr lang="en-GB" dirty="0"/>
            </a:br>
            <a:endParaRPr lang="en-GB" dirty="0">
              <a:cs typeface="Calibri"/>
            </a:endParaRPr>
          </a:p>
          <a:p>
            <a:r>
              <a:rPr lang="en-GB" dirty="0"/>
              <a:t>All the variables in the simplest and most complex model are interpreted as fixed effects (but random effects can also be included)</a:t>
            </a:r>
            <a:br>
              <a:rPr lang="en-GB" dirty="0"/>
            </a:br>
            <a:endParaRPr lang="en-GB" dirty="0">
              <a:cs typeface="Calibri"/>
            </a:endParaRPr>
          </a:p>
          <a:p>
            <a:r>
              <a:rPr lang="en-GB" dirty="0">
                <a:cs typeface="Calibri"/>
              </a:rPr>
              <a:t>The simplest model will usually include year and can optionally include other stratification variables</a:t>
            </a:r>
          </a:p>
          <a:p>
            <a:endParaRPr lang="en-GB" dirty="0">
              <a:cs typeface="Calibri"/>
            </a:endParaRPr>
          </a:p>
          <a:p>
            <a:endParaRPr lang="en-GB" dirty="0">
              <a:cs typeface="Calibri"/>
            </a:endParaRPr>
          </a:p>
        </p:txBody>
      </p:sp>
      <p:sp>
        <p:nvSpPr>
          <p:cNvPr id="4" name="Title 1">
            <a:extLst>
              <a:ext uri="{FF2B5EF4-FFF2-40B4-BE49-F238E27FC236}">
                <a16:creationId xmlns:a16="http://schemas.microsoft.com/office/drawing/2014/main" id="{C2BC1400-94B1-6452-B5DF-A3356DC7C1E1}"/>
              </a:ext>
            </a:extLst>
          </p:cNvPr>
          <p:cNvSpPr>
            <a:spLocks noGrp="1"/>
          </p:cNvSpPr>
          <p:nvPr>
            <p:ph type="title"/>
          </p:nvPr>
        </p:nvSpPr>
        <p:spPr>
          <a:xfrm>
            <a:off x="838200" y="365125"/>
            <a:ext cx="10515600" cy="1325563"/>
          </a:xfrm>
        </p:spPr>
        <p:txBody>
          <a:bodyPr>
            <a:normAutofit/>
          </a:bodyPr>
          <a:lstStyle/>
          <a:p>
            <a:r>
              <a:rPr lang="en-GB" sz="4000"/>
              <a:t>Model comparison with Information Criteria (IC)</a:t>
            </a:r>
          </a:p>
        </p:txBody>
      </p:sp>
    </p:spTree>
    <p:extLst>
      <p:ext uri="{BB962C8B-B14F-4D97-AF65-F5344CB8AC3E}">
        <p14:creationId xmlns:p14="http://schemas.microsoft.com/office/powerpoint/2010/main" val="276116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632F0-6D18-DCBF-023F-F412E88D1738}"/>
              </a:ext>
            </a:extLst>
          </p:cNvPr>
          <p:cNvSpPr>
            <a:spLocks noGrp="1"/>
          </p:cNvSpPr>
          <p:nvPr>
            <p:ph idx="1"/>
          </p:nvPr>
        </p:nvSpPr>
        <p:spPr>
          <a:xfrm>
            <a:off x="838200" y="1825625"/>
            <a:ext cx="10701215" cy="4351338"/>
          </a:xfrm>
        </p:spPr>
        <p:txBody>
          <a:bodyPr vert="horz" lIns="91440" tIns="45720" rIns="91440" bIns="45720" rtlCol="0" anchor="t">
            <a:normAutofit/>
          </a:bodyPr>
          <a:lstStyle/>
          <a:p>
            <a:r>
              <a:rPr lang="en-GB" sz="2600" dirty="0">
                <a:cs typeface="Calibri"/>
              </a:rPr>
              <a:t>Information criteria can only be used for models that have the exact same response (</a:t>
            </a:r>
            <a:r>
              <a:rPr lang="en-GB" sz="2600" i="1" dirty="0">
                <a:cs typeface="Calibri"/>
              </a:rPr>
              <a:t>y</a:t>
            </a:r>
            <a:r>
              <a:rPr lang="en-GB" sz="2600" dirty="0">
                <a:cs typeface="Calibri"/>
              </a:rPr>
              <a:t>) data</a:t>
            </a:r>
            <a:br>
              <a:rPr lang="en-GB" sz="2600" dirty="0">
                <a:cs typeface="Calibri"/>
              </a:rPr>
            </a:br>
            <a:endParaRPr lang="en-GB" sz="2600" dirty="0">
              <a:ea typeface="Calibri"/>
              <a:cs typeface="Calibri"/>
            </a:endParaRPr>
          </a:p>
          <a:p>
            <a:r>
              <a:rPr lang="en-GB" sz="2600" dirty="0">
                <a:ea typeface="Calibri"/>
                <a:cs typeface="Calibri"/>
              </a:rPr>
              <a:t>Thus, we can use IC to select among variables within a given observation error structure, but not between models with different observation error structures.</a:t>
            </a:r>
            <a:br>
              <a:rPr lang="en-GB" sz="2600" dirty="0">
                <a:ea typeface="Calibri"/>
                <a:cs typeface="Calibri"/>
              </a:rPr>
            </a:br>
            <a:endParaRPr lang="en-GB" sz="2600" dirty="0">
              <a:cs typeface="Calibri"/>
            </a:endParaRPr>
          </a:p>
          <a:p>
            <a:r>
              <a:rPr lang="en-GB" sz="2600" dirty="0">
                <a:cs typeface="Calibri"/>
              </a:rPr>
              <a:t>The model with the lowest IC is chosen as best within each observation error group. Model</a:t>
            </a:r>
            <a:r>
              <a:rPr lang="en-GB" sz="2600" dirty="0">
                <a:ea typeface="+mn-lt"/>
                <a:cs typeface="+mn-lt"/>
              </a:rPr>
              <a:t> selection is done with dredge function in the </a:t>
            </a:r>
            <a:r>
              <a:rPr lang="en-GB" sz="2600" dirty="0" err="1">
                <a:ea typeface="+mn-lt"/>
                <a:cs typeface="+mn-lt"/>
              </a:rPr>
              <a:t>MuMin</a:t>
            </a:r>
            <a:r>
              <a:rPr lang="en-GB" sz="2600" dirty="0">
                <a:ea typeface="+mn-lt"/>
                <a:cs typeface="+mn-lt"/>
              </a:rPr>
              <a:t> library (Barton 2020)</a:t>
            </a:r>
            <a:endParaRPr lang="en-US" sz="2600" dirty="0">
              <a:ea typeface="+mn-lt"/>
              <a:cs typeface="+mn-lt"/>
            </a:endParaRPr>
          </a:p>
          <a:p>
            <a:pPr marL="0" indent="0">
              <a:buNone/>
            </a:pPr>
            <a:endParaRPr lang="en-GB" sz="2600" dirty="0">
              <a:cs typeface="Calibri"/>
            </a:endParaRPr>
          </a:p>
        </p:txBody>
      </p:sp>
      <p:sp>
        <p:nvSpPr>
          <p:cNvPr id="9" name="Title 1">
            <a:extLst>
              <a:ext uri="{FF2B5EF4-FFF2-40B4-BE49-F238E27FC236}">
                <a16:creationId xmlns:a16="http://schemas.microsoft.com/office/drawing/2014/main" id="{DF4A21F1-DD1A-EB55-E036-472E3DBA2758}"/>
              </a:ext>
            </a:extLst>
          </p:cNvPr>
          <p:cNvSpPr>
            <a:spLocks noGrp="1"/>
          </p:cNvSpPr>
          <p:nvPr>
            <p:ph type="title"/>
          </p:nvPr>
        </p:nvSpPr>
        <p:spPr>
          <a:xfrm>
            <a:off x="838200" y="365125"/>
            <a:ext cx="10515600" cy="1325563"/>
          </a:xfrm>
        </p:spPr>
        <p:txBody>
          <a:bodyPr>
            <a:normAutofit/>
          </a:bodyPr>
          <a:lstStyle/>
          <a:p>
            <a:r>
              <a:rPr lang="en-GB" sz="4000"/>
              <a:t>Model comparison with Information Criteria (IC)</a:t>
            </a:r>
          </a:p>
        </p:txBody>
      </p:sp>
    </p:spTree>
    <p:extLst>
      <p:ext uri="{BB962C8B-B14F-4D97-AF65-F5344CB8AC3E}">
        <p14:creationId xmlns:p14="http://schemas.microsoft.com/office/powerpoint/2010/main" val="348267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C1CF6-D714-5886-C52B-D8BBB04F0964}"/>
              </a:ext>
            </a:extLst>
          </p:cNvPr>
          <p:cNvSpPr>
            <a:spLocks noGrp="1"/>
          </p:cNvSpPr>
          <p:nvPr>
            <p:ph idx="1"/>
          </p:nvPr>
        </p:nvSpPr>
        <p:spPr/>
        <p:txBody>
          <a:bodyPr vert="horz" lIns="91440" tIns="45720" rIns="91440" bIns="45720" rtlCol="0" anchor="t">
            <a:normAutofit/>
          </a:bodyPr>
          <a:lstStyle/>
          <a:p>
            <a:r>
              <a:rPr lang="en-GB">
                <a:ea typeface="Calibri"/>
                <a:cs typeface="Calibri"/>
              </a:rPr>
              <a:t>The dredge function produces the following table:</a:t>
            </a:r>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a:p>
            <a:r>
              <a:rPr lang="en-GB">
                <a:ea typeface="Calibri"/>
                <a:cs typeface="Calibri"/>
              </a:rPr>
              <a:t>This table includes all IC for each model and the model weights, which sum to one and indicate the degree of support for the model (the best model will have the highest weight)</a:t>
            </a:r>
          </a:p>
          <a:p>
            <a:endParaRPr lang="en-GB">
              <a:ea typeface="Calibri"/>
              <a:cs typeface="Calibri"/>
            </a:endParaRPr>
          </a:p>
        </p:txBody>
      </p:sp>
      <p:pic>
        <p:nvPicPr>
          <p:cNvPr id="8" name="Picture 8" descr="A picture containing text, font, screenshot, number&#10;&#10;Description automatically generated">
            <a:extLst>
              <a:ext uri="{FF2B5EF4-FFF2-40B4-BE49-F238E27FC236}">
                <a16:creationId xmlns:a16="http://schemas.microsoft.com/office/drawing/2014/main" id="{8D8BC4E0-863D-834F-F193-A47A13D19A21}"/>
              </a:ext>
            </a:extLst>
          </p:cNvPr>
          <p:cNvPicPr>
            <a:picLocks noChangeAspect="1"/>
          </p:cNvPicPr>
          <p:nvPr/>
        </p:nvPicPr>
        <p:blipFill>
          <a:blip r:embed="rId2"/>
          <a:stretch>
            <a:fillRect/>
          </a:stretch>
        </p:blipFill>
        <p:spPr>
          <a:xfrm>
            <a:off x="842759" y="2713136"/>
            <a:ext cx="10725475" cy="1802145"/>
          </a:xfrm>
          <a:prstGeom prst="rect">
            <a:avLst/>
          </a:prstGeom>
        </p:spPr>
      </p:pic>
      <p:sp>
        <p:nvSpPr>
          <p:cNvPr id="4" name="Title 1">
            <a:extLst>
              <a:ext uri="{FF2B5EF4-FFF2-40B4-BE49-F238E27FC236}">
                <a16:creationId xmlns:a16="http://schemas.microsoft.com/office/drawing/2014/main" id="{8B5A7D75-8FE7-606F-DEB8-8EB050D830BC}"/>
              </a:ext>
            </a:extLst>
          </p:cNvPr>
          <p:cNvSpPr>
            <a:spLocks noGrp="1"/>
          </p:cNvSpPr>
          <p:nvPr>
            <p:ph type="title"/>
          </p:nvPr>
        </p:nvSpPr>
        <p:spPr>
          <a:xfrm>
            <a:off x="838200" y="365125"/>
            <a:ext cx="10515600" cy="1325563"/>
          </a:xfrm>
        </p:spPr>
        <p:txBody>
          <a:bodyPr>
            <a:normAutofit/>
          </a:bodyPr>
          <a:lstStyle/>
          <a:p>
            <a:r>
              <a:rPr lang="en-GB" sz="4000"/>
              <a:t>Model comparison with Information Criteria (IC)</a:t>
            </a:r>
          </a:p>
        </p:txBody>
      </p:sp>
    </p:spTree>
    <p:extLst>
      <p:ext uri="{BB962C8B-B14F-4D97-AF65-F5344CB8AC3E}">
        <p14:creationId xmlns:p14="http://schemas.microsoft.com/office/powerpoint/2010/main" val="226486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3365-CBE1-3074-D86B-977DF6781078}"/>
              </a:ext>
            </a:extLst>
          </p:cNvPr>
          <p:cNvSpPr>
            <a:spLocks noGrp="1"/>
          </p:cNvSpPr>
          <p:nvPr>
            <p:ph type="title"/>
          </p:nvPr>
        </p:nvSpPr>
        <p:spPr/>
        <p:txBody>
          <a:bodyPr/>
          <a:lstStyle/>
          <a:p>
            <a:r>
              <a:rPr lang="en-GB">
                <a:ea typeface="Calibri Light"/>
                <a:cs typeface="Calibri Light"/>
              </a:rPr>
              <a:t>Model diagnostics</a:t>
            </a:r>
            <a:endParaRPr lang="en-US"/>
          </a:p>
        </p:txBody>
      </p:sp>
      <p:sp>
        <p:nvSpPr>
          <p:cNvPr id="3" name="Content Placeholder 2">
            <a:extLst>
              <a:ext uri="{FF2B5EF4-FFF2-40B4-BE49-F238E27FC236}">
                <a16:creationId xmlns:a16="http://schemas.microsoft.com/office/drawing/2014/main" id="{6D46EFDA-7F12-F8C8-0DE4-2C7624F38E90}"/>
              </a:ext>
            </a:extLst>
          </p:cNvPr>
          <p:cNvSpPr>
            <a:spLocks noGrp="1"/>
          </p:cNvSpPr>
          <p:nvPr>
            <p:ph idx="1"/>
          </p:nvPr>
        </p:nvSpPr>
        <p:spPr>
          <a:xfrm>
            <a:off x="838200" y="1476375"/>
            <a:ext cx="10515600" cy="4700588"/>
          </a:xfrm>
        </p:spPr>
        <p:txBody>
          <a:bodyPr vert="horz" lIns="91440" tIns="45720" rIns="91440" bIns="45720" rtlCol="0" anchor="t">
            <a:normAutofit/>
          </a:bodyPr>
          <a:lstStyle/>
          <a:p>
            <a:r>
              <a:rPr lang="en-GB" dirty="0">
                <a:ea typeface="Calibri"/>
                <a:cs typeface="Calibri"/>
              </a:rPr>
              <a:t>For the best model (according to the IC), both ordinary residuals and </a:t>
            </a:r>
            <a:r>
              <a:rPr lang="en-GB" dirty="0" err="1">
                <a:ea typeface="Calibri"/>
                <a:cs typeface="Calibri"/>
              </a:rPr>
              <a:t>DHARMa</a:t>
            </a:r>
            <a:r>
              <a:rPr lang="en-GB" dirty="0">
                <a:ea typeface="Calibri"/>
                <a:cs typeface="Calibri"/>
              </a:rPr>
              <a:t> scaled residuals are plotted, and the </a:t>
            </a:r>
            <a:r>
              <a:rPr lang="en-GB" dirty="0" err="1">
                <a:ea typeface="Calibri"/>
                <a:cs typeface="Calibri"/>
              </a:rPr>
              <a:t>DHARMa</a:t>
            </a:r>
            <a:r>
              <a:rPr lang="en-GB" dirty="0">
                <a:ea typeface="Calibri"/>
                <a:cs typeface="Calibri"/>
              </a:rPr>
              <a:t> diagnostics are calculated</a:t>
            </a:r>
            <a:br>
              <a:rPr lang="en-GB" dirty="0">
                <a:ea typeface="Calibri"/>
                <a:cs typeface="Calibri"/>
              </a:rPr>
            </a:br>
            <a:endParaRPr lang="en-GB" dirty="0">
              <a:ea typeface="Calibri"/>
              <a:cs typeface="Calibri"/>
            </a:endParaRPr>
          </a:p>
          <a:p>
            <a:r>
              <a:rPr lang="en-GB" dirty="0">
                <a:ea typeface="Calibri"/>
                <a:cs typeface="Calibri"/>
              </a:rPr>
              <a:t>The </a:t>
            </a:r>
            <a:r>
              <a:rPr lang="en-GB" dirty="0" err="1">
                <a:ea typeface="Calibri"/>
                <a:cs typeface="Calibri"/>
              </a:rPr>
              <a:t>DHARMa</a:t>
            </a:r>
            <a:r>
              <a:rPr lang="en-GB" dirty="0">
                <a:ea typeface="Calibri"/>
                <a:cs typeface="Calibri"/>
              </a:rPr>
              <a:t> library uses simulation to generate scaled residuals based on the specified observation error model so that the results are more clearly interpretable than ordinary residuals for non-normal models.</a:t>
            </a:r>
          </a:p>
          <a:p>
            <a:pPr marL="0" indent="0">
              <a:buNone/>
            </a:pPr>
            <a:endParaRPr lang="en-GB" dirty="0">
              <a:ea typeface="Calibri"/>
              <a:cs typeface="Calibri"/>
            </a:endParaRPr>
          </a:p>
          <a:p>
            <a:pPr marL="0" indent="0">
              <a:buNone/>
            </a:pPr>
            <a:r>
              <a:rPr lang="en-GB">
                <a:ea typeface="Calibri"/>
                <a:cs typeface="Calibri"/>
              </a:rPr>
              <a:t>https://cran.r-project.org/web/packages/DHARMa/vignettes/DHARMa.html</a:t>
            </a:r>
            <a:endParaRPr lang="en-GB" dirty="0">
              <a:ea typeface="Calibri"/>
              <a:cs typeface="Calibri"/>
            </a:endParaRPr>
          </a:p>
        </p:txBody>
      </p:sp>
    </p:spTree>
    <p:extLst>
      <p:ext uri="{BB962C8B-B14F-4D97-AF65-F5344CB8AC3E}">
        <p14:creationId xmlns:p14="http://schemas.microsoft.com/office/powerpoint/2010/main" val="326250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29179-A22A-5278-FACE-8BB2FFBA84D3}"/>
              </a:ext>
            </a:extLst>
          </p:cNvPr>
          <p:cNvSpPr>
            <a:spLocks noGrp="1"/>
          </p:cNvSpPr>
          <p:nvPr>
            <p:ph idx="1"/>
          </p:nvPr>
        </p:nvSpPr>
        <p:spPr>
          <a:xfrm>
            <a:off x="774700" y="1910292"/>
            <a:ext cx="6642101" cy="3568171"/>
          </a:xfrm>
        </p:spPr>
        <p:txBody>
          <a:bodyPr vert="horz" lIns="91440" tIns="45720" rIns="91440" bIns="45720" rtlCol="0" anchor="t">
            <a:noAutofit/>
          </a:bodyPr>
          <a:lstStyle/>
          <a:p>
            <a:pPr marL="0" indent="0">
              <a:buNone/>
            </a:pPr>
            <a:r>
              <a:rPr lang="en-GB" sz="2400" dirty="0">
                <a:cs typeface="Calibri"/>
              </a:rPr>
              <a:t>The basic steps are:</a:t>
            </a:r>
          </a:p>
          <a:p>
            <a:pPr marL="457200" indent="-457200">
              <a:buAutoNum type="arabicPeriod"/>
            </a:pPr>
            <a:r>
              <a:rPr lang="en-GB" sz="2400" dirty="0">
                <a:cs typeface="Calibri"/>
              </a:rPr>
              <a:t>Simulate new response data from the fitted model for each observation</a:t>
            </a:r>
            <a:br>
              <a:rPr lang="en-GB" sz="2400" dirty="0">
                <a:cs typeface="Calibri"/>
              </a:rPr>
            </a:br>
            <a:endParaRPr lang="en-GB" sz="2400" dirty="0">
              <a:cs typeface="Calibri"/>
            </a:endParaRPr>
          </a:p>
          <a:p>
            <a:pPr marL="514350" indent="-514350">
              <a:buAutoNum type="arabicPeriod"/>
            </a:pPr>
            <a:r>
              <a:rPr lang="en-GB" sz="2400" dirty="0">
                <a:cs typeface="Calibri"/>
              </a:rPr>
              <a:t>For each observation, calculate the fraction of simulated data less than the true observation (i.e. quantile residual)</a:t>
            </a:r>
          </a:p>
        </p:txBody>
      </p:sp>
      <p:sp>
        <p:nvSpPr>
          <p:cNvPr id="5" name="Title 1">
            <a:extLst>
              <a:ext uri="{FF2B5EF4-FFF2-40B4-BE49-F238E27FC236}">
                <a16:creationId xmlns:a16="http://schemas.microsoft.com/office/drawing/2014/main" id="{C1B52259-DB5A-C709-CDF5-9326173BC31A}"/>
              </a:ext>
            </a:extLst>
          </p:cNvPr>
          <p:cNvSpPr>
            <a:spLocks noGrp="1"/>
          </p:cNvSpPr>
          <p:nvPr>
            <p:ph type="title"/>
          </p:nvPr>
        </p:nvSpPr>
        <p:spPr>
          <a:xfrm>
            <a:off x="838200" y="365125"/>
            <a:ext cx="10515600" cy="1325563"/>
          </a:xfrm>
        </p:spPr>
        <p:txBody>
          <a:bodyPr/>
          <a:lstStyle/>
          <a:p>
            <a:r>
              <a:rPr lang="en-GB">
                <a:ea typeface="Calibri Light"/>
                <a:cs typeface="Calibri Light"/>
              </a:rPr>
              <a:t>Model diagnostics – </a:t>
            </a:r>
            <a:r>
              <a:rPr lang="en-GB" err="1">
                <a:ea typeface="Calibri Light"/>
                <a:cs typeface="Calibri Light"/>
              </a:rPr>
              <a:t>DHARMa</a:t>
            </a:r>
            <a:r>
              <a:rPr lang="en-GB">
                <a:ea typeface="Calibri Light"/>
                <a:cs typeface="Calibri Light"/>
              </a:rPr>
              <a:t> residuals</a:t>
            </a:r>
            <a:endParaRPr lang="en-US"/>
          </a:p>
        </p:txBody>
      </p:sp>
      <p:pic>
        <p:nvPicPr>
          <p:cNvPr id="6" name="Picture 6" descr="A picture containing text, screenshot, diagram, plot&#10;&#10;Description automatically generated">
            <a:extLst>
              <a:ext uri="{FF2B5EF4-FFF2-40B4-BE49-F238E27FC236}">
                <a16:creationId xmlns:a16="http://schemas.microsoft.com/office/drawing/2014/main" id="{B3014EA9-105D-3008-DC4E-146F650A0D04}"/>
              </a:ext>
            </a:extLst>
          </p:cNvPr>
          <p:cNvPicPr>
            <a:picLocks noChangeAspect="1"/>
          </p:cNvPicPr>
          <p:nvPr/>
        </p:nvPicPr>
        <p:blipFill>
          <a:blip r:embed="rId2"/>
          <a:stretch>
            <a:fillRect/>
          </a:stretch>
        </p:blipFill>
        <p:spPr>
          <a:xfrm>
            <a:off x="7772400" y="1752995"/>
            <a:ext cx="4140200" cy="4092845"/>
          </a:xfrm>
          <a:prstGeom prst="rect">
            <a:avLst/>
          </a:prstGeom>
        </p:spPr>
      </p:pic>
    </p:spTree>
    <p:extLst>
      <p:ext uri="{BB962C8B-B14F-4D97-AF65-F5344CB8AC3E}">
        <p14:creationId xmlns:p14="http://schemas.microsoft.com/office/powerpoint/2010/main" val="422308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45E8-1599-EBC9-A91A-20F0CF039BF3}"/>
              </a:ext>
            </a:extLst>
          </p:cNvPr>
          <p:cNvSpPr>
            <a:spLocks noGrp="1"/>
          </p:cNvSpPr>
          <p:nvPr>
            <p:ph type="title"/>
          </p:nvPr>
        </p:nvSpPr>
        <p:spPr/>
        <p:txBody>
          <a:bodyPr/>
          <a:lstStyle/>
          <a:p>
            <a:r>
              <a:rPr lang="en-GB">
                <a:ea typeface="Calibri Light"/>
                <a:cs typeface="Calibri Light"/>
              </a:rPr>
              <a:t>Model diagnostics – </a:t>
            </a:r>
            <a:r>
              <a:rPr lang="en-GB" err="1">
                <a:ea typeface="Calibri Light"/>
                <a:cs typeface="Calibri Light"/>
              </a:rPr>
              <a:t>DHARMa</a:t>
            </a:r>
            <a:r>
              <a:rPr lang="en-GB">
                <a:ea typeface="Calibri Light"/>
                <a:cs typeface="Calibri Light"/>
              </a:rPr>
              <a:t> residuals</a:t>
            </a:r>
            <a:endParaRPr lang="en-US"/>
          </a:p>
        </p:txBody>
      </p:sp>
      <p:sp>
        <p:nvSpPr>
          <p:cNvPr id="3" name="Content Placeholder 2">
            <a:extLst>
              <a:ext uri="{FF2B5EF4-FFF2-40B4-BE49-F238E27FC236}">
                <a16:creationId xmlns:a16="http://schemas.microsoft.com/office/drawing/2014/main" id="{4C6D2222-4FDF-71BC-1C65-A5EABF7818A7}"/>
              </a:ext>
            </a:extLst>
          </p:cNvPr>
          <p:cNvSpPr>
            <a:spLocks noGrp="1"/>
          </p:cNvSpPr>
          <p:nvPr>
            <p:ph idx="1"/>
          </p:nvPr>
        </p:nvSpPr>
        <p:spPr>
          <a:xfrm>
            <a:off x="880534" y="1846791"/>
            <a:ext cx="6631517" cy="3896255"/>
          </a:xfrm>
        </p:spPr>
        <p:txBody>
          <a:bodyPr vert="horz" lIns="91440" tIns="45720" rIns="91440" bIns="45720" rtlCol="0" anchor="t">
            <a:normAutofit/>
          </a:bodyPr>
          <a:lstStyle/>
          <a:p>
            <a:r>
              <a:rPr lang="en-GB" sz="2400" dirty="0">
                <a:ea typeface="Calibri"/>
                <a:cs typeface="Calibri"/>
              </a:rPr>
              <a:t>A residual of 0 means that all simulated values are larger than the observed value</a:t>
            </a:r>
            <a:endParaRPr lang="en-GB" dirty="0">
              <a:ea typeface="Calibri"/>
              <a:cs typeface="Calibri"/>
            </a:endParaRPr>
          </a:p>
          <a:p>
            <a:pPr marL="342900" indent="-342900"/>
            <a:r>
              <a:rPr lang="en-GB" sz="2400" dirty="0">
                <a:ea typeface="Calibri"/>
                <a:cs typeface="Calibri"/>
              </a:rPr>
              <a:t>A residual of 0.5 means half of the simulated values are larger than the observed value</a:t>
            </a:r>
          </a:p>
          <a:p>
            <a:r>
              <a:rPr lang="en-GB" sz="2400" dirty="0">
                <a:ea typeface="Calibri"/>
                <a:cs typeface="Calibri"/>
              </a:rPr>
              <a:t>Values of 0.5 are expected, and values should be uniformly distributed between 0 and 1</a:t>
            </a:r>
          </a:p>
          <a:p>
            <a:r>
              <a:rPr lang="en-GB" sz="2400" dirty="0">
                <a:ea typeface="Calibri"/>
                <a:cs typeface="Calibri"/>
              </a:rPr>
              <a:t>The residuals should be uniform between 0 and 1</a:t>
            </a:r>
            <a:endParaRPr lang="en-GB" sz="2200" dirty="0">
              <a:ea typeface="Calibri"/>
              <a:cs typeface="Calibri"/>
            </a:endParaRPr>
          </a:p>
          <a:p>
            <a:pPr marL="0" indent="0">
              <a:buNone/>
            </a:pPr>
            <a:endParaRPr lang="en-GB" sz="1800" dirty="0">
              <a:ea typeface="Calibri"/>
              <a:cs typeface="Calibri"/>
            </a:endParaRPr>
          </a:p>
        </p:txBody>
      </p:sp>
      <p:pic>
        <p:nvPicPr>
          <p:cNvPr id="7" name="Picture 6" descr="A picture containing text, screenshot, diagram, plot&#10;&#10;Description automatically generated">
            <a:extLst>
              <a:ext uri="{FF2B5EF4-FFF2-40B4-BE49-F238E27FC236}">
                <a16:creationId xmlns:a16="http://schemas.microsoft.com/office/drawing/2014/main" id="{FF9C2B4B-719F-7EAF-4E49-0E319E95AE16}"/>
              </a:ext>
            </a:extLst>
          </p:cNvPr>
          <p:cNvPicPr>
            <a:picLocks noChangeAspect="1"/>
          </p:cNvPicPr>
          <p:nvPr/>
        </p:nvPicPr>
        <p:blipFill>
          <a:blip r:embed="rId2"/>
          <a:stretch>
            <a:fillRect/>
          </a:stretch>
        </p:blipFill>
        <p:spPr>
          <a:xfrm>
            <a:off x="7772400" y="1752995"/>
            <a:ext cx="4140200" cy="4092845"/>
          </a:xfrm>
          <a:prstGeom prst="rect">
            <a:avLst/>
          </a:prstGeom>
        </p:spPr>
      </p:pic>
    </p:spTree>
    <p:extLst>
      <p:ext uri="{BB962C8B-B14F-4D97-AF65-F5344CB8AC3E}">
        <p14:creationId xmlns:p14="http://schemas.microsoft.com/office/powerpoint/2010/main" val="291360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8860-EC07-ECA8-D50A-7F00EF8BCA1F}"/>
              </a:ext>
            </a:extLst>
          </p:cNvPr>
          <p:cNvSpPr>
            <a:spLocks noGrp="1"/>
          </p:cNvSpPr>
          <p:nvPr>
            <p:ph type="title"/>
          </p:nvPr>
        </p:nvSpPr>
        <p:spPr>
          <a:xfrm>
            <a:off x="838200" y="-100542"/>
            <a:ext cx="10515600" cy="1325563"/>
          </a:xfrm>
        </p:spPr>
        <p:txBody>
          <a:bodyPr/>
          <a:lstStyle/>
          <a:p>
            <a:r>
              <a:rPr lang="en-GB">
                <a:ea typeface="Calibri Light"/>
                <a:cs typeface="Calibri Light"/>
              </a:rPr>
              <a:t>Model diagnostics – </a:t>
            </a:r>
            <a:r>
              <a:rPr lang="en-GB" err="1">
                <a:ea typeface="Calibri Light"/>
                <a:cs typeface="Calibri Light"/>
              </a:rPr>
              <a:t>DHARMa</a:t>
            </a:r>
            <a:r>
              <a:rPr lang="en-GB">
                <a:ea typeface="Calibri Light"/>
                <a:cs typeface="Calibri Light"/>
              </a:rPr>
              <a:t> residuals</a:t>
            </a:r>
            <a:endParaRPr lang="en-US"/>
          </a:p>
        </p:txBody>
      </p:sp>
      <p:sp>
        <p:nvSpPr>
          <p:cNvPr id="3" name="Content Placeholder 2">
            <a:extLst>
              <a:ext uri="{FF2B5EF4-FFF2-40B4-BE49-F238E27FC236}">
                <a16:creationId xmlns:a16="http://schemas.microsoft.com/office/drawing/2014/main" id="{C4B8841A-6951-DEDD-7B90-4F8AB504ED6B}"/>
              </a:ext>
            </a:extLst>
          </p:cNvPr>
          <p:cNvSpPr>
            <a:spLocks noGrp="1"/>
          </p:cNvSpPr>
          <p:nvPr>
            <p:ph idx="1"/>
          </p:nvPr>
        </p:nvSpPr>
        <p:spPr>
          <a:xfrm>
            <a:off x="6958622" y="2629958"/>
            <a:ext cx="4948767" cy="3214851"/>
          </a:xfrm>
        </p:spPr>
        <p:txBody>
          <a:bodyPr vert="horz" lIns="91440" tIns="45720" rIns="91440" bIns="45720" rtlCol="0" anchor="t">
            <a:normAutofit/>
          </a:bodyPr>
          <a:lstStyle/>
          <a:p>
            <a:r>
              <a:rPr lang="en-GB">
                <a:ea typeface="Calibri"/>
                <a:cs typeface="Calibri"/>
              </a:rPr>
              <a:t>For non-normal models, the </a:t>
            </a:r>
            <a:r>
              <a:rPr lang="en-GB" err="1">
                <a:ea typeface="Calibri"/>
                <a:cs typeface="Calibri"/>
              </a:rPr>
              <a:t>DHARMa</a:t>
            </a:r>
            <a:r>
              <a:rPr lang="en-GB">
                <a:ea typeface="Calibri"/>
                <a:cs typeface="Calibri"/>
              </a:rPr>
              <a:t> residuals are a better representation of whether the data are consistent with the assumed distribution</a:t>
            </a:r>
          </a:p>
          <a:p>
            <a:endParaRPr lang="en-GB">
              <a:ea typeface="Calibri"/>
              <a:cs typeface="Calibri"/>
            </a:endParaRPr>
          </a:p>
        </p:txBody>
      </p:sp>
      <p:pic>
        <p:nvPicPr>
          <p:cNvPr id="9" name="Picture 8" descr="A picture containing text, diagram, plot, font&#10;&#10;Description automatically generated">
            <a:extLst>
              <a:ext uri="{FF2B5EF4-FFF2-40B4-BE49-F238E27FC236}">
                <a16:creationId xmlns:a16="http://schemas.microsoft.com/office/drawing/2014/main" id="{9F3C036A-15A0-E2E8-0118-E082AEB813EC}"/>
              </a:ext>
            </a:extLst>
          </p:cNvPr>
          <p:cNvPicPr>
            <a:picLocks noChangeAspect="1"/>
          </p:cNvPicPr>
          <p:nvPr/>
        </p:nvPicPr>
        <p:blipFill>
          <a:blip r:embed="rId2"/>
          <a:stretch>
            <a:fillRect/>
          </a:stretch>
        </p:blipFill>
        <p:spPr>
          <a:xfrm>
            <a:off x="128572" y="1130970"/>
            <a:ext cx="6865409" cy="4826000"/>
          </a:xfrm>
          <a:prstGeom prst="rect">
            <a:avLst/>
          </a:prstGeom>
        </p:spPr>
      </p:pic>
      <p:sp>
        <p:nvSpPr>
          <p:cNvPr id="4" name="Arrow: Striped Right 3">
            <a:extLst>
              <a:ext uri="{FF2B5EF4-FFF2-40B4-BE49-F238E27FC236}">
                <a16:creationId xmlns:a16="http://schemas.microsoft.com/office/drawing/2014/main" id="{795ACCA8-2464-7EBF-44AB-5633705CA054}"/>
              </a:ext>
            </a:extLst>
          </p:cNvPr>
          <p:cNvSpPr/>
          <p:nvPr/>
        </p:nvSpPr>
        <p:spPr>
          <a:xfrm rot="10800000">
            <a:off x="6345116" y="1670537"/>
            <a:ext cx="908538" cy="390769"/>
          </a:xfrm>
          <a:prstGeom prst="striped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0A4120-21BB-C54A-5A89-F3E93D270E18}"/>
              </a:ext>
            </a:extLst>
          </p:cNvPr>
          <p:cNvSpPr txBox="1"/>
          <p:nvPr/>
        </p:nvSpPr>
        <p:spPr>
          <a:xfrm>
            <a:off x="7417289" y="1687635"/>
            <a:ext cx="21614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rgbClr val="0070C0"/>
                </a:solidFill>
                <a:ea typeface="Calibri"/>
                <a:cs typeface="Calibri"/>
              </a:rPr>
              <a:t>Visually misleading</a:t>
            </a:r>
            <a:endParaRPr lang="en-US" i="1">
              <a:solidFill>
                <a:srgbClr val="000000"/>
              </a:solidFill>
              <a:ea typeface="Calibri" panose="020F0502020204030204"/>
              <a:cs typeface="Calibri" panose="020F0502020204030204"/>
            </a:endParaRPr>
          </a:p>
        </p:txBody>
      </p:sp>
      <p:sp>
        <p:nvSpPr>
          <p:cNvPr id="6" name="Arrow: Striped Right 5">
            <a:extLst>
              <a:ext uri="{FF2B5EF4-FFF2-40B4-BE49-F238E27FC236}">
                <a16:creationId xmlns:a16="http://schemas.microsoft.com/office/drawing/2014/main" id="{E4B942FE-2B59-1FC0-E7BC-62D350ABB74A}"/>
              </a:ext>
            </a:extLst>
          </p:cNvPr>
          <p:cNvSpPr/>
          <p:nvPr/>
        </p:nvSpPr>
        <p:spPr>
          <a:xfrm rot="14640000">
            <a:off x="2280714" y="4625443"/>
            <a:ext cx="1318845" cy="439615"/>
          </a:xfrm>
          <a:prstGeom prst="stripedRightArrow">
            <a:avLst/>
          </a:prstGeom>
          <a:solidFill>
            <a:srgbClr val="ED7D3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F368EF-64B8-C06E-E827-B077CF06C1F6}"/>
              </a:ext>
            </a:extLst>
          </p:cNvPr>
          <p:cNvSpPr txBox="1"/>
          <p:nvPr/>
        </p:nvSpPr>
        <p:spPr>
          <a:xfrm>
            <a:off x="3050443" y="5712557"/>
            <a:ext cx="21614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err="1">
                <a:solidFill>
                  <a:srgbClr val="0070C0"/>
                </a:solidFill>
                <a:ea typeface="Calibri"/>
                <a:cs typeface="Calibri"/>
              </a:rPr>
              <a:t>DHARMa</a:t>
            </a:r>
            <a:r>
              <a:rPr lang="en-US" i="1">
                <a:solidFill>
                  <a:srgbClr val="0070C0"/>
                </a:solidFill>
                <a:ea typeface="Calibri"/>
                <a:cs typeface="Calibri"/>
              </a:rPr>
              <a:t> </a:t>
            </a:r>
            <a:r>
              <a:rPr lang="en-US" i="1" err="1">
                <a:solidFill>
                  <a:srgbClr val="0070C0"/>
                </a:solidFill>
                <a:ea typeface="Calibri"/>
                <a:cs typeface="Calibri"/>
              </a:rPr>
              <a:t>residuls</a:t>
            </a:r>
            <a:r>
              <a:rPr lang="en-US" i="1">
                <a:solidFill>
                  <a:srgbClr val="0070C0"/>
                </a:solidFill>
                <a:ea typeface="Calibri"/>
                <a:cs typeface="Calibri"/>
              </a:rPr>
              <a:t> demonstrate a good fit to the data</a:t>
            </a:r>
          </a:p>
        </p:txBody>
      </p:sp>
    </p:spTree>
    <p:extLst>
      <p:ext uri="{BB962C8B-B14F-4D97-AF65-F5344CB8AC3E}">
        <p14:creationId xmlns:p14="http://schemas.microsoft.com/office/powerpoint/2010/main" val="264353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B06C8-EF97-E54F-251E-631FB641E629}"/>
              </a:ext>
            </a:extLst>
          </p:cNvPr>
          <p:cNvSpPr>
            <a:spLocks noGrp="1"/>
          </p:cNvSpPr>
          <p:nvPr>
            <p:ph idx="1"/>
          </p:nvPr>
        </p:nvSpPr>
        <p:spPr>
          <a:xfrm>
            <a:off x="838200" y="1600119"/>
            <a:ext cx="4737100" cy="3831128"/>
          </a:xfrm>
        </p:spPr>
        <p:txBody>
          <a:bodyPr vert="horz" lIns="91440" tIns="45720" rIns="91440" bIns="45720" rtlCol="0" anchor="t">
            <a:normAutofit/>
          </a:bodyPr>
          <a:lstStyle/>
          <a:p>
            <a:r>
              <a:rPr lang="en-GB">
                <a:ea typeface="Calibri"/>
                <a:cs typeface="Calibri"/>
              </a:rPr>
              <a:t>For lognormal and gamma models, ordinary residuals and the </a:t>
            </a:r>
            <a:r>
              <a:rPr lang="en-GB" err="1">
                <a:ea typeface="Calibri"/>
                <a:cs typeface="Calibri"/>
              </a:rPr>
              <a:t>DHARMa</a:t>
            </a:r>
            <a:r>
              <a:rPr lang="en-GB">
                <a:ea typeface="Calibri"/>
                <a:cs typeface="Calibri"/>
              </a:rPr>
              <a:t> residuals are similar</a:t>
            </a:r>
            <a:endParaRPr lang="en-GB"/>
          </a:p>
        </p:txBody>
      </p:sp>
      <p:sp>
        <p:nvSpPr>
          <p:cNvPr id="5" name="Title 1">
            <a:extLst>
              <a:ext uri="{FF2B5EF4-FFF2-40B4-BE49-F238E27FC236}">
                <a16:creationId xmlns:a16="http://schemas.microsoft.com/office/drawing/2014/main" id="{E2234144-6B87-2F9C-CBE7-3F5EF308C88E}"/>
              </a:ext>
            </a:extLst>
          </p:cNvPr>
          <p:cNvSpPr>
            <a:spLocks noGrp="1"/>
          </p:cNvSpPr>
          <p:nvPr>
            <p:ph type="title"/>
          </p:nvPr>
        </p:nvSpPr>
        <p:spPr>
          <a:xfrm>
            <a:off x="838200" y="-100542"/>
            <a:ext cx="10515600" cy="1325563"/>
          </a:xfrm>
        </p:spPr>
        <p:txBody>
          <a:bodyPr/>
          <a:lstStyle/>
          <a:p>
            <a:r>
              <a:rPr lang="en-GB">
                <a:ea typeface="Calibri Light"/>
                <a:cs typeface="Calibri Light"/>
              </a:rPr>
              <a:t>Model diagnostics – </a:t>
            </a:r>
            <a:r>
              <a:rPr lang="en-GB" err="1">
                <a:ea typeface="Calibri Light"/>
                <a:cs typeface="Calibri Light"/>
              </a:rPr>
              <a:t>DHARMa</a:t>
            </a:r>
            <a:r>
              <a:rPr lang="en-GB">
                <a:ea typeface="Calibri Light"/>
                <a:cs typeface="Calibri Light"/>
              </a:rPr>
              <a:t> residuals</a:t>
            </a:r>
            <a:endParaRPr lang="en-US"/>
          </a:p>
        </p:txBody>
      </p:sp>
      <p:pic>
        <p:nvPicPr>
          <p:cNvPr id="8" name="Picture 8">
            <a:extLst>
              <a:ext uri="{FF2B5EF4-FFF2-40B4-BE49-F238E27FC236}">
                <a16:creationId xmlns:a16="http://schemas.microsoft.com/office/drawing/2014/main" id="{79FDFA50-C08A-73AA-287D-D56D0FD578EE}"/>
              </a:ext>
            </a:extLst>
          </p:cNvPr>
          <p:cNvPicPr>
            <a:picLocks noChangeAspect="1"/>
          </p:cNvPicPr>
          <p:nvPr/>
        </p:nvPicPr>
        <p:blipFill>
          <a:blip r:embed="rId2"/>
          <a:stretch>
            <a:fillRect/>
          </a:stretch>
        </p:blipFill>
        <p:spPr>
          <a:xfrm>
            <a:off x="6098606" y="1596253"/>
            <a:ext cx="5674783" cy="4158025"/>
          </a:xfrm>
          <a:prstGeom prst="rect">
            <a:avLst/>
          </a:prstGeom>
        </p:spPr>
      </p:pic>
    </p:spTree>
    <p:extLst>
      <p:ext uri="{BB962C8B-B14F-4D97-AF65-F5344CB8AC3E}">
        <p14:creationId xmlns:p14="http://schemas.microsoft.com/office/powerpoint/2010/main" val="133173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899</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ICCAT Workshop: investigation into bycatch estimation methodologies </vt:lpstr>
      <vt:lpstr>Model comparison with Information Criteria (IC)</vt:lpstr>
      <vt:lpstr>Model comparison with Information Criteria (IC)</vt:lpstr>
      <vt:lpstr>Model comparison with Information Criteria (IC)</vt:lpstr>
      <vt:lpstr>Model diagnostics</vt:lpstr>
      <vt:lpstr>Model diagnostics – DHARMa residuals</vt:lpstr>
      <vt:lpstr>Model diagnostics – DHARMa residuals</vt:lpstr>
      <vt:lpstr>Model diagnostics – DHARMa residuals</vt:lpstr>
      <vt:lpstr>Model diagnostics – DHARMa residuals</vt:lpstr>
      <vt:lpstr>Model diagnostics – DHARMa residuals</vt:lpstr>
      <vt:lpstr>Model comparison with cross validation</vt:lpstr>
      <vt:lpstr>Model comparison with cross validation</vt:lpstr>
      <vt:lpstr>Model comparison with cross validation</vt:lpstr>
      <vt:lpstr>Model comparison with cross validation</vt:lpstr>
      <vt:lpstr>Model comparison with cross validation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ICCAT Workshop: investigation into bycatch estimation methodologies </dc:title>
  <dc:creator>Ana Adao</dc:creator>
  <cp:lastModifiedBy>Babcock, Elizabeth A</cp:lastModifiedBy>
  <cp:revision>41</cp:revision>
  <dcterms:created xsi:type="dcterms:W3CDTF">2023-06-26T17:20:15Z</dcterms:created>
  <dcterms:modified xsi:type="dcterms:W3CDTF">2024-07-15T06:17:07Z</dcterms:modified>
</cp:coreProperties>
</file>