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28"/>
  </p:notesMasterIdLst>
  <p:sldIdLst>
    <p:sldId id="257" r:id="rId3"/>
    <p:sldId id="441" r:id="rId4"/>
    <p:sldId id="443" r:id="rId5"/>
    <p:sldId id="442" r:id="rId6"/>
    <p:sldId id="450" r:id="rId7"/>
    <p:sldId id="452" r:id="rId8"/>
    <p:sldId id="453" r:id="rId9"/>
    <p:sldId id="447" r:id="rId10"/>
    <p:sldId id="449" r:id="rId11"/>
    <p:sldId id="444" r:id="rId12"/>
    <p:sldId id="451" r:id="rId13"/>
    <p:sldId id="454" r:id="rId14"/>
    <p:sldId id="455" r:id="rId15"/>
    <p:sldId id="446" r:id="rId16"/>
    <p:sldId id="456" r:id="rId17"/>
    <p:sldId id="457" r:id="rId18"/>
    <p:sldId id="458" r:id="rId19"/>
    <p:sldId id="459" r:id="rId20"/>
    <p:sldId id="460" r:id="rId21"/>
    <p:sldId id="461" r:id="rId22"/>
    <p:sldId id="448" r:id="rId23"/>
    <p:sldId id="462" r:id="rId24"/>
    <p:sldId id="463" r:id="rId25"/>
    <p:sldId id="464" r:id="rId26"/>
    <p:sldId id="46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8658C4-EA34-C558-1461-8D5F5EBA3B7A}" name="Ana Adao" initials="AA" userId="4sg1S984hS8EFNoQqW+HZYqQVaroDF7FfhkaBBsjQzA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592DE-2A94-4119-A1B5-4374E4CE1910}" v="25" dt="2024-07-03T10:34:01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Adao" userId="4sg1S984hS8EFNoQqW+HZYqQVaroDF7FfhkaBBsjQzA=" providerId="None" clId="Web-{F2A3A9C6-7A71-448F-B4D4-651B9864152B}"/>
    <pc:docChg chg="modSld">
      <pc:chgData name="Ana Adao" userId="4sg1S984hS8EFNoQqW+HZYqQVaroDF7FfhkaBBsjQzA=" providerId="None" clId="Web-{F2A3A9C6-7A71-448F-B4D4-651B9864152B}" dt="2024-06-28T12:42:49.202" v="0" actId="20577"/>
      <pc:docMkLst>
        <pc:docMk/>
      </pc:docMkLst>
      <pc:sldChg chg="modSp">
        <pc:chgData name="Ana Adao" userId="4sg1S984hS8EFNoQqW+HZYqQVaroDF7FfhkaBBsjQzA=" providerId="None" clId="Web-{F2A3A9C6-7A71-448F-B4D4-651B9864152B}" dt="2024-06-28T12:42:49.202" v="0" actId="20577"/>
        <pc:sldMkLst>
          <pc:docMk/>
          <pc:sldMk cId="1159214609" sldId="257"/>
        </pc:sldMkLst>
        <pc:spChg chg="mod">
          <ac:chgData name="Ana Adao" userId="4sg1S984hS8EFNoQqW+HZYqQVaroDF7FfhkaBBsjQzA=" providerId="None" clId="Web-{F2A3A9C6-7A71-448F-B4D4-651B9864152B}" dt="2024-06-28T12:42:49.202" v="0" actId="20577"/>
          <ac:spMkLst>
            <pc:docMk/>
            <pc:sldMk cId="1159214609" sldId="257"/>
            <ac:spMk id="3" creationId="{63BAF665-B884-33F4-7DC7-C6308D98A265}"/>
          </ac:spMkLst>
        </pc:spChg>
      </pc:sldChg>
    </pc:docChg>
  </pc:docChgLst>
  <pc:docChgLst>
    <pc:chgData name="Ana Adao" userId="4sg1S984hS8EFNoQqW+HZYqQVaroDF7FfhkaBBsjQzA=" providerId="None" clId="Web-{AF8592DE-2A94-4119-A1B5-4374E4CE1910}"/>
    <pc:docChg chg="modSld">
      <pc:chgData name="Ana Adao" userId="4sg1S984hS8EFNoQqW+HZYqQVaroDF7FfhkaBBsjQzA=" providerId="None" clId="Web-{AF8592DE-2A94-4119-A1B5-4374E4CE1910}" dt="2024-07-03T10:34:01.105" v="23" actId="20577"/>
      <pc:docMkLst>
        <pc:docMk/>
      </pc:docMkLst>
      <pc:sldChg chg="modSp">
        <pc:chgData name="Ana Adao" userId="4sg1S984hS8EFNoQqW+HZYqQVaroDF7FfhkaBBsjQzA=" providerId="None" clId="Web-{AF8592DE-2A94-4119-A1B5-4374E4CE1910}" dt="2024-07-03T10:34:01.105" v="23" actId="20577"/>
        <pc:sldMkLst>
          <pc:docMk/>
          <pc:sldMk cId="2987289025" sldId="455"/>
        </pc:sldMkLst>
        <pc:spChg chg="mod">
          <ac:chgData name="Ana Adao" userId="4sg1S984hS8EFNoQqW+HZYqQVaroDF7FfhkaBBsjQzA=" providerId="None" clId="Web-{AF8592DE-2A94-4119-A1B5-4374E4CE1910}" dt="2024-07-03T10:34:01.105" v="23" actId="20577"/>
          <ac:spMkLst>
            <pc:docMk/>
            <pc:sldMk cId="2987289025" sldId="455"/>
            <ac:spMk id="3" creationId="{F5D60FC6-CF3E-DE53-9953-337F606C8F95}"/>
          </ac:spMkLst>
        </pc:spChg>
      </pc:sldChg>
    </pc:docChg>
  </pc:docChgLst>
  <pc:docChgLst>
    <pc:chgData name="Ana Adao" userId="4sg1S984hS8EFNoQqW+HZYqQVaroDF7FfhkaBBsjQzA=" providerId="None" clId="Web-{6FC2116A-6864-4630-89AC-7D050B3B2248}"/>
    <pc:docChg chg="">
      <pc:chgData name="Ana Adao" userId="4sg1S984hS8EFNoQqW+HZYqQVaroDF7FfhkaBBsjQzA=" providerId="None" clId="Web-{6FC2116A-6864-4630-89AC-7D050B3B2248}" dt="2023-07-14T13:20:31.086" v="2"/>
      <pc:docMkLst>
        <pc:docMk/>
      </pc:docMkLst>
      <pc:sldChg chg="modCm">
        <pc:chgData name="Ana Adao" userId="4sg1S984hS8EFNoQqW+HZYqQVaroDF7FfhkaBBsjQzA=" providerId="None" clId="Web-{6FC2116A-6864-4630-89AC-7D050B3B2248}" dt="2023-07-14T13:20:31.086" v="2"/>
        <pc:sldMkLst>
          <pc:docMk/>
          <pc:sldMk cId="3364534922" sldId="44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na Adao" userId="4sg1S984hS8EFNoQqW+HZYqQVaroDF7FfhkaBBsjQzA=" providerId="None" clId="Web-{6FC2116A-6864-4630-89AC-7D050B3B2248}" dt="2023-07-14T13:20:31.086" v="2"/>
              <pc2:cmMkLst xmlns:pc2="http://schemas.microsoft.com/office/powerpoint/2019/9/main/command">
                <pc:docMk/>
                <pc:sldMk cId="3364534922" sldId="449"/>
                <pc2:cmMk id="{58F1B40B-D0F7-483C-B41B-849D3476FD05}"/>
              </pc2:cmMkLst>
              <pc226:cmRplyChg chg="add">
                <pc226:chgData name="Ana Adao" userId="4sg1S984hS8EFNoQqW+HZYqQVaroDF7FfhkaBBsjQzA=" providerId="None" clId="Web-{6FC2116A-6864-4630-89AC-7D050B3B2248}" dt="2023-07-14T13:20:31.086" v="2"/>
                <pc2:cmRplyMkLst xmlns:pc2="http://schemas.microsoft.com/office/powerpoint/2019/9/main/command">
                  <pc:docMk/>
                  <pc:sldMk cId="3364534922" sldId="449"/>
                  <pc2:cmMk id="{58F1B40B-D0F7-483C-B41B-849D3476FD05}"/>
                  <pc2:cmRplyMk id="{6165FF61-8DFB-4EDE-87C9-148EDEAD4BF4}"/>
                </pc2:cmRplyMkLst>
              </pc226:cmRplyChg>
            </pc226:cmChg>
          </p:ext>
        </pc:extLst>
      </pc:sldChg>
      <pc:sldChg chg="delCm">
        <pc:chgData name="Ana Adao" userId="4sg1S984hS8EFNoQqW+HZYqQVaroDF7FfhkaBBsjQzA=" providerId="None" clId="Web-{6FC2116A-6864-4630-89AC-7D050B3B2248}" dt="2023-07-14T13:16:24.116" v="0"/>
        <pc:sldMkLst>
          <pc:docMk/>
          <pc:sldMk cId="621543013" sldId="4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6FC2116A-6864-4630-89AC-7D050B3B2248}" dt="2023-07-14T13:16:24.116" v="0"/>
              <pc2:cmMkLst xmlns:pc2="http://schemas.microsoft.com/office/powerpoint/2019/9/main/command">
                <pc:docMk/>
                <pc:sldMk cId="621543013" sldId="450"/>
                <pc2:cmMk id="{27ED9A59-7206-43CE-BA06-08E85E29FB07}"/>
              </pc2:cmMkLst>
            </pc226:cmChg>
          </p:ext>
        </pc:extLst>
      </pc:sldChg>
      <pc:sldChg chg="delCm">
        <pc:chgData name="Ana Adao" userId="4sg1S984hS8EFNoQqW+HZYqQVaroDF7FfhkaBBsjQzA=" providerId="None" clId="Web-{6FC2116A-6864-4630-89AC-7D050B3B2248}" dt="2023-07-14T13:19:19.128" v="1"/>
        <pc:sldMkLst>
          <pc:docMk/>
          <pc:sldMk cId="4200232244" sldId="45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6FC2116A-6864-4630-89AC-7D050B3B2248}" dt="2023-07-14T13:19:19.128" v="1"/>
              <pc2:cmMkLst xmlns:pc2="http://schemas.microsoft.com/office/powerpoint/2019/9/main/command">
                <pc:docMk/>
                <pc:sldMk cId="4200232244" sldId="453"/>
                <pc2:cmMk id="{6C73559A-E2FE-41BD-BA76-82F21711F306}"/>
              </pc2:cmMkLst>
            </pc226:cmChg>
          </p:ext>
        </pc:extLst>
      </pc:sldChg>
    </pc:docChg>
  </pc:docChgLst>
  <pc:docChgLst>
    <pc:chgData name="Ana Adao" userId="4sg1S984hS8EFNoQqW+HZYqQVaroDF7FfhkaBBsjQzA=" providerId="None" clId="Web-{29E89C53-ECEF-42C7-9713-25C4574538C8}"/>
    <pc:docChg chg="modSld">
      <pc:chgData name="Ana Adao" userId="4sg1S984hS8EFNoQqW+HZYqQVaroDF7FfhkaBBsjQzA=" providerId="None" clId="Web-{29E89C53-ECEF-42C7-9713-25C4574538C8}" dt="2023-07-13T13:22:06.395" v="0" actId="20577"/>
      <pc:docMkLst>
        <pc:docMk/>
      </pc:docMkLst>
      <pc:sldChg chg="modSp">
        <pc:chgData name="Ana Adao" userId="4sg1S984hS8EFNoQqW+HZYqQVaroDF7FfhkaBBsjQzA=" providerId="None" clId="Web-{29E89C53-ECEF-42C7-9713-25C4574538C8}" dt="2023-07-13T13:22:06.395" v="0" actId="20577"/>
        <pc:sldMkLst>
          <pc:docMk/>
          <pc:sldMk cId="1159214609" sldId="257"/>
        </pc:sldMkLst>
        <pc:spChg chg="mod">
          <ac:chgData name="Ana Adao" userId="4sg1S984hS8EFNoQqW+HZYqQVaroDF7FfhkaBBsjQzA=" providerId="None" clId="Web-{29E89C53-ECEF-42C7-9713-25C4574538C8}" dt="2023-07-13T13:22:06.395" v="0" actId="20577"/>
          <ac:spMkLst>
            <pc:docMk/>
            <pc:sldMk cId="1159214609" sldId="257"/>
            <ac:spMk id="3" creationId="{63BAF665-B884-33F4-7DC7-C6308D98A265}"/>
          </ac:spMkLst>
        </pc:spChg>
      </pc:sldChg>
    </pc:docChg>
  </pc:docChgLst>
  <pc:docChgLst>
    <pc:chgData name="Ana Adao" userId="4sg1S984hS8EFNoQqW+HZYqQVaroDF7FfhkaBBsjQzA=" providerId="None" clId="Web-{528B7197-C479-45D6-AEA8-A55F252598F8}"/>
    <pc:docChg chg="modSld">
      <pc:chgData name="Ana Adao" userId="4sg1S984hS8EFNoQqW+HZYqQVaroDF7FfhkaBBsjQzA=" providerId="None" clId="Web-{528B7197-C479-45D6-AEA8-A55F252598F8}" dt="2023-07-10T12:43:32.748" v="12" actId="14100"/>
      <pc:docMkLst>
        <pc:docMk/>
      </pc:docMkLst>
      <pc:sldChg chg="addSp modSp">
        <pc:chgData name="Ana Adao" userId="4sg1S984hS8EFNoQqW+HZYqQVaroDF7FfhkaBBsjQzA=" providerId="None" clId="Web-{528B7197-C479-45D6-AEA8-A55F252598F8}" dt="2023-07-10T12:43:32.748" v="12" actId="14100"/>
        <pc:sldMkLst>
          <pc:docMk/>
          <pc:sldMk cId="1159214609" sldId="257"/>
        </pc:sldMkLst>
        <pc:spChg chg="mod">
          <ac:chgData name="Ana Adao" userId="4sg1S984hS8EFNoQqW+HZYqQVaroDF7FfhkaBBsjQzA=" providerId="None" clId="Web-{528B7197-C479-45D6-AEA8-A55F252598F8}" dt="2023-07-10T12:43:32.748" v="12" actId="14100"/>
          <ac:spMkLst>
            <pc:docMk/>
            <pc:sldMk cId="1159214609" sldId="257"/>
            <ac:spMk id="3" creationId="{63BAF665-B884-33F4-7DC7-C6308D98A265}"/>
          </ac:spMkLst>
        </pc:spChg>
        <pc:picChg chg="add mod">
          <ac:chgData name="Ana Adao" userId="4sg1S984hS8EFNoQqW+HZYqQVaroDF7FfhkaBBsjQzA=" providerId="None" clId="Web-{528B7197-C479-45D6-AEA8-A55F252598F8}" dt="2023-07-10T12:43:21.951" v="5" actId="1076"/>
          <ac:picMkLst>
            <pc:docMk/>
            <pc:sldMk cId="1159214609" sldId="257"/>
            <ac:picMk id="4" creationId="{65D303AA-D14E-424A-1C9C-11966825D46C}"/>
          </ac:picMkLst>
        </pc:picChg>
      </pc:sldChg>
    </pc:docChg>
  </pc:docChgLst>
  <pc:docChgLst>
    <pc:chgData name="Ana Adao" userId="4sg1S984hS8EFNoQqW+HZYqQVaroDF7FfhkaBBsjQzA=" providerId="None" clId="Web-{F05EC2B0-0796-468B-BC9C-618A0FB0F01C}"/>
    <pc:docChg chg="addSld delSld modSld addMainMaster">
      <pc:chgData name="Ana Adao" userId="4sg1S984hS8EFNoQqW+HZYqQVaroDF7FfhkaBBsjQzA=" providerId="None" clId="Web-{F05EC2B0-0796-468B-BC9C-618A0FB0F01C}" dt="2023-07-03T15:43:36.087" v="613" actId="20577"/>
      <pc:docMkLst>
        <pc:docMk/>
      </pc:docMkLst>
      <pc:sldChg chg="modSp">
        <pc:chgData name="Ana Adao" userId="4sg1S984hS8EFNoQqW+HZYqQVaroDF7FfhkaBBsjQzA=" providerId="None" clId="Web-{F05EC2B0-0796-468B-BC9C-618A0FB0F01C}" dt="2023-07-03T12:46:31.195" v="16" actId="20577"/>
        <pc:sldMkLst>
          <pc:docMk/>
          <pc:sldMk cId="1159214609" sldId="257"/>
        </pc:sldMkLst>
        <pc:spChg chg="mod">
          <ac:chgData name="Ana Adao" userId="4sg1S984hS8EFNoQqW+HZYqQVaroDF7FfhkaBBsjQzA=" providerId="None" clId="Web-{F05EC2B0-0796-468B-BC9C-618A0FB0F01C}" dt="2023-07-03T12:46:31.195" v="16" actId="20577"/>
          <ac:spMkLst>
            <pc:docMk/>
            <pc:sldMk cId="1159214609" sldId="257"/>
            <ac:spMk id="3" creationId="{63BAF665-B884-33F4-7DC7-C6308D98A265}"/>
          </ac:spMkLst>
        </pc:spChg>
      </pc:sldChg>
      <pc:sldChg chg="modSp">
        <pc:chgData name="Ana Adao" userId="4sg1S984hS8EFNoQqW+HZYqQVaroDF7FfhkaBBsjQzA=" providerId="None" clId="Web-{F05EC2B0-0796-468B-BC9C-618A0FB0F01C}" dt="2023-07-03T13:18:00.221" v="18" actId="20577"/>
        <pc:sldMkLst>
          <pc:docMk/>
          <pc:sldMk cId="181826306" sldId="441"/>
        </pc:sldMkLst>
        <pc:spChg chg="mod">
          <ac:chgData name="Ana Adao" userId="4sg1S984hS8EFNoQqW+HZYqQVaroDF7FfhkaBBsjQzA=" providerId="None" clId="Web-{F05EC2B0-0796-468B-BC9C-618A0FB0F01C}" dt="2023-07-03T13:18:00.221" v="18" actId="20577"/>
          <ac:spMkLst>
            <pc:docMk/>
            <pc:sldMk cId="181826306" sldId="441"/>
            <ac:spMk id="2" creationId="{9E5E19A2-F442-3B86-180E-BFBEE99A5157}"/>
          </ac:spMkLst>
        </pc:spChg>
      </pc:sldChg>
      <pc:sldChg chg="modSp new">
        <pc:chgData name="Ana Adao" userId="4sg1S984hS8EFNoQqW+HZYqQVaroDF7FfhkaBBsjQzA=" providerId="None" clId="Web-{F05EC2B0-0796-468B-BC9C-618A0FB0F01C}" dt="2023-07-03T15:40:38.877" v="564" actId="20577"/>
        <pc:sldMkLst>
          <pc:docMk/>
          <pc:sldMk cId="2004767629" sldId="442"/>
        </pc:sldMkLst>
        <pc:spChg chg="mod">
          <ac:chgData name="Ana Adao" userId="4sg1S984hS8EFNoQqW+HZYqQVaroDF7FfhkaBBsjQzA=" providerId="None" clId="Web-{F05EC2B0-0796-468B-BC9C-618A0FB0F01C}" dt="2023-07-03T13:20:52.296" v="90" actId="20577"/>
          <ac:spMkLst>
            <pc:docMk/>
            <pc:sldMk cId="2004767629" sldId="442"/>
            <ac:spMk id="2" creationId="{93ED86FF-5A8E-F290-2720-B5381BAEC411}"/>
          </ac:spMkLst>
        </pc:spChg>
        <pc:spChg chg="mod">
          <ac:chgData name="Ana Adao" userId="4sg1S984hS8EFNoQqW+HZYqQVaroDF7FfhkaBBsjQzA=" providerId="None" clId="Web-{F05EC2B0-0796-468B-BC9C-618A0FB0F01C}" dt="2023-07-03T15:40:38.877" v="564" actId="20577"/>
          <ac:spMkLst>
            <pc:docMk/>
            <pc:sldMk cId="2004767629" sldId="442"/>
            <ac:spMk id="3" creationId="{4B8A15E0-714D-9C6D-0493-81E9232F8686}"/>
          </ac:spMkLst>
        </pc:spChg>
      </pc:sldChg>
      <pc:sldChg chg="modSp new">
        <pc:chgData name="Ana Adao" userId="4sg1S984hS8EFNoQqW+HZYqQVaroDF7FfhkaBBsjQzA=" providerId="None" clId="Web-{F05EC2B0-0796-468B-BC9C-618A0FB0F01C}" dt="2023-07-03T13:20:25.794" v="72" actId="20577"/>
        <pc:sldMkLst>
          <pc:docMk/>
          <pc:sldMk cId="171086159" sldId="443"/>
        </pc:sldMkLst>
        <pc:spChg chg="mod">
          <ac:chgData name="Ana Adao" userId="4sg1S984hS8EFNoQqW+HZYqQVaroDF7FfhkaBBsjQzA=" providerId="None" clId="Web-{F05EC2B0-0796-468B-BC9C-618A0FB0F01C}" dt="2023-07-03T13:18:19.175" v="28" actId="20577"/>
          <ac:spMkLst>
            <pc:docMk/>
            <pc:sldMk cId="171086159" sldId="443"/>
            <ac:spMk id="2" creationId="{F5B7FE38-F4FE-4540-7C3A-7C948E6B94B3}"/>
          </ac:spMkLst>
        </pc:spChg>
        <pc:spChg chg="mod">
          <ac:chgData name="Ana Adao" userId="4sg1S984hS8EFNoQqW+HZYqQVaroDF7FfhkaBBsjQzA=" providerId="None" clId="Web-{F05EC2B0-0796-468B-BC9C-618A0FB0F01C}" dt="2023-07-03T13:20:25.794" v="72" actId="20577"/>
          <ac:spMkLst>
            <pc:docMk/>
            <pc:sldMk cId="171086159" sldId="443"/>
            <ac:spMk id="3" creationId="{2D6E4143-62EC-584E-0C46-3B38D4EC89FE}"/>
          </ac:spMkLst>
        </pc:spChg>
      </pc:sldChg>
      <pc:sldChg chg="addSp delSp modSp new">
        <pc:chgData name="Ana Adao" userId="4sg1S984hS8EFNoQqW+HZYqQVaroDF7FfhkaBBsjQzA=" providerId="None" clId="Web-{F05EC2B0-0796-468B-BC9C-618A0FB0F01C}" dt="2023-07-03T15:43:19.555" v="610" actId="20577"/>
        <pc:sldMkLst>
          <pc:docMk/>
          <pc:sldMk cId="163218671" sldId="444"/>
        </pc:sldMkLst>
        <pc:spChg chg="del">
          <ac:chgData name="Ana Adao" userId="4sg1S984hS8EFNoQqW+HZYqQVaroDF7FfhkaBBsjQzA=" providerId="None" clId="Web-{F05EC2B0-0796-468B-BC9C-618A0FB0F01C}" dt="2023-07-03T13:21:46.706" v="96"/>
          <ac:spMkLst>
            <pc:docMk/>
            <pc:sldMk cId="163218671" sldId="444"/>
            <ac:spMk id="2" creationId="{86C4323A-CDA6-2FB9-B812-2FF339C44CB7}"/>
          </ac:spMkLst>
        </pc:spChg>
        <pc:spChg chg="mod">
          <ac:chgData name="Ana Adao" userId="4sg1S984hS8EFNoQqW+HZYqQVaroDF7FfhkaBBsjQzA=" providerId="None" clId="Web-{F05EC2B0-0796-468B-BC9C-618A0FB0F01C}" dt="2023-07-03T15:43:19.555" v="610" actId="20577"/>
          <ac:spMkLst>
            <pc:docMk/>
            <pc:sldMk cId="163218671" sldId="444"/>
            <ac:spMk id="3" creationId="{1F05D7F7-7D94-1406-E992-ED37ACEF247A}"/>
          </ac:spMkLst>
        </pc:spChg>
        <pc:spChg chg="add mod">
          <ac:chgData name="Ana Adao" userId="4sg1S984hS8EFNoQqW+HZYqQVaroDF7FfhkaBBsjQzA=" providerId="None" clId="Web-{F05EC2B0-0796-468B-BC9C-618A0FB0F01C}" dt="2023-07-03T13:21:50.050" v="98" actId="20577"/>
          <ac:spMkLst>
            <pc:docMk/>
            <pc:sldMk cId="163218671" sldId="444"/>
            <ac:spMk id="5" creationId="{F5AC4D8A-419F-FEF7-4C0D-1EC9F897D759}"/>
          </ac:spMkLst>
        </pc:spChg>
      </pc:sldChg>
      <pc:sldChg chg="addSp delSp modSp new del">
        <pc:chgData name="Ana Adao" userId="4sg1S984hS8EFNoQqW+HZYqQVaroDF7FfhkaBBsjQzA=" providerId="None" clId="Web-{F05EC2B0-0796-468B-BC9C-618A0FB0F01C}" dt="2023-07-03T13:50:27.969" v="130"/>
        <pc:sldMkLst>
          <pc:docMk/>
          <pc:sldMk cId="6879539" sldId="445"/>
        </pc:sldMkLst>
        <pc:spChg chg="del mod">
          <ac:chgData name="Ana Adao" userId="4sg1S984hS8EFNoQqW+HZYqQVaroDF7FfhkaBBsjQzA=" providerId="None" clId="Web-{F05EC2B0-0796-468B-BC9C-618A0FB0F01C}" dt="2023-07-03T13:50:21.500" v="127"/>
          <ac:spMkLst>
            <pc:docMk/>
            <pc:sldMk cId="6879539" sldId="445"/>
            <ac:spMk id="2" creationId="{A75C7279-20E1-74C6-9439-611ED851D1CE}"/>
          </ac:spMkLst>
        </pc:spChg>
        <pc:spChg chg="add mod">
          <ac:chgData name="Ana Adao" userId="4sg1S984hS8EFNoQqW+HZYqQVaroDF7FfhkaBBsjQzA=" providerId="None" clId="Web-{F05EC2B0-0796-468B-BC9C-618A0FB0F01C}" dt="2023-07-03T13:50:21.500" v="127"/>
          <ac:spMkLst>
            <pc:docMk/>
            <pc:sldMk cId="6879539" sldId="445"/>
            <ac:spMk id="5" creationId="{6F291AC4-812D-7370-4EE3-C251CDF40E0C}"/>
          </ac:spMkLst>
        </pc:spChg>
      </pc:sldChg>
      <pc:sldChg chg="modSp new">
        <pc:chgData name="Ana Adao" userId="4sg1S984hS8EFNoQqW+HZYqQVaroDF7FfhkaBBsjQzA=" providerId="None" clId="Web-{F05EC2B0-0796-468B-BC9C-618A0FB0F01C}" dt="2023-07-03T13:59:17.210" v="284" actId="20577"/>
        <pc:sldMkLst>
          <pc:docMk/>
          <pc:sldMk cId="1501303413" sldId="446"/>
        </pc:sldMkLst>
        <pc:spChg chg="mod">
          <ac:chgData name="Ana Adao" userId="4sg1S984hS8EFNoQqW+HZYqQVaroDF7FfhkaBBsjQzA=" providerId="None" clId="Web-{F05EC2B0-0796-468B-BC9C-618A0FB0F01C}" dt="2023-07-03T13:44:04.895" v="125" actId="20577"/>
          <ac:spMkLst>
            <pc:docMk/>
            <pc:sldMk cId="1501303413" sldId="446"/>
            <ac:spMk id="2" creationId="{A6DA208F-26D5-C78B-63B1-8E27342653C8}"/>
          </ac:spMkLst>
        </pc:spChg>
        <pc:spChg chg="mod">
          <ac:chgData name="Ana Adao" userId="4sg1S984hS8EFNoQqW+HZYqQVaroDF7FfhkaBBsjQzA=" providerId="None" clId="Web-{F05EC2B0-0796-468B-BC9C-618A0FB0F01C}" dt="2023-07-03T13:59:17.210" v="284" actId="20577"/>
          <ac:spMkLst>
            <pc:docMk/>
            <pc:sldMk cId="1501303413" sldId="446"/>
            <ac:spMk id="3" creationId="{2A133387-BF16-A43B-7220-A23C87735B85}"/>
          </ac:spMkLst>
        </pc:spChg>
      </pc:sldChg>
      <pc:sldChg chg="addSp delSp modSp add">
        <pc:chgData name="Ana Adao" userId="4sg1S984hS8EFNoQqW+HZYqQVaroDF7FfhkaBBsjQzA=" providerId="None" clId="Web-{F05EC2B0-0796-468B-BC9C-618A0FB0F01C}" dt="2023-07-03T13:51:02.800" v="137" actId="1076"/>
        <pc:sldMkLst>
          <pc:docMk/>
          <pc:sldMk cId="3411678811" sldId="447"/>
        </pc:sldMkLst>
        <pc:spChg chg="del">
          <ac:chgData name="Ana Adao" userId="4sg1S984hS8EFNoQqW+HZYqQVaroDF7FfhkaBBsjQzA=" providerId="None" clId="Web-{F05EC2B0-0796-468B-BC9C-618A0FB0F01C}" dt="2023-07-03T13:50:24.250" v="128"/>
          <ac:spMkLst>
            <pc:docMk/>
            <pc:sldMk cId="3411678811" sldId="447"/>
            <ac:spMk id="2" creationId="{B1CD32E5-CB19-4A4E-3C31-D75B09B88907}"/>
          </ac:spMkLst>
        </pc:spChg>
        <pc:spChg chg="add">
          <ac:chgData name="Ana Adao" userId="4sg1S984hS8EFNoQqW+HZYqQVaroDF7FfhkaBBsjQzA=" providerId="None" clId="Web-{F05EC2B0-0796-468B-BC9C-618A0FB0F01C}" dt="2023-07-03T13:50:24.734" v="129"/>
          <ac:spMkLst>
            <pc:docMk/>
            <pc:sldMk cId="3411678811" sldId="447"/>
            <ac:spMk id="3" creationId="{4DFB91C4-B721-4ED3-1279-41BABE252DAF}"/>
          </ac:spMkLst>
        </pc:spChg>
        <pc:picChg chg="mod">
          <ac:chgData name="Ana Adao" userId="4sg1S984hS8EFNoQqW+HZYqQVaroDF7FfhkaBBsjQzA=" providerId="None" clId="Web-{F05EC2B0-0796-468B-BC9C-618A0FB0F01C}" dt="2023-07-03T13:51:02.800" v="137" actId="1076"/>
          <ac:picMkLst>
            <pc:docMk/>
            <pc:sldMk cId="3411678811" sldId="447"/>
            <ac:picMk id="19" creationId="{2939E6B2-D5A4-9177-75E9-93EF382A4A0B}"/>
          </ac:picMkLst>
        </pc:picChg>
      </pc:sldChg>
      <pc:sldChg chg="addSp delSp modSp new">
        <pc:chgData name="Ana Adao" userId="4sg1S984hS8EFNoQqW+HZYqQVaroDF7FfhkaBBsjQzA=" providerId="None" clId="Web-{F05EC2B0-0796-468B-BC9C-618A0FB0F01C}" dt="2023-07-03T14:04:02.105" v="495" actId="20577"/>
        <pc:sldMkLst>
          <pc:docMk/>
          <pc:sldMk cId="2116097298" sldId="448"/>
        </pc:sldMkLst>
        <pc:spChg chg="del">
          <ac:chgData name="Ana Adao" userId="4sg1S984hS8EFNoQqW+HZYqQVaroDF7FfhkaBBsjQzA=" providerId="None" clId="Web-{F05EC2B0-0796-468B-BC9C-618A0FB0F01C}" dt="2023-07-03T13:59:25.835" v="286"/>
          <ac:spMkLst>
            <pc:docMk/>
            <pc:sldMk cId="2116097298" sldId="448"/>
            <ac:spMk id="2" creationId="{A64277EE-F048-DBBA-B06F-103979C5B9CC}"/>
          </ac:spMkLst>
        </pc:spChg>
        <pc:spChg chg="mod">
          <ac:chgData name="Ana Adao" userId="4sg1S984hS8EFNoQqW+HZYqQVaroDF7FfhkaBBsjQzA=" providerId="None" clId="Web-{F05EC2B0-0796-468B-BC9C-618A0FB0F01C}" dt="2023-07-03T14:04:02.105" v="495" actId="20577"/>
          <ac:spMkLst>
            <pc:docMk/>
            <pc:sldMk cId="2116097298" sldId="448"/>
            <ac:spMk id="3" creationId="{E46D4654-76AD-EE49-9373-4BA89B10DBF6}"/>
          </ac:spMkLst>
        </pc:spChg>
        <pc:spChg chg="add mod">
          <ac:chgData name="Ana Adao" userId="4sg1S984hS8EFNoQqW+HZYqQVaroDF7FfhkaBBsjQzA=" providerId="None" clId="Web-{F05EC2B0-0796-468B-BC9C-618A0FB0F01C}" dt="2023-07-03T13:59:26.163" v="287"/>
          <ac:spMkLst>
            <pc:docMk/>
            <pc:sldMk cId="2116097298" sldId="448"/>
            <ac:spMk id="5" creationId="{E2654385-2099-E5C2-98E5-B29E71014444}"/>
          </ac:spMkLst>
        </pc:spChg>
      </pc:sldChg>
      <pc:sldChg chg="addSp delSp modSp new">
        <pc:chgData name="Ana Adao" userId="4sg1S984hS8EFNoQqW+HZYqQVaroDF7FfhkaBBsjQzA=" providerId="None" clId="Web-{F05EC2B0-0796-468B-BC9C-618A0FB0F01C}" dt="2023-07-03T15:38:16.997" v="513" actId="20577"/>
        <pc:sldMkLst>
          <pc:docMk/>
          <pc:sldMk cId="3364534922" sldId="449"/>
        </pc:sldMkLst>
        <pc:spChg chg="del">
          <ac:chgData name="Ana Adao" userId="4sg1S984hS8EFNoQqW+HZYqQVaroDF7FfhkaBBsjQzA=" providerId="None" clId="Web-{F05EC2B0-0796-468B-BC9C-618A0FB0F01C}" dt="2023-07-03T15:36:58.682" v="497"/>
          <ac:spMkLst>
            <pc:docMk/>
            <pc:sldMk cId="3364534922" sldId="449"/>
            <ac:spMk id="2" creationId="{47BD6243-5F52-DEA2-70D6-52AB8DD4DB86}"/>
          </ac:spMkLst>
        </pc:spChg>
        <pc:spChg chg="mod">
          <ac:chgData name="Ana Adao" userId="4sg1S984hS8EFNoQqW+HZYqQVaroDF7FfhkaBBsjQzA=" providerId="None" clId="Web-{F05EC2B0-0796-468B-BC9C-618A0FB0F01C}" dt="2023-07-03T15:38:16.997" v="513" actId="20577"/>
          <ac:spMkLst>
            <pc:docMk/>
            <pc:sldMk cId="3364534922" sldId="449"/>
            <ac:spMk id="3" creationId="{D6F4A7E0-5918-C7A6-2D8F-AA018522D2DC}"/>
          </ac:spMkLst>
        </pc:spChg>
        <pc:spChg chg="add">
          <ac:chgData name="Ana Adao" userId="4sg1S984hS8EFNoQqW+HZYqQVaroDF7FfhkaBBsjQzA=" providerId="None" clId="Web-{F05EC2B0-0796-468B-BC9C-618A0FB0F01C}" dt="2023-07-03T15:36:59.072" v="498"/>
          <ac:spMkLst>
            <pc:docMk/>
            <pc:sldMk cId="3364534922" sldId="449"/>
            <ac:spMk id="5" creationId="{17426219-D4C9-914F-1A4D-882939285726}"/>
          </ac:spMkLst>
        </pc:spChg>
      </pc:sldChg>
      <pc:sldChg chg="addSp delSp modSp new">
        <pc:chgData name="Ana Adao" userId="4sg1S984hS8EFNoQqW+HZYqQVaroDF7FfhkaBBsjQzA=" providerId="None" clId="Web-{F05EC2B0-0796-468B-BC9C-618A0FB0F01C}" dt="2023-07-03T15:42:00.130" v="585" actId="20577"/>
        <pc:sldMkLst>
          <pc:docMk/>
          <pc:sldMk cId="621543013" sldId="450"/>
        </pc:sldMkLst>
        <pc:spChg chg="del">
          <ac:chgData name="Ana Adao" userId="4sg1S984hS8EFNoQqW+HZYqQVaroDF7FfhkaBBsjQzA=" providerId="None" clId="Web-{F05EC2B0-0796-468B-BC9C-618A0FB0F01C}" dt="2023-07-03T15:41:04.034" v="566"/>
          <ac:spMkLst>
            <pc:docMk/>
            <pc:sldMk cId="621543013" sldId="450"/>
            <ac:spMk id="2" creationId="{36D633D8-361B-5B60-ADBD-86C9C8F93AFE}"/>
          </ac:spMkLst>
        </pc:spChg>
        <pc:spChg chg="mod">
          <ac:chgData name="Ana Adao" userId="4sg1S984hS8EFNoQqW+HZYqQVaroDF7FfhkaBBsjQzA=" providerId="None" clId="Web-{F05EC2B0-0796-468B-BC9C-618A0FB0F01C}" dt="2023-07-03T15:42:00.130" v="585" actId="20577"/>
          <ac:spMkLst>
            <pc:docMk/>
            <pc:sldMk cId="621543013" sldId="450"/>
            <ac:spMk id="3" creationId="{1B729BCA-2EC2-291E-4EF0-EF20AD092A90}"/>
          </ac:spMkLst>
        </pc:spChg>
        <pc:spChg chg="add mod">
          <ac:chgData name="Ana Adao" userId="4sg1S984hS8EFNoQqW+HZYqQVaroDF7FfhkaBBsjQzA=" providerId="None" clId="Web-{F05EC2B0-0796-468B-BC9C-618A0FB0F01C}" dt="2023-07-03T15:41:04.378" v="567"/>
          <ac:spMkLst>
            <pc:docMk/>
            <pc:sldMk cId="621543013" sldId="450"/>
            <ac:spMk id="5" creationId="{3C462D3A-F034-0CB0-E4C7-F4038E7786FB}"/>
          </ac:spMkLst>
        </pc:spChg>
      </pc:sldChg>
      <pc:sldChg chg="addSp delSp modSp new">
        <pc:chgData name="Ana Adao" userId="4sg1S984hS8EFNoQqW+HZYqQVaroDF7FfhkaBBsjQzA=" providerId="None" clId="Web-{F05EC2B0-0796-468B-BC9C-618A0FB0F01C}" dt="2023-07-03T15:43:36.087" v="613" actId="20577"/>
        <pc:sldMkLst>
          <pc:docMk/>
          <pc:sldMk cId="1985070731" sldId="451"/>
        </pc:sldMkLst>
        <pc:spChg chg="del">
          <ac:chgData name="Ana Adao" userId="4sg1S984hS8EFNoQqW+HZYqQVaroDF7FfhkaBBsjQzA=" providerId="None" clId="Web-{F05EC2B0-0796-468B-BC9C-618A0FB0F01C}" dt="2023-07-03T15:43:26.821" v="611"/>
          <ac:spMkLst>
            <pc:docMk/>
            <pc:sldMk cId="1985070731" sldId="451"/>
            <ac:spMk id="2" creationId="{13CEB664-1B15-601A-9AC1-550150BA2597}"/>
          </ac:spMkLst>
        </pc:spChg>
        <pc:spChg chg="mod">
          <ac:chgData name="Ana Adao" userId="4sg1S984hS8EFNoQqW+HZYqQVaroDF7FfhkaBBsjQzA=" providerId="None" clId="Web-{F05EC2B0-0796-468B-BC9C-618A0FB0F01C}" dt="2023-07-03T15:43:36.087" v="613" actId="20577"/>
          <ac:spMkLst>
            <pc:docMk/>
            <pc:sldMk cId="1985070731" sldId="451"/>
            <ac:spMk id="3" creationId="{58DEA50E-FC24-4F59-585E-015EAA5A6AB1}"/>
          </ac:spMkLst>
        </pc:spChg>
        <pc:spChg chg="add mod">
          <ac:chgData name="Ana Adao" userId="4sg1S984hS8EFNoQqW+HZYqQVaroDF7FfhkaBBsjQzA=" providerId="None" clId="Web-{F05EC2B0-0796-468B-BC9C-618A0FB0F01C}" dt="2023-07-03T15:43:27.118" v="612"/>
          <ac:spMkLst>
            <pc:docMk/>
            <pc:sldMk cId="1985070731" sldId="451"/>
            <ac:spMk id="5" creationId="{39C9919B-3CB6-B724-CE38-5E6FE6DCF954}"/>
          </ac:spMkLst>
        </pc:spChg>
      </pc:sldChg>
      <pc:sldMasterChg chg="add addSldLayout">
        <pc:chgData name="Ana Adao" userId="4sg1S984hS8EFNoQqW+HZYqQVaroDF7FfhkaBBsjQzA=" providerId="None" clId="Web-{F05EC2B0-0796-468B-BC9C-618A0FB0F01C}" dt="2023-07-03T13:50:14.062" v="126"/>
        <pc:sldMasterMkLst>
          <pc:docMk/>
          <pc:sldMasterMk cId="3286994514" sldId="2147483663"/>
        </pc:sldMasterMkLst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3725680000" sldId="2147483664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2883746564" sldId="2147483665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152515186" sldId="2147483666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1711891349" sldId="2147483667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2496607430" sldId="2147483668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354331798" sldId="2147483669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2417467859" sldId="2147483670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919191587" sldId="2147483671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3659004386" sldId="2147483672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138352723" sldId="2147483673"/>
          </pc:sldLayoutMkLst>
        </pc:sldLayoutChg>
        <pc:sldLayoutChg chg="add">
          <pc:chgData name="Ana Adao" userId="4sg1S984hS8EFNoQqW+HZYqQVaroDF7FfhkaBBsjQzA=" providerId="None" clId="Web-{F05EC2B0-0796-468B-BC9C-618A0FB0F01C}" dt="2023-07-03T13:50:14.062" v="126"/>
          <pc:sldLayoutMkLst>
            <pc:docMk/>
            <pc:sldMasterMk cId="3286994514" sldId="2147483663"/>
            <pc:sldLayoutMk cId="1536304179" sldId="2147483674"/>
          </pc:sldLayoutMkLst>
        </pc:sldLayoutChg>
      </pc:sldMasterChg>
    </pc:docChg>
  </pc:docChgLst>
  <pc:docChgLst>
    <pc:chgData name="Ana Adao" userId="4sg1S984hS8EFNoQqW+HZYqQVaroDF7FfhkaBBsjQzA=" providerId="None" clId="Web-{7F150089-DAD5-41C8-A62A-7BB28841B554}"/>
    <pc:docChg chg="modSld">
      <pc:chgData name="Ana Adao" userId="4sg1S984hS8EFNoQqW+HZYqQVaroDF7FfhkaBBsjQzA=" providerId="None" clId="Web-{7F150089-DAD5-41C8-A62A-7BB28841B554}" dt="2023-07-14T14:44:29.092" v="9"/>
      <pc:docMkLst>
        <pc:docMk/>
      </pc:docMkLst>
      <pc:sldChg chg="modSp delCm modCm">
        <pc:chgData name="Ana Adao" userId="4sg1S984hS8EFNoQqW+HZYqQVaroDF7FfhkaBBsjQzA=" providerId="None" clId="Web-{7F150089-DAD5-41C8-A62A-7BB28841B554}" dt="2023-07-14T14:44:29.092" v="9"/>
        <pc:sldMkLst>
          <pc:docMk/>
          <pc:sldMk cId="3364534922" sldId="449"/>
        </pc:sldMkLst>
        <pc:spChg chg="mod">
          <ac:chgData name="Ana Adao" userId="4sg1S984hS8EFNoQqW+HZYqQVaroDF7FfhkaBBsjQzA=" providerId="None" clId="Web-{7F150089-DAD5-41C8-A62A-7BB28841B554}" dt="2023-07-14T14:44:26.154" v="8" actId="20577"/>
          <ac:spMkLst>
            <pc:docMk/>
            <pc:sldMk cId="3364534922" sldId="449"/>
            <ac:spMk id="3" creationId="{D6F4A7E0-5918-C7A6-2D8F-AA018522D2D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Ana Adao" userId="4sg1S984hS8EFNoQqW+HZYqQVaroDF7FfhkaBBsjQzA=" providerId="None" clId="Web-{7F150089-DAD5-41C8-A62A-7BB28841B554}" dt="2023-07-14T14:44:29.092" v="9"/>
              <pc2:cmMkLst xmlns:pc2="http://schemas.microsoft.com/office/powerpoint/2019/9/main/command">
                <pc:docMk/>
                <pc:sldMk cId="3364534922" sldId="449"/>
                <pc2:cmMk id="{58F1B40B-D0F7-483C-B41B-849D3476FD05}"/>
              </pc2:cmMkLst>
            </pc226:cmChg>
          </p:ext>
        </pc:extLst>
      </pc:sldChg>
    </pc:docChg>
  </pc:docChgLst>
  <pc:docChgLst>
    <pc:chgData name="Ana Adao" userId="4sg1S984hS8EFNoQqW+HZYqQVaroDF7FfhkaBBsjQzA=" providerId="None" clId="Web-{F3368A11-E04D-4BBB-8AB3-3FF1B8D58310}"/>
    <pc:docChg chg="mod addSld delSld modSld">
      <pc:chgData name="Ana Adao" userId="4sg1S984hS8EFNoQqW+HZYqQVaroDF7FfhkaBBsjQzA=" providerId="None" clId="Web-{F3368A11-E04D-4BBB-8AB3-3FF1B8D58310}" dt="2023-07-04T16:13:37.455" v="1539" actId="14100"/>
      <pc:docMkLst>
        <pc:docMk/>
      </pc:docMkLst>
      <pc:sldChg chg="modSp">
        <pc:chgData name="Ana Adao" userId="4sg1S984hS8EFNoQqW+HZYqQVaroDF7FfhkaBBsjQzA=" providerId="None" clId="Web-{F3368A11-E04D-4BBB-8AB3-3FF1B8D58310}" dt="2023-07-04T15:51:22.502" v="1150" actId="20577"/>
        <pc:sldMkLst>
          <pc:docMk/>
          <pc:sldMk cId="3364534922" sldId="449"/>
        </pc:sldMkLst>
        <pc:spChg chg="mod">
          <ac:chgData name="Ana Adao" userId="4sg1S984hS8EFNoQqW+HZYqQVaroDF7FfhkaBBsjQzA=" providerId="None" clId="Web-{F3368A11-E04D-4BBB-8AB3-3FF1B8D58310}" dt="2023-07-04T15:51:22.502" v="1150" actId="20577"/>
          <ac:spMkLst>
            <pc:docMk/>
            <pc:sldMk cId="3364534922" sldId="449"/>
            <ac:spMk id="3" creationId="{D6F4A7E0-5918-C7A6-2D8F-AA018522D2DC}"/>
          </ac:spMkLst>
        </pc:spChg>
      </pc:sldChg>
      <pc:sldChg chg="modSp addCm modCm">
        <pc:chgData name="Ana Adao" userId="4sg1S984hS8EFNoQqW+HZYqQVaroDF7FfhkaBBsjQzA=" providerId="None" clId="Web-{F3368A11-E04D-4BBB-8AB3-3FF1B8D58310}" dt="2023-07-04T15:56:34.025" v="1163" actId="20577"/>
        <pc:sldMkLst>
          <pc:docMk/>
          <pc:sldMk cId="621543013" sldId="450"/>
        </pc:sldMkLst>
        <pc:spChg chg="mod">
          <ac:chgData name="Ana Adao" userId="4sg1S984hS8EFNoQqW+HZYqQVaroDF7FfhkaBBsjQzA=" providerId="None" clId="Web-{F3368A11-E04D-4BBB-8AB3-3FF1B8D58310}" dt="2023-07-04T15:56:34.025" v="1163" actId="20577"/>
          <ac:spMkLst>
            <pc:docMk/>
            <pc:sldMk cId="621543013" sldId="450"/>
            <ac:spMk id="3" creationId="{1B729BCA-2EC2-291E-4EF0-EF20AD092A90}"/>
          </ac:spMkLst>
        </pc:spChg>
        <pc:spChg chg="mod">
          <ac:chgData name="Ana Adao" userId="4sg1S984hS8EFNoQqW+HZYqQVaroDF7FfhkaBBsjQzA=" providerId="None" clId="Web-{F3368A11-E04D-4BBB-8AB3-3FF1B8D58310}" dt="2023-07-04T15:09:43.507" v="41" actId="1076"/>
          <ac:spMkLst>
            <pc:docMk/>
            <pc:sldMk cId="621543013" sldId="450"/>
            <ac:spMk id="5" creationId="{3C462D3A-F034-0CB0-E4C7-F4038E7786F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Ana Adao" userId="4sg1S984hS8EFNoQqW+HZYqQVaroDF7FfhkaBBsjQzA=" providerId="None" clId="Web-{F3368A11-E04D-4BBB-8AB3-3FF1B8D58310}" dt="2023-07-04T15:56:29.415" v="1161" actId="20577"/>
              <pc2:cmMkLst xmlns:pc2="http://schemas.microsoft.com/office/powerpoint/2019/9/main/command">
                <pc:docMk/>
                <pc:sldMk cId="621543013" sldId="450"/>
                <pc2:cmMk id="{27ED9A59-7206-43CE-BA06-08E85E29FB07}"/>
              </pc2:cmMkLst>
            </pc226:cmChg>
          </p:ext>
        </pc:extLst>
      </pc:sldChg>
      <pc:sldChg chg="modSp">
        <pc:chgData name="Ana Adao" userId="4sg1S984hS8EFNoQqW+HZYqQVaroDF7FfhkaBBsjQzA=" providerId="None" clId="Web-{F3368A11-E04D-4BBB-8AB3-3FF1B8D58310}" dt="2023-07-04T16:09:16.292" v="1445" actId="20577"/>
        <pc:sldMkLst>
          <pc:docMk/>
          <pc:sldMk cId="1985070731" sldId="451"/>
        </pc:sldMkLst>
        <pc:spChg chg="mod">
          <ac:chgData name="Ana Adao" userId="4sg1S984hS8EFNoQqW+HZYqQVaroDF7FfhkaBBsjQzA=" providerId="None" clId="Web-{F3368A11-E04D-4BBB-8AB3-3FF1B8D58310}" dt="2023-07-04T16:09:16.292" v="1445" actId="20577"/>
          <ac:spMkLst>
            <pc:docMk/>
            <pc:sldMk cId="1985070731" sldId="451"/>
            <ac:spMk id="3" creationId="{58DEA50E-FC24-4F59-585E-015EAA5A6AB1}"/>
          </ac:spMkLst>
        </pc:spChg>
      </pc:sldChg>
      <pc:sldChg chg="modSp new">
        <pc:chgData name="Ana Adao" userId="4sg1S984hS8EFNoQqW+HZYqQVaroDF7FfhkaBBsjQzA=" providerId="None" clId="Web-{F3368A11-E04D-4BBB-8AB3-3FF1B8D58310}" dt="2023-07-04T15:34:14.072" v="509" actId="20577"/>
        <pc:sldMkLst>
          <pc:docMk/>
          <pc:sldMk cId="3282085414" sldId="452"/>
        </pc:sldMkLst>
        <pc:spChg chg="mod">
          <ac:chgData name="Ana Adao" userId="4sg1S984hS8EFNoQqW+HZYqQVaroDF7FfhkaBBsjQzA=" providerId="None" clId="Web-{F3368A11-E04D-4BBB-8AB3-3FF1B8D58310}" dt="2023-07-04T15:28:55.408" v="234" actId="20577"/>
          <ac:spMkLst>
            <pc:docMk/>
            <pc:sldMk cId="3282085414" sldId="452"/>
            <ac:spMk id="2" creationId="{0D7D9CD2-53B5-E222-966D-4E475A493F77}"/>
          </ac:spMkLst>
        </pc:spChg>
        <pc:spChg chg="mod">
          <ac:chgData name="Ana Adao" userId="4sg1S984hS8EFNoQqW+HZYqQVaroDF7FfhkaBBsjQzA=" providerId="None" clId="Web-{F3368A11-E04D-4BBB-8AB3-3FF1B8D58310}" dt="2023-07-04T15:34:14.072" v="509" actId="20577"/>
          <ac:spMkLst>
            <pc:docMk/>
            <pc:sldMk cId="3282085414" sldId="452"/>
            <ac:spMk id="3" creationId="{2F96F9DE-60DA-CD1F-CD20-715210AC0B1D}"/>
          </ac:spMkLst>
        </pc:spChg>
      </pc:sldChg>
      <pc:sldChg chg="addSp delSp modSp new addCm">
        <pc:chgData name="Ana Adao" userId="4sg1S984hS8EFNoQqW+HZYqQVaroDF7FfhkaBBsjQzA=" providerId="None" clId="Web-{F3368A11-E04D-4BBB-8AB3-3FF1B8D58310}" dt="2023-07-04T15:52:21.456" v="1151"/>
        <pc:sldMkLst>
          <pc:docMk/>
          <pc:sldMk cId="4200232244" sldId="453"/>
        </pc:sldMkLst>
        <pc:spChg chg="del">
          <ac:chgData name="Ana Adao" userId="4sg1S984hS8EFNoQqW+HZYqQVaroDF7FfhkaBBsjQzA=" providerId="None" clId="Web-{F3368A11-E04D-4BBB-8AB3-3FF1B8D58310}" dt="2023-07-04T15:34:56.432" v="511"/>
          <ac:spMkLst>
            <pc:docMk/>
            <pc:sldMk cId="4200232244" sldId="453"/>
            <ac:spMk id="2" creationId="{428ABD41-E268-A89D-DB4C-F5F00EFFB703}"/>
          </ac:spMkLst>
        </pc:spChg>
        <pc:spChg chg="mod">
          <ac:chgData name="Ana Adao" userId="4sg1S984hS8EFNoQqW+HZYqQVaroDF7FfhkaBBsjQzA=" providerId="None" clId="Web-{F3368A11-E04D-4BBB-8AB3-3FF1B8D58310}" dt="2023-07-04T15:48:59.827" v="991" actId="20577"/>
          <ac:spMkLst>
            <pc:docMk/>
            <pc:sldMk cId="4200232244" sldId="453"/>
            <ac:spMk id="3" creationId="{49BB6481-3041-C3EF-629E-DB479D80E16B}"/>
          </ac:spMkLst>
        </pc:spChg>
        <pc:spChg chg="add mod">
          <ac:chgData name="Ana Adao" userId="4sg1S984hS8EFNoQqW+HZYqQVaroDF7FfhkaBBsjQzA=" providerId="None" clId="Web-{F3368A11-E04D-4BBB-8AB3-3FF1B8D58310}" dt="2023-07-04T15:35:33.324" v="532" actId="1076"/>
          <ac:spMkLst>
            <pc:docMk/>
            <pc:sldMk cId="4200232244" sldId="453"/>
            <ac:spMk id="5" creationId="{3165B43F-F2C6-BAB1-0503-09B70716A07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Adao" userId="4sg1S984hS8EFNoQqW+HZYqQVaroDF7FfhkaBBsjQzA=" providerId="None" clId="Web-{F3368A11-E04D-4BBB-8AB3-3FF1B8D58310}" dt="2023-07-04T15:52:21.456" v="1151"/>
              <pc2:cmMkLst xmlns:pc2="http://schemas.microsoft.com/office/powerpoint/2019/9/main/command">
                <pc:docMk/>
                <pc:sldMk cId="4200232244" sldId="453"/>
                <pc2:cmMk id="{6C73559A-E2FE-41BD-BA76-82F21711F306}"/>
              </pc2:cmMkLst>
            </pc226:cmChg>
          </p:ext>
        </pc:extLst>
      </pc:sldChg>
      <pc:sldChg chg="new del">
        <pc:chgData name="Ana Adao" userId="4sg1S984hS8EFNoQqW+HZYqQVaroDF7FfhkaBBsjQzA=" providerId="None" clId="Web-{F3368A11-E04D-4BBB-8AB3-3FF1B8D58310}" dt="2023-07-04T15:49:33.937" v="993"/>
        <pc:sldMkLst>
          <pc:docMk/>
          <pc:sldMk cId="650911430" sldId="454"/>
        </pc:sldMkLst>
      </pc:sldChg>
      <pc:sldChg chg="addSp delSp modSp new">
        <pc:chgData name="Ana Adao" userId="4sg1S984hS8EFNoQqW+HZYqQVaroDF7FfhkaBBsjQzA=" providerId="None" clId="Web-{F3368A11-E04D-4BBB-8AB3-3FF1B8D58310}" dt="2023-07-04T16:13:13.610" v="1534" actId="20577"/>
        <pc:sldMkLst>
          <pc:docMk/>
          <pc:sldMk cId="900236794" sldId="454"/>
        </pc:sldMkLst>
        <pc:spChg chg="del">
          <ac:chgData name="Ana Adao" userId="4sg1S984hS8EFNoQqW+HZYqQVaroDF7FfhkaBBsjQzA=" providerId="None" clId="Web-{F3368A11-E04D-4BBB-8AB3-3FF1B8D58310}" dt="2023-07-04T16:09:25.168" v="1447"/>
          <ac:spMkLst>
            <pc:docMk/>
            <pc:sldMk cId="900236794" sldId="454"/>
            <ac:spMk id="2" creationId="{CCD3D4B6-9615-ED9B-9FE9-15E2B182FEBD}"/>
          </ac:spMkLst>
        </pc:spChg>
        <pc:spChg chg="mod">
          <ac:chgData name="Ana Adao" userId="4sg1S984hS8EFNoQqW+HZYqQVaroDF7FfhkaBBsjQzA=" providerId="None" clId="Web-{F3368A11-E04D-4BBB-8AB3-3FF1B8D58310}" dt="2023-07-04T16:13:13.610" v="1534" actId="20577"/>
          <ac:spMkLst>
            <pc:docMk/>
            <pc:sldMk cId="900236794" sldId="454"/>
            <ac:spMk id="3" creationId="{F292C26B-C109-487C-7475-72BBB67EC6BE}"/>
          </ac:spMkLst>
        </pc:spChg>
        <pc:spChg chg="add mod">
          <ac:chgData name="Ana Adao" userId="4sg1S984hS8EFNoQqW+HZYqQVaroDF7FfhkaBBsjQzA=" providerId="None" clId="Web-{F3368A11-E04D-4BBB-8AB3-3FF1B8D58310}" dt="2023-07-04T16:09:25.527" v="1448"/>
          <ac:spMkLst>
            <pc:docMk/>
            <pc:sldMk cId="900236794" sldId="454"/>
            <ac:spMk id="5" creationId="{AD46F99B-45DA-5C7C-5BA8-914155CC8857}"/>
          </ac:spMkLst>
        </pc:spChg>
      </pc:sldChg>
      <pc:sldChg chg="addSp delSp modSp new del">
        <pc:chgData name="Ana Adao" userId="4sg1S984hS8EFNoQqW+HZYqQVaroDF7FfhkaBBsjQzA=" providerId="None" clId="Web-{F3368A11-E04D-4BBB-8AB3-3FF1B8D58310}" dt="2023-07-04T15:55:19.945" v="1159"/>
        <pc:sldMkLst>
          <pc:docMk/>
          <pc:sldMk cId="1216673092" sldId="454"/>
        </pc:sldMkLst>
        <pc:spChg chg="del">
          <ac:chgData name="Ana Adao" userId="4sg1S984hS8EFNoQqW+HZYqQVaroDF7FfhkaBBsjQzA=" providerId="None" clId="Web-{F3368A11-E04D-4BBB-8AB3-3FF1B8D58310}" dt="2023-07-04T15:53:56.709" v="1153"/>
          <ac:spMkLst>
            <pc:docMk/>
            <pc:sldMk cId="1216673092" sldId="454"/>
            <ac:spMk id="2" creationId="{022BD532-B7B4-A7F8-EED1-990C3AC8612B}"/>
          </ac:spMkLst>
        </pc:spChg>
        <pc:spChg chg="del">
          <ac:chgData name="Ana Adao" userId="4sg1S984hS8EFNoQqW+HZYqQVaroDF7FfhkaBBsjQzA=" providerId="None" clId="Web-{F3368A11-E04D-4BBB-8AB3-3FF1B8D58310}" dt="2023-07-04T15:55:02.226" v="1155"/>
          <ac:spMkLst>
            <pc:docMk/>
            <pc:sldMk cId="1216673092" sldId="454"/>
            <ac:spMk id="3" creationId="{D6CD9600-61BF-F2A5-2AAB-2D499BE675BE}"/>
          </ac:spMkLst>
        </pc:spChg>
        <pc:spChg chg="add">
          <ac:chgData name="Ana Adao" userId="4sg1S984hS8EFNoQqW+HZYqQVaroDF7FfhkaBBsjQzA=" providerId="None" clId="Web-{F3368A11-E04D-4BBB-8AB3-3FF1B8D58310}" dt="2023-07-04T15:53:57.037" v="1154"/>
          <ac:spMkLst>
            <pc:docMk/>
            <pc:sldMk cId="1216673092" sldId="454"/>
            <ac:spMk id="5" creationId="{F6624011-3DCA-B83F-7742-903D13F15C51}"/>
          </ac:spMkLst>
        </pc:spChg>
        <pc:spChg chg="add mod">
          <ac:chgData name="Ana Adao" userId="4sg1S984hS8EFNoQqW+HZYqQVaroDF7FfhkaBBsjQzA=" providerId="None" clId="Web-{F3368A11-E04D-4BBB-8AB3-3FF1B8D58310}" dt="2023-07-04T15:55:10.304" v="1158"/>
          <ac:spMkLst>
            <pc:docMk/>
            <pc:sldMk cId="1216673092" sldId="454"/>
            <ac:spMk id="8" creationId="{72CB5590-8930-71F2-20A1-77519AFB733E}"/>
          </ac:spMkLst>
        </pc:spChg>
        <pc:picChg chg="add del mod ord">
          <ac:chgData name="Ana Adao" userId="4sg1S984hS8EFNoQqW+HZYqQVaroDF7FfhkaBBsjQzA=" providerId="None" clId="Web-{F3368A11-E04D-4BBB-8AB3-3FF1B8D58310}" dt="2023-07-04T15:55:10.304" v="1158"/>
          <ac:picMkLst>
            <pc:docMk/>
            <pc:sldMk cId="1216673092" sldId="454"/>
            <ac:picMk id="6" creationId="{28A740F5-A071-F084-FAE2-AE1884DFF83C}"/>
          </ac:picMkLst>
        </pc:picChg>
      </pc:sldChg>
      <pc:sldChg chg="modSp new">
        <pc:chgData name="Ana Adao" userId="4sg1S984hS8EFNoQqW+HZYqQVaroDF7FfhkaBBsjQzA=" providerId="None" clId="Web-{F3368A11-E04D-4BBB-8AB3-3FF1B8D58310}" dt="2023-07-04T16:13:37.455" v="1539" actId="14100"/>
        <pc:sldMkLst>
          <pc:docMk/>
          <pc:sldMk cId="2987289025" sldId="455"/>
        </pc:sldMkLst>
        <pc:spChg chg="mod">
          <ac:chgData name="Ana Adao" userId="4sg1S984hS8EFNoQqW+HZYqQVaroDF7FfhkaBBsjQzA=" providerId="None" clId="Web-{F3368A11-E04D-4BBB-8AB3-3FF1B8D58310}" dt="2023-07-04T16:13:32.783" v="1538" actId="14100"/>
          <ac:spMkLst>
            <pc:docMk/>
            <pc:sldMk cId="2987289025" sldId="455"/>
            <ac:spMk id="2" creationId="{A3DBEE55-AED7-6AB3-B52B-CF8F4C603E67}"/>
          </ac:spMkLst>
        </pc:spChg>
        <pc:spChg chg="mod">
          <ac:chgData name="Ana Adao" userId="4sg1S984hS8EFNoQqW+HZYqQVaroDF7FfhkaBBsjQzA=" providerId="None" clId="Web-{F3368A11-E04D-4BBB-8AB3-3FF1B8D58310}" dt="2023-07-04T16:13:37.455" v="1539" actId="14100"/>
          <ac:spMkLst>
            <pc:docMk/>
            <pc:sldMk cId="2987289025" sldId="455"/>
            <ac:spMk id="3" creationId="{F5D60FC6-CF3E-DE53-9953-337F606C8F95}"/>
          </ac:spMkLst>
        </pc:spChg>
      </pc:sldChg>
    </pc:docChg>
  </pc:docChgLst>
  <pc:docChgLst>
    <pc:chgData name="Ana Adao" userId="70b107cf3fce3f67" providerId="LiveId" clId="{4A19BDF7-5FD6-4238-9C84-E9524D74CA30}"/>
    <pc:docChg chg="addSld delSld modSld">
      <pc:chgData name="Ana Adao" userId="70b107cf3fce3f67" providerId="LiveId" clId="{4A19BDF7-5FD6-4238-9C84-E9524D74CA30}" dt="2023-06-26T17:24:02.294" v="3"/>
      <pc:docMkLst>
        <pc:docMk/>
      </pc:docMkLst>
      <pc:sldChg chg="new del">
        <pc:chgData name="Ana Adao" userId="70b107cf3fce3f67" providerId="LiveId" clId="{4A19BDF7-5FD6-4238-9C84-E9524D74CA30}" dt="2023-06-26T17:23:51.658" v="2" actId="47"/>
        <pc:sldMkLst>
          <pc:docMk/>
          <pc:sldMk cId="2601440141" sldId="256"/>
        </pc:sldMkLst>
      </pc:sldChg>
      <pc:sldChg chg="add">
        <pc:chgData name="Ana Adao" userId="70b107cf3fce3f67" providerId="LiveId" clId="{4A19BDF7-5FD6-4238-9C84-E9524D74CA30}" dt="2023-06-26T17:23:49.655" v="1"/>
        <pc:sldMkLst>
          <pc:docMk/>
          <pc:sldMk cId="1159214609" sldId="257"/>
        </pc:sldMkLst>
      </pc:sldChg>
      <pc:sldChg chg="add">
        <pc:chgData name="Ana Adao" userId="70b107cf3fce3f67" providerId="LiveId" clId="{4A19BDF7-5FD6-4238-9C84-E9524D74CA30}" dt="2023-06-26T17:24:02.294" v="3"/>
        <pc:sldMkLst>
          <pc:docMk/>
          <pc:sldMk cId="181826306" sldId="441"/>
        </pc:sldMkLst>
      </pc:sldChg>
    </pc:docChg>
  </pc:docChgLst>
  <pc:docChgLst>
    <pc:chgData name="Ana Adao" clId="Web-{528B7197-C479-45D6-AEA8-A55F252598F8}"/>
    <pc:docChg chg="modSld">
      <pc:chgData name="Ana Adao" userId="" providerId="" clId="Web-{528B7197-C479-45D6-AEA8-A55F252598F8}" dt="2023-07-10T13:46:28.287" v="5" actId="20577"/>
      <pc:docMkLst>
        <pc:docMk/>
      </pc:docMkLst>
      <pc:sldChg chg="addCm">
        <pc:chgData name="Ana Adao" userId="" providerId="" clId="Web-{528B7197-C479-45D6-AEA8-A55F252598F8}" dt="2023-07-10T13:44:09.518" v="0"/>
        <pc:sldMkLst>
          <pc:docMk/>
          <pc:sldMk cId="3364534922" sldId="44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Adao" userId="" providerId="" clId="Web-{528B7197-C479-45D6-AEA8-A55F252598F8}" dt="2023-07-10T13:44:09.518" v="0"/>
              <pc2:cmMkLst xmlns:pc2="http://schemas.microsoft.com/office/powerpoint/2019/9/main/command">
                <pc:docMk/>
                <pc:sldMk cId="3364534922" sldId="449"/>
                <pc2:cmMk id="{58F1B40B-D0F7-483C-B41B-849D3476FD05}"/>
              </pc2:cmMkLst>
            </pc226:cmChg>
          </p:ext>
        </pc:extLst>
      </pc:sldChg>
      <pc:sldChg chg="modSp">
        <pc:chgData name="Ana Adao" userId="" providerId="" clId="Web-{528B7197-C479-45D6-AEA8-A55F252598F8}" dt="2023-07-10T13:44:38.206" v="1" actId="20577"/>
        <pc:sldMkLst>
          <pc:docMk/>
          <pc:sldMk cId="2987289025" sldId="455"/>
        </pc:sldMkLst>
        <pc:spChg chg="mod">
          <ac:chgData name="Ana Adao" userId="" providerId="" clId="Web-{528B7197-C479-45D6-AEA8-A55F252598F8}" dt="2023-07-10T13:44:38.206" v="1" actId="20577"/>
          <ac:spMkLst>
            <pc:docMk/>
            <pc:sldMk cId="2987289025" sldId="455"/>
            <ac:spMk id="3" creationId="{F5D60FC6-CF3E-DE53-9953-337F606C8F95}"/>
          </ac:spMkLst>
        </pc:spChg>
      </pc:sldChg>
      <pc:sldChg chg="modSp">
        <pc:chgData name="Ana Adao" userId="" providerId="" clId="Web-{528B7197-C479-45D6-AEA8-A55F252598F8}" dt="2023-07-10T13:46:23.615" v="4" actId="20577"/>
        <pc:sldMkLst>
          <pc:docMk/>
          <pc:sldMk cId="1939454054" sldId="464"/>
        </pc:sldMkLst>
        <pc:spChg chg="mod">
          <ac:chgData name="Ana Adao" userId="" providerId="" clId="Web-{528B7197-C479-45D6-AEA8-A55F252598F8}" dt="2023-07-10T13:46:23.615" v="4" actId="20577"/>
          <ac:spMkLst>
            <pc:docMk/>
            <pc:sldMk cId="1939454054" sldId="464"/>
            <ac:spMk id="6" creationId="{2CB9DE56-C384-0530-AFFA-3CDD70865FA3}"/>
          </ac:spMkLst>
        </pc:spChg>
      </pc:sldChg>
      <pc:sldChg chg="modSp">
        <pc:chgData name="Ana Adao" userId="" providerId="" clId="Web-{528B7197-C479-45D6-AEA8-A55F252598F8}" dt="2023-07-10T13:46:28.287" v="5" actId="20577"/>
        <pc:sldMkLst>
          <pc:docMk/>
          <pc:sldMk cId="2752596329" sldId="465"/>
        </pc:sldMkLst>
        <pc:spChg chg="mod">
          <ac:chgData name="Ana Adao" userId="" providerId="" clId="Web-{528B7197-C479-45D6-AEA8-A55F252598F8}" dt="2023-07-10T13:46:28.287" v="5" actId="20577"/>
          <ac:spMkLst>
            <pc:docMk/>
            <pc:sldMk cId="2752596329" sldId="465"/>
            <ac:spMk id="6" creationId="{708DB306-4FD6-4743-9D0D-3B23F0F0C756}"/>
          </ac:spMkLst>
        </pc:spChg>
      </pc:sldChg>
    </pc:docChg>
  </pc:docChgLst>
  <pc:docChgLst>
    <pc:chgData name="Ana Adao" userId="4sg1S984hS8EFNoQqW+HZYqQVaroDF7FfhkaBBsjQzA=" providerId="None" clId="Web-{E583F84A-3637-4587-9F5C-5B0C6E34DF06}"/>
    <pc:docChg chg="modSld">
      <pc:chgData name="Ana Adao" userId="4sg1S984hS8EFNoQqW+HZYqQVaroDF7FfhkaBBsjQzA=" providerId="None" clId="Web-{E583F84A-3637-4587-9F5C-5B0C6E34DF06}" dt="2023-07-05T09:52:29.067" v="27" actId="20577"/>
      <pc:docMkLst>
        <pc:docMk/>
      </pc:docMkLst>
      <pc:sldChg chg="modSp">
        <pc:chgData name="Ana Adao" userId="4sg1S984hS8EFNoQqW+HZYqQVaroDF7FfhkaBBsjQzA=" providerId="None" clId="Web-{E583F84A-3637-4587-9F5C-5B0C6E34DF06}" dt="2023-07-05T09:52:29.067" v="27" actId="20577"/>
        <pc:sldMkLst>
          <pc:docMk/>
          <pc:sldMk cId="2987289025" sldId="455"/>
        </pc:sldMkLst>
        <pc:spChg chg="mod">
          <ac:chgData name="Ana Adao" userId="4sg1S984hS8EFNoQqW+HZYqQVaroDF7FfhkaBBsjQzA=" providerId="None" clId="Web-{E583F84A-3637-4587-9F5C-5B0C6E34DF06}" dt="2023-07-05T09:52:29.067" v="27" actId="20577"/>
          <ac:spMkLst>
            <pc:docMk/>
            <pc:sldMk cId="2987289025" sldId="455"/>
            <ac:spMk id="3" creationId="{F5D60FC6-CF3E-DE53-9953-337F606C8F95}"/>
          </ac:spMkLst>
        </pc:spChg>
      </pc:sldChg>
    </pc:docChg>
  </pc:docChgLst>
  <pc:docChgLst>
    <pc:chgData name="Ana Adao" userId="4sg1S984hS8EFNoQqW+HZYqQVaroDF7FfhkaBBsjQzA=" providerId="None" clId="Web-{61499B03-5C91-41E4-81DA-611BBCA56CE9}"/>
    <pc:docChg chg="addSld delSld modSld sldOrd">
      <pc:chgData name="Ana Adao" userId="4sg1S984hS8EFNoQqW+HZYqQVaroDF7FfhkaBBsjQzA=" providerId="None" clId="Web-{61499B03-5C91-41E4-81DA-611BBCA56CE9}" dt="2023-07-05T11:02:18.732" v="422" actId="20577"/>
      <pc:docMkLst>
        <pc:docMk/>
      </pc:docMkLst>
      <pc:sldChg chg="modSp">
        <pc:chgData name="Ana Adao" userId="4sg1S984hS8EFNoQqW+HZYqQVaroDF7FfhkaBBsjQzA=" providerId="None" clId="Web-{61499B03-5C91-41E4-81DA-611BBCA56CE9}" dt="2023-07-05T10:39:30.761" v="301" actId="20577"/>
        <pc:sldMkLst>
          <pc:docMk/>
          <pc:sldMk cId="1501303413" sldId="446"/>
        </pc:sldMkLst>
        <pc:spChg chg="mod">
          <ac:chgData name="Ana Adao" userId="4sg1S984hS8EFNoQqW+HZYqQVaroDF7FfhkaBBsjQzA=" providerId="None" clId="Web-{61499B03-5C91-41E4-81DA-611BBCA56CE9}" dt="2023-07-05T10:39:30.761" v="301" actId="20577"/>
          <ac:spMkLst>
            <pc:docMk/>
            <pc:sldMk cId="1501303413" sldId="446"/>
            <ac:spMk id="3" creationId="{2A133387-BF16-A43B-7220-A23C87735B85}"/>
          </ac:spMkLst>
        </pc:spChg>
      </pc:sldChg>
      <pc:sldChg chg="addSp delSp modSp">
        <pc:chgData name="Ana Adao" userId="4sg1S984hS8EFNoQqW+HZYqQVaroDF7FfhkaBBsjQzA=" providerId="None" clId="Web-{61499B03-5C91-41E4-81DA-611BBCA56CE9}" dt="2023-07-05T10:54:11.861" v="378"/>
        <pc:sldMkLst>
          <pc:docMk/>
          <pc:sldMk cId="3411678811" sldId="447"/>
        </pc:sldMkLst>
        <pc:picChg chg="add del mod">
          <ac:chgData name="Ana Adao" userId="4sg1S984hS8EFNoQqW+HZYqQVaroDF7FfhkaBBsjQzA=" providerId="None" clId="Web-{61499B03-5C91-41E4-81DA-611BBCA56CE9}" dt="2023-07-05T10:54:08.923" v="377"/>
          <ac:picMkLst>
            <pc:docMk/>
            <pc:sldMk cId="3411678811" sldId="447"/>
            <ac:picMk id="2" creationId="{3FB9E387-51BC-1352-5378-4B99D4E62BDD}"/>
          </ac:picMkLst>
        </pc:picChg>
        <pc:picChg chg="add del mod">
          <ac:chgData name="Ana Adao" userId="4sg1S984hS8EFNoQqW+HZYqQVaroDF7FfhkaBBsjQzA=" providerId="None" clId="Web-{61499B03-5C91-41E4-81DA-611BBCA56CE9}" dt="2023-07-05T10:54:01.876" v="374"/>
          <ac:picMkLst>
            <pc:docMk/>
            <pc:sldMk cId="3411678811" sldId="447"/>
            <ac:picMk id="4" creationId="{FC281757-D915-9A2F-CFAF-4E5CF3D1C3DE}"/>
          </ac:picMkLst>
        </pc:picChg>
        <pc:picChg chg="add del">
          <ac:chgData name="Ana Adao" userId="4sg1S984hS8EFNoQqW+HZYqQVaroDF7FfhkaBBsjQzA=" providerId="None" clId="Web-{61499B03-5C91-41E4-81DA-611BBCA56CE9}" dt="2023-07-05T10:54:11.861" v="378"/>
          <ac:picMkLst>
            <pc:docMk/>
            <pc:sldMk cId="3411678811" sldId="447"/>
            <ac:picMk id="19" creationId="{2939E6B2-D5A4-9177-75E9-93EF382A4A0B}"/>
          </ac:picMkLst>
        </pc:picChg>
      </pc:sldChg>
      <pc:sldChg chg="modSp">
        <pc:chgData name="Ana Adao" userId="4sg1S984hS8EFNoQqW+HZYqQVaroDF7FfhkaBBsjQzA=" providerId="None" clId="Web-{61499B03-5C91-41E4-81DA-611BBCA56CE9}" dt="2023-07-05T10:42:49.547" v="335" actId="20577"/>
        <pc:sldMkLst>
          <pc:docMk/>
          <pc:sldMk cId="2116097298" sldId="448"/>
        </pc:sldMkLst>
        <pc:spChg chg="mod">
          <ac:chgData name="Ana Adao" userId="4sg1S984hS8EFNoQqW+HZYqQVaroDF7FfhkaBBsjQzA=" providerId="None" clId="Web-{61499B03-5C91-41E4-81DA-611BBCA56CE9}" dt="2023-07-05T10:42:49.547" v="335" actId="20577"/>
          <ac:spMkLst>
            <pc:docMk/>
            <pc:sldMk cId="2116097298" sldId="448"/>
            <ac:spMk id="3" creationId="{E46D4654-76AD-EE49-9373-4BA89B10DBF6}"/>
          </ac:spMkLst>
        </pc:spChg>
      </pc:sldChg>
      <pc:sldChg chg="modSp">
        <pc:chgData name="Ana Adao" userId="4sg1S984hS8EFNoQqW+HZYqQVaroDF7FfhkaBBsjQzA=" providerId="None" clId="Web-{61499B03-5C91-41E4-81DA-611BBCA56CE9}" dt="2023-07-05T10:16:33.352" v="36" actId="20577"/>
        <pc:sldMkLst>
          <pc:docMk/>
          <pc:sldMk cId="1985070731" sldId="451"/>
        </pc:sldMkLst>
        <pc:spChg chg="mod">
          <ac:chgData name="Ana Adao" userId="4sg1S984hS8EFNoQqW+HZYqQVaroDF7FfhkaBBsjQzA=" providerId="None" clId="Web-{61499B03-5C91-41E4-81DA-611BBCA56CE9}" dt="2023-07-05T10:16:33.352" v="36" actId="20577"/>
          <ac:spMkLst>
            <pc:docMk/>
            <pc:sldMk cId="1985070731" sldId="451"/>
            <ac:spMk id="3" creationId="{58DEA50E-FC24-4F59-585E-015EAA5A6AB1}"/>
          </ac:spMkLst>
        </pc:spChg>
      </pc:sldChg>
      <pc:sldChg chg="modSp">
        <pc:chgData name="Ana Adao" userId="4sg1S984hS8EFNoQqW+HZYqQVaroDF7FfhkaBBsjQzA=" providerId="None" clId="Web-{61499B03-5C91-41E4-81DA-611BBCA56CE9}" dt="2023-07-05T10:26:45.711" v="264" actId="20577"/>
        <pc:sldMkLst>
          <pc:docMk/>
          <pc:sldMk cId="2987289025" sldId="455"/>
        </pc:sldMkLst>
        <pc:spChg chg="mod">
          <ac:chgData name="Ana Adao" userId="4sg1S984hS8EFNoQqW+HZYqQVaroDF7FfhkaBBsjQzA=" providerId="None" clId="Web-{61499B03-5C91-41E4-81DA-611BBCA56CE9}" dt="2023-07-05T10:26:45.711" v="264" actId="20577"/>
          <ac:spMkLst>
            <pc:docMk/>
            <pc:sldMk cId="2987289025" sldId="455"/>
            <ac:spMk id="3" creationId="{F5D60FC6-CF3E-DE53-9953-337F606C8F95}"/>
          </ac:spMkLst>
        </pc:spChg>
      </pc:sldChg>
      <pc:sldChg chg="addSp delSp modSp new ord">
        <pc:chgData name="Ana Adao" userId="4sg1S984hS8EFNoQqW+HZYqQVaroDF7FfhkaBBsjQzA=" providerId="None" clId="Web-{61499B03-5C91-41E4-81DA-611BBCA56CE9}" dt="2023-07-05T10:37:16.617" v="289" actId="1076"/>
        <pc:sldMkLst>
          <pc:docMk/>
          <pc:sldMk cId="42961563" sldId="456"/>
        </pc:sldMkLst>
        <pc:spChg chg="mod">
          <ac:chgData name="Ana Adao" userId="4sg1S984hS8EFNoQqW+HZYqQVaroDF7FfhkaBBsjQzA=" providerId="None" clId="Web-{61499B03-5C91-41E4-81DA-611BBCA56CE9}" dt="2023-07-05T10:35:24.490" v="285" actId="20577"/>
          <ac:spMkLst>
            <pc:docMk/>
            <pc:sldMk cId="42961563" sldId="456"/>
            <ac:spMk id="2" creationId="{687B80BC-D00B-84FE-E568-B4CB95898C99}"/>
          </ac:spMkLst>
        </pc:spChg>
        <pc:spChg chg="del">
          <ac:chgData name="Ana Adao" userId="4sg1S984hS8EFNoQqW+HZYqQVaroDF7FfhkaBBsjQzA=" providerId="None" clId="Web-{61499B03-5C91-41E4-81DA-611BBCA56CE9}" dt="2023-07-05T10:36:53.851" v="286"/>
          <ac:spMkLst>
            <pc:docMk/>
            <pc:sldMk cId="42961563" sldId="456"/>
            <ac:spMk id="3" creationId="{27EC3AAD-D846-9D00-1DC3-9AEF88571664}"/>
          </ac:spMkLst>
        </pc:spChg>
        <pc:spChg chg="add del">
          <ac:chgData name="Ana Adao" userId="4sg1S984hS8EFNoQqW+HZYqQVaroDF7FfhkaBBsjQzA=" providerId="None" clId="Web-{61499B03-5C91-41E4-81DA-611BBCA56CE9}" dt="2023-07-05T10:35:16.193" v="283"/>
          <ac:spMkLst>
            <pc:docMk/>
            <pc:sldMk cId="42961563" sldId="456"/>
            <ac:spMk id="5" creationId="{2788CD72-6CA0-86FB-0A41-6F5C276BA4D3}"/>
          </ac:spMkLst>
        </pc:spChg>
        <pc:picChg chg="add mod ord">
          <ac:chgData name="Ana Adao" userId="4sg1S984hS8EFNoQqW+HZYqQVaroDF7FfhkaBBsjQzA=" providerId="None" clId="Web-{61499B03-5C91-41E4-81DA-611BBCA56CE9}" dt="2023-07-05T10:37:16.617" v="289" actId="1076"/>
          <ac:picMkLst>
            <pc:docMk/>
            <pc:sldMk cId="42961563" sldId="456"/>
            <ac:picMk id="6" creationId="{6FD8E385-5466-CAFC-EC3A-3F196726BF45}"/>
          </ac:picMkLst>
        </pc:picChg>
      </pc:sldChg>
      <pc:sldChg chg="addSp delSp modSp new del">
        <pc:chgData name="Ana Adao" userId="4sg1S984hS8EFNoQqW+HZYqQVaroDF7FfhkaBBsjQzA=" providerId="None" clId="Web-{61499B03-5C91-41E4-81DA-611BBCA56CE9}" dt="2023-07-05T10:34:25.629" v="268"/>
        <pc:sldMkLst>
          <pc:docMk/>
          <pc:sldMk cId="2890995521" sldId="456"/>
        </pc:sldMkLst>
        <pc:spChg chg="del">
          <ac:chgData name="Ana Adao" userId="4sg1S984hS8EFNoQqW+HZYqQVaroDF7FfhkaBBsjQzA=" providerId="None" clId="Web-{61499B03-5C91-41E4-81DA-611BBCA56CE9}" dt="2023-07-05T10:28:48.277" v="266"/>
          <ac:spMkLst>
            <pc:docMk/>
            <pc:sldMk cId="2890995521" sldId="456"/>
            <ac:spMk id="2" creationId="{ACB40EA1-3B30-F2B2-BADA-E44914590C60}"/>
          </ac:spMkLst>
        </pc:spChg>
        <pc:spChg chg="add mod">
          <ac:chgData name="Ana Adao" userId="4sg1S984hS8EFNoQqW+HZYqQVaroDF7FfhkaBBsjQzA=" providerId="None" clId="Web-{61499B03-5C91-41E4-81DA-611BBCA56CE9}" dt="2023-07-05T10:28:48.621" v="267"/>
          <ac:spMkLst>
            <pc:docMk/>
            <pc:sldMk cId="2890995521" sldId="456"/>
            <ac:spMk id="5" creationId="{D10D119F-62CC-F5BE-025B-A9882592A694}"/>
          </ac:spMkLst>
        </pc:spChg>
      </pc:sldChg>
      <pc:sldChg chg="addSp delSp modSp new">
        <pc:chgData name="Ana Adao" userId="4sg1S984hS8EFNoQqW+HZYqQVaroDF7FfhkaBBsjQzA=" providerId="None" clId="Web-{61499B03-5C91-41E4-81DA-611BBCA56CE9}" dt="2023-07-05T10:39:46.074" v="303" actId="1076"/>
        <pc:sldMkLst>
          <pc:docMk/>
          <pc:sldMk cId="3538271301" sldId="457"/>
        </pc:sldMkLst>
        <pc:spChg chg="mod">
          <ac:chgData name="Ana Adao" userId="4sg1S984hS8EFNoQqW+HZYqQVaroDF7FfhkaBBsjQzA=" providerId="None" clId="Web-{61499B03-5C91-41E4-81DA-611BBCA56CE9}" dt="2023-07-05T10:37:46.899" v="293" actId="20577"/>
          <ac:spMkLst>
            <pc:docMk/>
            <pc:sldMk cId="3538271301" sldId="457"/>
            <ac:spMk id="2" creationId="{D6D5A146-C18F-C54C-1C09-EC93B8020888}"/>
          </ac:spMkLst>
        </pc:spChg>
        <pc:spChg chg="del">
          <ac:chgData name="Ana Adao" userId="4sg1S984hS8EFNoQqW+HZYqQVaroDF7FfhkaBBsjQzA=" providerId="None" clId="Web-{61499B03-5C91-41E4-81DA-611BBCA56CE9}" dt="2023-07-05T10:38:43.979" v="294"/>
          <ac:spMkLst>
            <pc:docMk/>
            <pc:sldMk cId="3538271301" sldId="457"/>
            <ac:spMk id="3" creationId="{E16CB25F-9472-AD1D-2A23-ACAA4012A9A0}"/>
          </ac:spMkLst>
        </pc:spChg>
        <pc:picChg chg="add mod ord">
          <ac:chgData name="Ana Adao" userId="4sg1S984hS8EFNoQqW+HZYqQVaroDF7FfhkaBBsjQzA=" providerId="None" clId="Web-{61499B03-5C91-41E4-81DA-611BBCA56CE9}" dt="2023-07-05T10:39:46.074" v="303" actId="1076"/>
          <ac:picMkLst>
            <pc:docMk/>
            <pc:sldMk cId="3538271301" sldId="457"/>
            <ac:picMk id="4" creationId="{C4FD8C99-11A5-2ECB-6C7C-6ACEE287EA58}"/>
          </ac:picMkLst>
        </pc:picChg>
      </pc:sldChg>
      <pc:sldChg chg="modSp new">
        <pc:chgData name="Ana Adao" userId="4sg1S984hS8EFNoQqW+HZYqQVaroDF7FfhkaBBsjQzA=" providerId="None" clId="Web-{61499B03-5C91-41E4-81DA-611BBCA56CE9}" dt="2023-07-05T10:42:52.547" v="337" actId="20577"/>
        <pc:sldMkLst>
          <pc:docMk/>
          <pc:sldMk cId="1107491246" sldId="458"/>
        </pc:sldMkLst>
        <pc:spChg chg="mod">
          <ac:chgData name="Ana Adao" userId="4sg1S984hS8EFNoQqW+HZYqQVaroDF7FfhkaBBsjQzA=" providerId="None" clId="Web-{61499B03-5C91-41E4-81DA-611BBCA56CE9}" dt="2023-07-05T10:40:02.090" v="309" actId="1076"/>
          <ac:spMkLst>
            <pc:docMk/>
            <pc:sldMk cId="1107491246" sldId="458"/>
            <ac:spMk id="2" creationId="{02C20B7B-811A-CCA9-9C01-16D934ECB76A}"/>
          </ac:spMkLst>
        </pc:spChg>
        <pc:spChg chg="mod">
          <ac:chgData name="Ana Adao" userId="4sg1S984hS8EFNoQqW+HZYqQVaroDF7FfhkaBBsjQzA=" providerId="None" clId="Web-{61499B03-5C91-41E4-81DA-611BBCA56CE9}" dt="2023-07-05T10:42:52.547" v="337" actId="20577"/>
          <ac:spMkLst>
            <pc:docMk/>
            <pc:sldMk cId="1107491246" sldId="458"/>
            <ac:spMk id="3" creationId="{B319B92D-5DDE-AB04-AE58-B48678CD6E98}"/>
          </ac:spMkLst>
        </pc:spChg>
      </pc:sldChg>
      <pc:sldChg chg="addSp delSp modSp new">
        <pc:chgData name="Ana Adao" userId="4sg1S984hS8EFNoQqW+HZYqQVaroDF7FfhkaBBsjQzA=" providerId="None" clId="Web-{61499B03-5C91-41E4-81DA-611BBCA56CE9}" dt="2023-07-05T10:41:12.576" v="318" actId="1076"/>
        <pc:sldMkLst>
          <pc:docMk/>
          <pc:sldMk cId="3399045456" sldId="459"/>
        </pc:sldMkLst>
        <pc:spChg chg="mod">
          <ac:chgData name="Ana Adao" userId="4sg1S984hS8EFNoQqW+HZYqQVaroDF7FfhkaBBsjQzA=" providerId="None" clId="Web-{61499B03-5C91-41E4-81DA-611BBCA56CE9}" dt="2023-07-05T10:40:06.575" v="311" actId="20577"/>
          <ac:spMkLst>
            <pc:docMk/>
            <pc:sldMk cId="3399045456" sldId="459"/>
            <ac:spMk id="2" creationId="{8B2A36E4-571C-B44B-3372-63AA559B9D45}"/>
          </ac:spMkLst>
        </pc:spChg>
        <pc:spChg chg="del">
          <ac:chgData name="Ana Adao" userId="4sg1S984hS8EFNoQqW+HZYqQVaroDF7FfhkaBBsjQzA=" providerId="None" clId="Web-{61499B03-5C91-41E4-81DA-611BBCA56CE9}" dt="2023-07-05T10:40:40.060" v="312"/>
          <ac:spMkLst>
            <pc:docMk/>
            <pc:sldMk cId="3399045456" sldId="459"/>
            <ac:spMk id="3" creationId="{B9645695-DD5A-A4DC-DCEE-A4192991501C}"/>
          </ac:spMkLst>
        </pc:spChg>
        <pc:picChg chg="add mod ord">
          <ac:chgData name="Ana Adao" userId="4sg1S984hS8EFNoQqW+HZYqQVaroDF7FfhkaBBsjQzA=" providerId="None" clId="Web-{61499B03-5C91-41E4-81DA-611BBCA56CE9}" dt="2023-07-05T10:41:12.576" v="318" actId="1076"/>
          <ac:picMkLst>
            <pc:docMk/>
            <pc:sldMk cId="3399045456" sldId="459"/>
            <ac:picMk id="4" creationId="{FEB24A55-4DD6-6EB9-6B1E-8319799EBA75}"/>
          </ac:picMkLst>
        </pc:picChg>
      </pc:sldChg>
      <pc:sldChg chg="addSp delSp modSp new">
        <pc:chgData name="Ana Adao" userId="4sg1S984hS8EFNoQqW+HZYqQVaroDF7FfhkaBBsjQzA=" providerId="None" clId="Web-{61499B03-5C91-41E4-81DA-611BBCA56CE9}" dt="2023-07-05T10:44:39.519" v="359" actId="1076"/>
        <pc:sldMkLst>
          <pc:docMk/>
          <pc:sldMk cId="1333602672" sldId="460"/>
        </pc:sldMkLst>
        <pc:spChg chg="mod">
          <ac:chgData name="Ana Adao" userId="4sg1S984hS8EFNoQqW+HZYqQVaroDF7FfhkaBBsjQzA=" providerId="None" clId="Web-{61499B03-5C91-41E4-81DA-611BBCA56CE9}" dt="2023-07-05T10:44:39.519" v="359" actId="1076"/>
          <ac:spMkLst>
            <pc:docMk/>
            <pc:sldMk cId="1333602672" sldId="460"/>
            <ac:spMk id="2" creationId="{E6FC9405-650D-D3C6-49C7-6EEF7D7C13C2}"/>
          </ac:spMkLst>
        </pc:spChg>
        <pc:spChg chg="del">
          <ac:chgData name="Ana Adao" userId="4sg1S984hS8EFNoQqW+HZYqQVaroDF7FfhkaBBsjQzA=" providerId="None" clId="Web-{61499B03-5C91-41E4-81DA-611BBCA56CE9}" dt="2023-07-05T10:41:55.655" v="322"/>
          <ac:spMkLst>
            <pc:docMk/>
            <pc:sldMk cId="1333602672" sldId="460"/>
            <ac:spMk id="3" creationId="{D915A106-463D-2C28-F8A1-BB27659D2F8C}"/>
          </ac:spMkLst>
        </pc:spChg>
        <pc:picChg chg="add mod ord">
          <ac:chgData name="Ana Adao" userId="4sg1S984hS8EFNoQqW+HZYqQVaroDF7FfhkaBBsjQzA=" providerId="None" clId="Web-{61499B03-5C91-41E4-81DA-611BBCA56CE9}" dt="2023-07-05T10:42:21.672" v="329" actId="1076"/>
          <ac:picMkLst>
            <pc:docMk/>
            <pc:sldMk cId="1333602672" sldId="460"/>
            <ac:picMk id="4" creationId="{015A47F6-4579-9255-AA18-26528A22E1AD}"/>
          </ac:picMkLst>
        </pc:picChg>
      </pc:sldChg>
      <pc:sldChg chg="addSp delSp modSp new">
        <pc:chgData name="Ana Adao" userId="4sg1S984hS8EFNoQqW+HZYqQVaroDF7FfhkaBBsjQzA=" providerId="None" clId="Web-{61499B03-5C91-41E4-81DA-611BBCA56CE9}" dt="2023-07-05T10:44:06.502" v="351" actId="1076"/>
        <pc:sldMkLst>
          <pc:docMk/>
          <pc:sldMk cId="2473629087" sldId="461"/>
        </pc:sldMkLst>
        <pc:spChg chg="mod">
          <ac:chgData name="Ana Adao" userId="4sg1S984hS8EFNoQqW+HZYqQVaroDF7FfhkaBBsjQzA=" providerId="None" clId="Web-{61499B03-5C91-41E4-81DA-611BBCA56CE9}" dt="2023-07-05T10:43:03.016" v="340" actId="20577"/>
          <ac:spMkLst>
            <pc:docMk/>
            <pc:sldMk cId="2473629087" sldId="461"/>
            <ac:spMk id="2" creationId="{117B28D1-A07D-F66D-E7BB-410570864EC7}"/>
          </ac:spMkLst>
        </pc:spChg>
        <pc:spChg chg="del">
          <ac:chgData name="Ana Adao" userId="4sg1S984hS8EFNoQqW+HZYqQVaroDF7FfhkaBBsjQzA=" providerId="None" clId="Web-{61499B03-5C91-41E4-81DA-611BBCA56CE9}" dt="2023-07-05T10:43:38.033" v="341"/>
          <ac:spMkLst>
            <pc:docMk/>
            <pc:sldMk cId="2473629087" sldId="461"/>
            <ac:spMk id="3" creationId="{8F8B9694-A488-6A1F-AE7A-FB2AAAA0DD88}"/>
          </ac:spMkLst>
        </pc:spChg>
        <pc:picChg chg="add mod ord">
          <ac:chgData name="Ana Adao" userId="4sg1S984hS8EFNoQqW+HZYqQVaroDF7FfhkaBBsjQzA=" providerId="None" clId="Web-{61499B03-5C91-41E4-81DA-611BBCA56CE9}" dt="2023-07-05T10:44:06.502" v="351" actId="1076"/>
          <ac:picMkLst>
            <pc:docMk/>
            <pc:sldMk cId="2473629087" sldId="461"/>
            <ac:picMk id="4" creationId="{05A2512D-A235-9A27-E280-DC61C5BFE1FE}"/>
          </ac:picMkLst>
        </pc:picChg>
      </pc:sldChg>
      <pc:sldChg chg="addSp delSp modSp new">
        <pc:chgData name="Ana Adao" userId="4sg1S984hS8EFNoQqW+HZYqQVaroDF7FfhkaBBsjQzA=" providerId="None" clId="Web-{61499B03-5C91-41E4-81DA-611BBCA56CE9}" dt="2023-07-05T10:55:51.238" v="383" actId="1076"/>
        <pc:sldMkLst>
          <pc:docMk/>
          <pc:sldMk cId="2860100924" sldId="462"/>
        </pc:sldMkLst>
        <pc:spChg chg="mod">
          <ac:chgData name="Ana Adao" userId="4sg1S984hS8EFNoQqW+HZYqQVaroDF7FfhkaBBsjQzA=" providerId="None" clId="Web-{61499B03-5C91-41E4-81DA-611BBCA56CE9}" dt="2023-07-05T10:44:26.222" v="356" actId="20577"/>
          <ac:spMkLst>
            <pc:docMk/>
            <pc:sldMk cId="2860100924" sldId="462"/>
            <ac:spMk id="2" creationId="{CA4E86A7-2F43-AA2C-1ED5-62FF8CAA9DDF}"/>
          </ac:spMkLst>
        </pc:spChg>
        <pc:spChg chg="del">
          <ac:chgData name="Ana Adao" userId="4sg1S984hS8EFNoQqW+HZYqQVaroDF7FfhkaBBsjQzA=" providerId="None" clId="Web-{61499B03-5C91-41E4-81DA-611BBCA56CE9}" dt="2023-07-05T10:55:43.566" v="379"/>
          <ac:spMkLst>
            <pc:docMk/>
            <pc:sldMk cId="2860100924" sldId="462"/>
            <ac:spMk id="3" creationId="{F716B288-6E30-E04D-50EE-3AE569455257}"/>
          </ac:spMkLst>
        </pc:spChg>
        <pc:picChg chg="add mod ord">
          <ac:chgData name="Ana Adao" userId="4sg1S984hS8EFNoQqW+HZYqQVaroDF7FfhkaBBsjQzA=" providerId="None" clId="Web-{61499B03-5C91-41E4-81DA-611BBCA56CE9}" dt="2023-07-05T10:55:51.238" v="383" actId="1076"/>
          <ac:picMkLst>
            <pc:docMk/>
            <pc:sldMk cId="2860100924" sldId="462"/>
            <ac:picMk id="4" creationId="{2EACDA9C-4DE6-D4CC-D92F-0FAC38E960B1}"/>
          </ac:picMkLst>
        </pc:picChg>
      </pc:sldChg>
      <pc:sldChg chg="addSp delSp modSp new">
        <pc:chgData name="Ana Adao" userId="4sg1S984hS8EFNoQqW+HZYqQVaroDF7FfhkaBBsjQzA=" providerId="None" clId="Web-{61499B03-5C91-41E4-81DA-611BBCA56CE9}" dt="2023-07-05T10:56:41.927" v="390" actId="1076"/>
        <pc:sldMkLst>
          <pc:docMk/>
          <pc:sldMk cId="3826519222" sldId="463"/>
        </pc:sldMkLst>
        <pc:spChg chg="mod">
          <ac:chgData name="Ana Adao" userId="4sg1S984hS8EFNoQqW+HZYqQVaroDF7FfhkaBBsjQzA=" providerId="None" clId="Web-{61499B03-5C91-41E4-81DA-611BBCA56CE9}" dt="2023-07-05T10:45:51.896" v="364" actId="20577"/>
          <ac:spMkLst>
            <pc:docMk/>
            <pc:sldMk cId="3826519222" sldId="463"/>
            <ac:spMk id="2" creationId="{ED951E68-BE88-A03A-E8A9-535F8529C30F}"/>
          </ac:spMkLst>
        </pc:spChg>
        <pc:spChg chg="del">
          <ac:chgData name="Ana Adao" userId="4sg1S984hS8EFNoQqW+HZYqQVaroDF7FfhkaBBsjQzA=" providerId="None" clId="Web-{61499B03-5C91-41E4-81DA-611BBCA56CE9}" dt="2023-07-05T10:56:21.895" v="384"/>
          <ac:spMkLst>
            <pc:docMk/>
            <pc:sldMk cId="3826519222" sldId="463"/>
            <ac:spMk id="3" creationId="{AB90417E-6F95-4406-33EA-CE316C38522C}"/>
          </ac:spMkLst>
        </pc:spChg>
        <pc:picChg chg="add mod ord">
          <ac:chgData name="Ana Adao" userId="4sg1S984hS8EFNoQqW+HZYqQVaroDF7FfhkaBBsjQzA=" providerId="None" clId="Web-{61499B03-5C91-41E4-81DA-611BBCA56CE9}" dt="2023-07-05T10:56:41.927" v="390" actId="1076"/>
          <ac:picMkLst>
            <pc:docMk/>
            <pc:sldMk cId="3826519222" sldId="463"/>
            <ac:picMk id="4" creationId="{2126A718-564A-452C-867B-528DD227A8D6}"/>
          </ac:picMkLst>
        </pc:picChg>
      </pc:sldChg>
      <pc:sldChg chg="addSp delSp modSp new">
        <pc:chgData name="Ana Adao" userId="4sg1S984hS8EFNoQqW+HZYqQVaroDF7FfhkaBBsjQzA=" providerId="None" clId="Web-{61499B03-5C91-41E4-81DA-611BBCA56CE9}" dt="2023-07-05T11:02:07.404" v="419" actId="20577"/>
        <pc:sldMkLst>
          <pc:docMk/>
          <pc:sldMk cId="1939454054" sldId="464"/>
        </pc:sldMkLst>
        <pc:spChg chg="mod">
          <ac:chgData name="Ana Adao" userId="4sg1S984hS8EFNoQqW+HZYqQVaroDF7FfhkaBBsjQzA=" providerId="None" clId="Web-{61499B03-5C91-41E4-81DA-611BBCA56CE9}" dt="2023-07-05T10:45:54.349" v="366" actId="20577"/>
          <ac:spMkLst>
            <pc:docMk/>
            <pc:sldMk cId="1939454054" sldId="464"/>
            <ac:spMk id="2" creationId="{42BEC4B8-23D2-7048-8F2C-E2CE06AA70C8}"/>
          </ac:spMkLst>
        </pc:spChg>
        <pc:spChg chg="del">
          <ac:chgData name="Ana Adao" userId="4sg1S984hS8EFNoQqW+HZYqQVaroDF7FfhkaBBsjQzA=" providerId="None" clId="Web-{61499B03-5C91-41E4-81DA-611BBCA56CE9}" dt="2023-07-05T10:58:02.835" v="391"/>
          <ac:spMkLst>
            <pc:docMk/>
            <pc:sldMk cId="1939454054" sldId="464"/>
            <ac:spMk id="3" creationId="{40DD27A3-F756-7C3F-3A14-323115572503}"/>
          </ac:spMkLst>
        </pc:spChg>
        <pc:spChg chg="add mod">
          <ac:chgData name="Ana Adao" userId="4sg1S984hS8EFNoQqW+HZYqQVaroDF7FfhkaBBsjQzA=" providerId="None" clId="Web-{61499B03-5C91-41E4-81DA-611BBCA56CE9}" dt="2023-07-05T11:02:07.404" v="419" actId="20577"/>
          <ac:spMkLst>
            <pc:docMk/>
            <pc:sldMk cId="1939454054" sldId="464"/>
            <ac:spMk id="6" creationId="{2CB9DE56-C384-0530-AFFA-3CDD70865FA3}"/>
          </ac:spMkLst>
        </pc:spChg>
        <pc:picChg chg="add mod ord">
          <ac:chgData name="Ana Adao" userId="4sg1S984hS8EFNoQqW+HZYqQVaroDF7FfhkaBBsjQzA=" providerId="None" clId="Web-{61499B03-5C91-41E4-81DA-611BBCA56CE9}" dt="2023-07-05T11:00:56.808" v="406" actId="1076"/>
          <ac:picMkLst>
            <pc:docMk/>
            <pc:sldMk cId="1939454054" sldId="464"/>
            <ac:picMk id="4" creationId="{A642B8BE-3F4D-3ED9-C16D-021C8D4FB819}"/>
          </ac:picMkLst>
        </pc:picChg>
        <pc:picChg chg="add mod">
          <ac:chgData name="Ana Adao" userId="4sg1S984hS8EFNoQqW+HZYqQVaroDF7FfhkaBBsjQzA=" providerId="None" clId="Web-{61499B03-5C91-41E4-81DA-611BBCA56CE9}" dt="2023-07-05T11:00:58.152" v="407" actId="1076"/>
          <ac:picMkLst>
            <pc:docMk/>
            <pc:sldMk cId="1939454054" sldId="464"/>
            <ac:picMk id="5" creationId="{E1CB7763-FA2A-EF5F-4EEE-A65DCBB54C6E}"/>
          </ac:picMkLst>
        </pc:picChg>
      </pc:sldChg>
      <pc:sldChg chg="addSp delSp modSp new">
        <pc:chgData name="Ana Adao" userId="4sg1S984hS8EFNoQqW+HZYqQVaroDF7FfhkaBBsjQzA=" providerId="None" clId="Web-{61499B03-5C91-41E4-81DA-611BBCA56CE9}" dt="2023-07-05T11:02:18.732" v="422" actId="20577"/>
        <pc:sldMkLst>
          <pc:docMk/>
          <pc:sldMk cId="2752596329" sldId="465"/>
        </pc:sldMkLst>
        <pc:spChg chg="mod">
          <ac:chgData name="Ana Adao" userId="4sg1S984hS8EFNoQqW+HZYqQVaroDF7FfhkaBBsjQzA=" providerId="None" clId="Web-{61499B03-5C91-41E4-81DA-611BBCA56CE9}" dt="2023-07-05T10:45:58.521" v="368" actId="20577"/>
          <ac:spMkLst>
            <pc:docMk/>
            <pc:sldMk cId="2752596329" sldId="465"/>
            <ac:spMk id="2" creationId="{1FE13A99-EA1E-AEE5-1B10-9F36C03A399D}"/>
          </ac:spMkLst>
        </pc:spChg>
        <pc:spChg chg="del">
          <ac:chgData name="Ana Adao" userId="4sg1S984hS8EFNoQqW+HZYqQVaroDF7FfhkaBBsjQzA=" providerId="None" clId="Web-{61499B03-5C91-41E4-81DA-611BBCA56CE9}" dt="2023-07-05T11:00:31.105" v="401"/>
          <ac:spMkLst>
            <pc:docMk/>
            <pc:sldMk cId="2752596329" sldId="465"/>
            <ac:spMk id="3" creationId="{8FA66A6E-2181-3D5D-57F5-8337D39E3217}"/>
          </ac:spMkLst>
        </pc:spChg>
        <pc:spChg chg="add mod">
          <ac:chgData name="Ana Adao" userId="4sg1S984hS8EFNoQqW+HZYqQVaroDF7FfhkaBBsjQzA=" providerId="None" clId="Web-{61499B03-5C91-41E4-81DA-611BBCA56CE9}" dt="2023-07-05T11:02:18.732" v="422" actId="20577"/>
          <ac:spMkLst>
            <pc:docMk/>
            <pc:sldMk cId="2752596329" sldId="465"/>
            <ac:spMk id="6" creationId="{708DB306-4FD6-4743-9D0D-3B23F0F0C756}"/>
          </ac:spMkLst>
        </pc:spChg>
        <pc:picChg chg="add mod ord">
          <ac:chgData name="Ana Adao" userId="4sg1S984hS8EFNoQqW+HZYqQVaroDF7FfhkaBBsjQzA=" providerId="None" clId="Web-{61499B03-5C91-41E4-81DA-611BBCA56CE9}" dt="2023-07-05T11:01:38.653" v="416" actId="1076"/>
          <ac:picMkLst>
            <pc:docMk/>
            <pc:sldMk cId="2752596329" sldId="465"/>
            <ac:picMk id="4" creationId="{FE8597DF-11EE-CEC6-413A-DB02BD7D171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80156-D685-4DE4-89AC-F491731732F6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1724B-EB41-4649-87E6-B04118C3BF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4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"</a:t>
            </a:r>
            <a:r>
              <a:rPr lang="en-US" dirty="0" err="1">
                <a:cs typeface="Calibri"/>
              </a:rPr>
              <a:t>bycatchSetup</a:t>
            </a:r>
            <a:r>
              <a:rPr lang="en-US" dirty="0">
                <a:cs typeface="Calibri"/>
              </a:rPr>
              <a:t>" - data specification section of Users Guide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Results of "</a:t>
            </a:r>
            <a:r>
              <a:rPr lang="en-US" dirty="0" err="1">
                <a:cs typeface="Calibri"/>
              </a:rPr>
              <a:t>bycatchSetup</a:t>
            </a:r>
            <a:r>
              <a:rPr lang="en-US" dirty="0">
                <a:cs typeface="Calibri"/>
              </a:rPr>
              <a:t>" (Reviewing the Model setup section on Users Guide)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"</a:t>
            </a:r>
            <a:r>
              <a:rPr lang="en-US" dirty="0" err="1">
                <a:cs typeface="Calibri"/>
              </a:rPr>
              <a:t>bycatchFit</a:t>
            </a:r>
            <a:r>
              <a:rPr lang="en-US" dirty="0">
                <a:cs typeface="Calibri"/>
              </a:rPr>
              <a:t>" - model specification section of Users Guide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cs typeface="Calibri"/>
              </a:rPr>
              <a:t>Results of "</a:t>
            </a:r>
            <a:r>
              <a:rPr lang="en-US" dirty="0" err="1">
                <a:cs typeface="Calibri"/>
              </a:rPr>
              <a:t>bycatchFit</a:t>
            </a:r>
            <a:r>
              <a:rPr lang="en-US" dirty="0">
                <a:cs typeface="Calibri"/>
              </a:rPr>
              <a:t>" (Main Analysis section on Users Guide)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5D2D5-7535-466F-A247-58CB3FAB3E7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9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E683-CDD9-3769-F89A-91EC3B27C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EEBCD-6E04-6FA2-2050-C848CF31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FD547-1227-14C4-FE05-D9B3FA84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45CC4-9467-BE2B-03D9-931542DE4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F791-88AC-8D8A-AB16-82416904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140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5CF1-09BF-C35A-F518-C09D0F7D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1F64E-247E-92B5-AD2E-DF781C815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24420-0879-639E-88B9-A0CF1681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3A5FC-CF44-2A8B-4BC1-E7700C2E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EBC77-04DD-9088-09D4-4B70FF44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3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28DEB8-02BB-6D4A-0B63-F604C44E98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E17C4-B86A-9684-2F2D-E42779525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5122-18D4-53CF-9BB2-10317F3B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87F4-238A-3BB9-5913-3A9BF7F3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E8BDE-5EA3-65EB-EA05-7C50BAB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254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39261-8159-241F-0821-B8646AEF0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17BC7-10A6-604D-50D6-4956D2B36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CB4FE-3031-DCF3-890B-74C610C7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7020-C031-10F1-160B-0425FF47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9132C-C301-D9DF-660E-FCC1E347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8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A72F-771B-19B0-125B-381652B7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69B7-452B-BD33-0E22-A1ADAAC7B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EDAEB-BCC7-8C14-910C-60C75C93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5BFD-A3AC-67E6-1FBD-B4B3F46D1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546D7-963C-33A6-1E06-44F7FD48C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4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A903-DAE9-8F75-78F0-9B3E4328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8221-9AAC-7837-B55E-9B13FFBDB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9240-A524-DD22-08C3-E567D052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3AEAF-A4BF-729B-F623-5AA6828A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EE728-C02C-815C-9EA5-62BFD9C9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151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2EE3-42B9-A01A-F6CF-701B68AB6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92BB-CD1B-DB88-FFC7-34C66BE4B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482D9-2074-017E-0223-A9DA33298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688C2-C272-B76D-BACE-915EAB28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603E4-D96E-0293-5E4E-D9B3FFB5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6F07F-28CA-148A-287B-5F384C24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91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D7DB-D6D3-1B4B-CD16-6A03EF6F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136EE-DC9D-2FF1-BD04-9D6AE8327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F6F7D-CCFB-06C6-C502-D2D5DA9B4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CA764-6180-9866-9262-956816BF05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DC1FC-9F4C-BBE5-A093-DE1E24D7D0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C351F-09EB-F12C-F319-037856F2A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F9632-A00F-E042-29B8-1868BB18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AAD69-CA0A-D1A9-3D77-23A258197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607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88BE-D3D2-D36E-47D5-0838E40B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C5516-617B-6DD8-B12D-9B22188B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C01F9-11DA-1F28-F84A-54AE480E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18C8B-6ED4-EB3C-598A-F4A401C4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31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25BDF4-F4B4-F497-B048-A565D4BC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79946-6A73-90AF-1811-49CFE975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EEE94-3BDD-D47F-E9D7-C5981775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678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49E9-D1B5-1817-FC73-F3418B86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4C8CA-39E8-8D17-4A82-B04CED85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101D6-5898-7BE7-66D6-25EF6600A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9B5A5-1BDB-6747-D72C-C337768A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CA380A-EB94-E6D2-0B46-C9AE3DC6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CBBC8-CA65-CBEF-7EA5-B6AEA1CC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19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5861D-F729-4C98-9A68-81B7B275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3543-A6DA-8D60-DA6B-AF5B9EF55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2230-DF04-862F-28BE-F51BDBFE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950DF-9F37-933E-6625-2F79D384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F07E-CA25-7B94-B602-C7A2F507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983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45F2-DB36-927E-18EF-2667DF81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DD9AE-8143-2414-FC3B-5F3597094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D3A93-ED89-B284-8E31-8461BBEB8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4EA6-8F28-DADA-5039-17CF9109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8E7B8-820D-DD4B-81D1-9EBAD03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5A62D-9838-18C8-32BC-057F039D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004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19EC-CB32-45E5-CEEA-D48E6CA5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ABACB-DFB6-3556-5A11-918739D52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03AE6-9F47-DEFB-4BA7-5A7B4259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7F90-E81D-3AB5-8E70-0CB163E5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766AF-A3F1-4220-67FC-E686BFE54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2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A8F31-8D72-F9A9-07DF-11441757F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19E72-8BAA-723D-6736-D057225E9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67CB3-0158-610D-D673-D5E17C7E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C7ED8-4142-1032-5F11-40C19C9FC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2E810-F587-602D-F874-9F3C054A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304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7E9E-BF1B-7F2A-7D77-CB523AAD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2F515-208D-F18E-CE94-9D1B868A3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1AAB-C481-353C-A92E-06382489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2E2CA-2960-9ADA-791F-C2D9592F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E74A-6858-65BE-130E-4FE94968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51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9390-52E1-1B96-4348-C1D1092A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DF15E-2C53-40F9-9855-5EC53C9CC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7CB69-1819-6C57-BE53-3CA03570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E0D97-8943-F2A1-DA76-4FE3DED0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364DE-15E1-1330-C35B-7B8E63E3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785BE-4846-0EFE-043F-16EA5B75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405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2453-DE44-AFDA-F96D-8F1773AE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9AC03-9CF9-250E-3BEF-E3F87B987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B40BB-45D9-E0EB-668C-0A512CB76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055B2-923A-335C-9695-F6B37C97B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ACADA-0D10-0499-0013-9D6AE20CF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81177-7148-70DD-91B0-27F3F70A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C47EC3-6B61-BD81-6267-7BB06826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438BEE-CDF6-441F-F154-A13F5777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19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74F4-FE18-6D23-4954-A0E7B307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4C10F-9C82-0E5F-38DA-7D6C1F6A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98E22-D2BA-DFB5-3D81-806942EB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BE4D6-1BC5-9BE3-F5A7-E6E78030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94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F91531-D60A-F4FF-FE76-2F03892F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69E7E-52B4-59D3-FDA9-30EBBF59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DBD87-35D3-2CAD-9D46-251A784F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962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6529-8619-69CD-7CD2-0EAF7BFD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CFDE-3911-EC03-096C-0F2A9A4F4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22870-FC77-E9F6-8E9E-9E79A42A4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93B8C-DE94-3B38-4509-B58BF895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1394E-6AC5-5B13-18C9-73EE744DF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879C5-B493-E928-C33B-3B2B7487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1ACD-02DC-A6D0-E303-FDC94F60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3BA92-2F0C-16E7-719A-D917D2DB1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40E02-B4C0-34BF-97A7-B737C8D84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0E06-889A-701F-147F-C505F2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22099-7164-24B4-7C72-78D9DD67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4FEE1-AB4A-B8E5-2950-1B8A83C0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5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F2E354-E0BB-7CB3-26AE-3E7F83FC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D4B1-080A-DA1E-0EED-551C45C53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03D47-019C-F1A3-14D9-B35AA3122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AB41B-1D15-48A2-8F34-8DFC6C599D6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D6BE-125C-947C-6525-C98B6043C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3034C-6446-B777-82FE-8D8D1AFE1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3D6C-1AAB-4BD6-B7EA-85B93B41A0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9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6C30F-CF3B-C555-D965-833CB14F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3A2B2-613C-6B36-F392-D64AE9F27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578CC-978E-724A-1F08-550B279B1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6CBC-5147-4D58-900B-BFD96CECE993}" type="datetimeFigureOut">
              <a:rPr lang="en-GB" smtClean="0"/>
              <a:t>03/07/2024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770F2-9CCC-B876-0719-F6787C3B7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4848-5C76-83DC-45C3-1373AE0D4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4F99-76B3-4763-A495-2FE869A324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99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18DB-C1B0-0FDB-62BB-A233F3EC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ICCAT Workshop: investigation into bycatch estimation methodologies</a:t>
            </a:r>
            <a:br>
              <a:rPr lang="en-GB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F665-B884-33F4-7DC7-C6308D98A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8219" y="3142751"/>
            <a:ext cx="6169068" cy="3117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b="1" dirty="0">
                <a:ea typeface="Calibri"/>
                <a:cs typeface="Calibri"/>
              </a:rPr>
              <a:t>Example use of tool based on simulated data</a:t>
            </a:r>
          </a:p>
          <a:p>
            <a:pPr algn="l"/>
            <a:endParaRPr lang="en-GB" b="1" dirty="0">
              <a:ea typeface="Calibri"/>
              <a:cs typeface="Calibri"/>
            </a:endParaRPr>
          </a:p>
          <a:p>
            <a:pPr algn="l"/>
            <a:r>
              <a:rPr lang="en-GB" sz="2200" b="1" dirty="0">
                <a:ea typeface="Calibri"/>
                <a:cs typeface="Calibri"/>
              </a:rPr>
              <a:t>Facilitators:</a:t>
            </a:r>
            <a:endParaRPr lang="en-US" sz="2200" dirty="0">
              <a:ea typeface="Calibri"/>
              <a:cs typeface="Calibri"/>
            </a:endParaRPr>
          </a:p>
          <a:p>
            <a:pPr algn="l"/>
            <a:r>
              <a:rPr lang="en-GB" sz="2200" dirty="0" err="1">
                <a:ea typeface="Calibri"/>
                <a:cs typeface="Calibri"/>
              </a:rPr>
              <a:t>Dr.</a:t>
            </a:r>
            <a:r>
              <a:rPr lang="en-GB" sz="2200" dirty="0">
                <a:ea typeface="Calibri"/>
                <a:cs typeface="Calibri"/>
              </a:rPr>
              <a:t> Beth Babcock</a:t>
            </a:r>
            <a:endParaRPr lang="en-US" sz="2200" dirty="0">
              <a:ea typeface="Calibri"/>
              <a:cs typeface="Calibri"/>
            </a:endParaRPr>
          </a:p>
          <a:p>
            <a:pPr algn="l"/>
            <a:r>
              <a:rPr lang="en-GB" sz="2200" dirty="0" err="1">
                <a:ea typeface="Calibri"/>
                <a:cs typeface="Calibri"/>
              </a:rPr>
              <a:t>Dr.</a:t>
            </a:r>
            <a:r>
              <a:rPr lang="en-GB" sz="2200" dirty="0">
                <a:ea typeface="Calibri"/>
                <a:cs typeface="Calibri"/>
              </a:rPr>
              <a:t> Ana Adao</a:t>
            </a:r>
            <a:endParaRPr lang="en-GB" sz="2200" dirty="0">
              <a:cs typeface="Calibri"/>
            </a:endParaRPr>
          </a:p>
        </p:txBody>
      </p:sp>
      <p:pic>
        <p:nvPicPr>
          <p:cNvPr id="4" name="Picture 4" descr="A blue fish with a yellow stripe&#10;&#10;Description automatically generated">
            <a:extLst>
              <a:ext uri="{FF2B5EF4-FFF2-40B4-BE49-F238E27FC236}">
                <a16:creationId xmlns:a16="http://schemas.microsoft.com/office/drawing/2014/main" id="{65D303AA-D14E-424A-1C9C-11966825D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9491" y="2992416"/>
            <a:ext cx="26765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D7F7-7D94-1406-E992-ED37ACEF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Look at help file for "</a:t>
            </a:r>
            <a:r>
              <a:rPr lang="en-GB" dirty="0" err="1">
                <a:cs typeface="Calibri"/>
              </a:rPr>
              <a:t>BycatchFit</a:t>
            </a:r>
            <a:r>
              <a:rPr lang="en-GB" dirty="0">
                <a:cs typeface="Calibri"/>
              </a:rPr>
              <a:t>" function</a:t>
            </a:r>
            <a:endParaRPr lang="en-US" dirty="0">
              <a:cs typeface="Calibri"/>
            </a:endParaRPr>
          </a:p>
          <a:p>
            <a:r>
              <a:rPr lang="en-GB" dirty="0">
                <a:cs typeface="Calibri"/>
              </a:rPr>
              <a:t>Look at R code:</a:t>
            </a:r>
            <a:endParaRPr lang="en-US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 err="1">
                <a:cs typeface="Calibri"/>
              </a:rPr>
              <a:t>bycatchFit</a:t>
            </a:r>
            <a:r>
              <a:rPr lang="en-GB" dirty="0">
                <a:cs typeface="Calibri"/>
              </a:rPr>
              <a:t> (</a:t>
            </a:r>
            <a:r>
              <a:rPr lang="en-GB" dirty="0" err="1">
                <a:cs typeface="Calibri"/>
              </a:rPr>
              <a:t>setupObj</a:t>
            </a:r>
            <a:r>
              <a:rPr lang="en-GB" dirty="0">
                <a:cs typeface="Calibri"/>
              </a:rPr>
              <a:t> = </a:t>
            </a:r>
            <a:r>
              <a:rPr lang="en-GB" dirty="0" err="1">
                <a:cs typeface="Calibri"/>
              </a:rPr>
              <a:t>setupObjTrip</a:t>
            </a:r>
            <a:r>
              <a:rPr lang="en-GB" dirty="0">
                <a:cs typeface="Calibri"/>
              </a:rPr>
              <a:t>, …)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AC4D8A-419F-FEF7-4C0D-1EC9F897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Simulated data example </a:t>
            </a:r>
            <a:r>
              <a:rPr lang="en-GB" sz="3600" dirty="0">
                <a:ea typeface="Calibri Light"/>
                <a:cs typeface="Calibri Light"/>
              </a:rPr>
              <a:t>– </a:t>
            </a:r>
            <a:r>
              <a:rPr lang="en-GB" sz="3600" dirty="0" err="1">
                <a:ea typeface="Calibri Light"/>
                <a:cs typeface="Calibri Light"/>
              </a:rPr>
              <a:t>BycatchFit</a:t>
            </a:r>
            <a:r>
              <a:rPr lang="en-GB" sz="3600" dirty="0">
                <a:ea typeface="Calibri Light"/>
                <a:cs typeface="Calibri Light"/>
              </a:rPr>
              <a:t> function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63218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A50E-FC24-4F59-585E-015EAA5A6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(Go through each argument of the function </a:t>
            </a:r>
            <a:r>
              <a:rPr lang="en-GB" dirty="0" err="1">
                <a:cs typeface="Calibri"/>
              </a:rPr>
              <a:t>BycatchFit</a:t>
            </a:r>
            <a:r>
              <a:rPr lang="en-GB" dirty="0">
                <a:cs typeface="Calibri"/>
              </a:rPr>
              <a:t>)</a:t>
            </a:r>
            <a:endParaRPr lang="en-US" dirty="0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Specify whether to do cross validation to choose between observation error models ("</a:t>
            </a:r>
            <a:r>
              <a:rPr lang="en-GB" dirty="0" err="1">
                <a:cs typeface="Calibri"/>
              </a:rPr>
              <a:t>DoCrossValidation</a:t>
            </a:r>
            <a:r>
              <a:rPr lang="en-GB" dirty="0">
                <a:cs typeface="Calibri"/>
              </a:rPr>
              <a:t>") and whether to use the dredge function to choose the best set of predictor variables ("</a:t>
            </a:r>
            <a:r>
              <a:rPr lang="en-GB" dirty="0" err="1">
                <a:cs typeface="Calibri"/>
              </a:rPr>
              <a:t>DredgeCrossValidation</a:t>
            </a:r>
            <a:r>
              <a:rPr lang="en-GB" dirty="0">
                <a:cs typeface="Calibri"/>
              </a:rPr>
              <a:t>")</a:t>
            </a:r>
          </a:p>
          <a:p>
            <a:r>
              <a:rPr lang="en-GB" dirty="0">
                <a:cs typeface="Calibri"/>
              </a:rPr>
              <a:t>"</a:t>
            </a:r>
            <a:r>
              <a:rPr lang="en-GB" dirty="0" err="1">
                <a:cs typeface="Calibri"/>
              </a:rPr>
              <a:t>ResidualTest</a:t>
            </a:r>
            <a:r>
              <a:rPr lang="en-GB" dirty="0">
                <a:cs typeface="Calibri"/>
              </a:rPr>
              <a:t>" allows excluding from cross validation any model that fails the </a:t>
            </a:r>
            <a:r>
              <a:rPr lang="en-GB" dirty="0" err="1">
                <a:cs typeface="Calibri"/>
              </a:rPr>
              <a:t>DHARMa</a:t>
            </a:r>
            <a:r>
              <a:rPr lang="en-GB" dirty="0">
                <a:cs typeface="Calibri"/>
              </a:rPr>
              <a:t> residuals test; if none of the models perform well, this may be too restrictive, and it only works for small data sets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C9919B-3CB6-B724-CE38-5E6FE6DCF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Simulated data example </a:t>
            </a:r>
            <a:r>
              <a:rPr lang="en-GB" sz="3600" dirty="0">
                <a:ea typeface="Calibri Light"/>
                <a:cs typeface="Calibri Light"/>
              </a:rPr>
              <a:t>– </a:t>
            </a:r>
            <a:r>
              <a:rPr lang="en-GB" sz="3600" dirty="0" err="1">
                <a:ea typeface="Calibri Light"/>
                <a:cs typeface="Calibri Light"/>
              </a:rPr>
              <a:t>BycatchFit</a:t>
            </a:r>
            <a:r>
              <a:rPr lang="en-GB" sz="3600" dirty="0">
                <a:ea typeface="Calibri Light"/>
                <a:cs typeface="Calibri Light"/>
              </a:rPr>
              <a:t> function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85070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2C26B-C109-487C-7475-72BBB67E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If you have information on total bycatch in each year to validate your estimates, fill out the arguments "</a:t>
            </a:r>
            <a:r>
              <a:rPr lang="en-GB" dirty="0" err="1">
                <a:cs typeface="Calibri"/>
              </a:rPr>
              <a:t>plotValidation</a:t>
            </a:r>
            <a:r>
              <a:rPr lang="en-GB" dirty="0">
                <a:cs typeface="Calibri"/>
              </a:rPr>
              <a:t>", "</a:t>
            </a:r>
            <a:r>
              <a:rPr lang="en-GB" dirty="0" err="1">
                <a:cs typeface="Calibri"/>
              </a:rPr>
              <a:t>trueVals</a:t>
            </a:r>
            <a:r>
              <a:rPr lang="en-GB" dirty="0">
                <a:cs typeface="Calibri"/>
              </a:rPr>
              <a:t>" and "</a:t>
            </a:r>
            <a:r>
              <a:rPr lang="en-GB" dirty="0" err="1">
                <a:cs typeface="Calibri"/>
              </a:rPr>
              <a:t>trueCols</a:t>
            </a:r>
            <a:r>
              <a:rPr lang="en-GB" dirty="0">
                <a:cs typeface="Calibri"/>
              </a:rPr>
              <a:t>"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D46F99B-45DA-5C7C-5BA8-914155CC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Simulated data example </a:t>
            </a:r>
            <a:r>
              <a:rPr lang="en-GB" sz="3600" dirty="0">
                <a:ea typeface="Calibri Light"/>
                <a:cs typeface="Calibri Light"/>
              </a:rPr>
              <a:t>– </a:t>
            </a:r>
            <a:r>
              <a:rPr lang="en-GB" sz="3600" dirty="0" err="1">
                <a:ea typeface="Calibri Light"/>
                <a:cs typeface="Calibri Light"/>
              </a:rPr>
              <a:t>BycatchFit</a:t>
            </a:r>
            <a:r>
              <a:rPr lang="en-GB" sz="3600" dirty="0">
                <a:ea typeface="Calibri Light"/>
                <a:cs typeface="Calibri Light"/>
              </a:rPr>
              <a:t> function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0023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BEE55-AED7-6AB3-B52B-CF8F4C60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6970"/>
          </a:xfrm>
        </p:spPr>
        <p:txBody>
          <a:bodyPr/>
          <a:lstStyle/>
          <a:p>
            <a:r>
              <a:rPr lang="en-GB" dirty="0" err="1">
                <a:cs typeface="Calibri Light"/>
              </a:rPr>
              <a:t>BycatchFit</a:t>
            </a:r>
            <a:r>
              <a:rPr lang="en-GB" dirty="0">
                <a:cs typeface="Calibri Light"/>
              </a:rPr>
              <a:t> function - Outputs</a:t>
            </a:r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60FC6-CF3E-DE53-9953-337F606C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7001"/>
            <a:ext cx="10515600" cy="477996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>
                <a:ea typeface="Calibri"/>
                <a:cs typeface="Calibri"/>
              </a:rPr>
              <a:t>The outputs all go into directories labelled with the species names, and include a pdf of all results (Ex: "Blue marlin catch results.pdf"), separate csv files for all the tables and separate pdfs with residual plots</a:t>
            </a:r>
          </a:p>
          <a:p>
            <a:r>
              <a:rPr lang="en-GB" dirty="0">
                <a:ea typeface="Calibri"/>
                <a:cs typeface="Calibri"/>
              </a:rPr>
              <a:t>"Modelfail.csv":</a:t>
            </a:r>
          </a:p>
          <a:p>
            <a:pPr lvl="1"/>
            <a:r>
              <a:rPr lang="en-GB" dirty="0">
                <a:ea typeface="Calibri"/>
                <a:cs typeface="Calibri"/>
              </a:rPr>
              <a:t>"-" for models that converged successfully</a:t>
            </a:r>
          </a:p>
          <a:p>
            <a:pPr lvl="1"/>
            <a:r>
              <a:rPr lang="en-GB" dirty="0">
                <a:ea typeface="Calibri"/>
                <a:cs typeface="Calibri"/>
              </a:rPr>
              <a:t>"data" for models that could not be fit due to insufficient data</a:t>
            </a:r>
          </a:p>
          <a:p>
            <a:pPr lvl="1"/>
            <a:r>
              <a:rPr lang="en-GB" dirty="0">
                <a:ea typeface="Calibri"/>
                <a:cs typeface="Calibri"/>
              </a:rPr>
              <a:t>"fit" for models that failed to converge</a:t>
            </a:r>
          </a:p>
          <a:p>
            <a:pPr lvl="1"/>
            <a:r>
              <a:rPr lang="en-GB" dirty="0">
                <a:ea typeface="Calibri"/>
                <a:cs typeface="Calibri"/>
              </a:rPr>
              <a:t>"cv" for models that produced results with high CVs (&gt;10) in the annual catch predictions</a:t>
            </a:r>
          </a:p>
          <a:p>
            <a:pPr lvl="1"/>
            <a:r>
              <a:rPr lang="en-GB" dirty="0">
                <a:ea typeface="Calibri"/>
                <a:cs typeface="Calibri"/>
              </a:rPr>
              <a:t>"resid" for models that failed residuals test</a:t>
            </a:r>
          </a:p>
          <a:p>
            <a:pPr lvl="1"/>
            <a:endParaRPr lang="en-GB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If you get one of these errors for a model you want to use, you should check the data for missing combinations of predictor variables, extreme outliers, or years with too few positive observations</a:t>
            </a:r>
          </a:p>
        </p:txBody>
      </p:sp>
    </p:spTree>
    <p:extLst>
      <p:ext uri="{BB962C8B-B14F-4D97-AF65-F5344CB8AC3E}">
        <p14:creationId xmlns:p14="http://schemas.microsoft.com/office/powerpoint/2010/main" val="2987289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208F-26D5-C78B-63B1-8E273426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 function - Outputs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33387-BF16-A43B-7220-A23C87735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292"/>
            <a:ext cx="10515600" cy="4647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Table 1: Input data summary (similar to table in "</a:t>
            </a:r>
            <a:r>
              <a:rPr lang="en-GB" dirty="0" err="1">
                <a:ea typeface="Calibri"/>
                <a:cs typeface="Calibri"/>
              </a:rPr>
              <a:t>bycatchSetUp</a:t>
            </a:r>
            <a:r>
              <a:rPr lang="en-GB" dirty="0">
                <a:ea typeface="Calibri"/>
                <a:cs typeface="Calibri"/>
              </a:rPr>
              <a:t>")</a:t>
            </a:r>
          </a:p>
          <a:p>
            <a:r>
              <a:rPr lang="en-GB" dirty="0">
                <a:ea typeface="Calibri"/>
                <a:cs typeface="Calibri"/>
              </a:rPr>
              <a:t>Table 2: Formula for best model (from comparison of IC); results of cross validation</a:t>
            </a:r>
          </a:p>
          <a:p>
            <a:r>
              <a:rPr lang="en-GB" dirty="0">
                <a:ea typeface="Calibri"/>
                <a:cs typeface="Calibri"/>
              </a:rPr>
              <a:t>Table 3: Model diagnostics (residual test, dispersion test, zero inflation test, outlier test)</a:t>
            </a:r>
          </a:p>
          <a:p>
            <a:endParaRPr lang="en-GB" dirty="0"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303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80BC-D00B-84FE-E568-B4CB95898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 function - Outputs</a:t>
            </a:r>
            <a:endParaRPr lang="en-US" dirty="0"/>
          </a:p>
        </p:txBody>
      </p:sp>
      <p:pic>
        <p:nvPicPr>
          <p:cNvPr id="6" name="Picture 6" descr="A black and white text with white text&#10;&#10;Description automatically generated">
            <a:extLst>
              <a:ext uri="{FF2B5EF4-FFF2-40B4-BE49-F238E27FC236}">
                <a16:creationId xmlns:a16="http://schemas.microsoft.com/office/drawing/2014/main" id="{6FD8E385-5466-CAFC-EC3A-3F196726B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7955" y="1758404"/>
            <a:ext cx="9725025" cy="3990975"/>
          </a:xfrm>
        </p:spPr>
      </p:pic>
    </p:spTree>
    <p:extLst>
      <p:ext uri="{BB962C8B-B14F-4D97-AF65-F5344CB8AC3E}">
        <p14:creationId xmlns:p14="http://schemas.microsoft.com/office/powerpoint/2010/main" val="42961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A146-C18F-C54C-1C09-EC93B802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 function - Outputs</a:t>
            </a:r>
          </a:p>
          <a:p>
            <a:endParaRPr lang="en-GB" dirty="0">
              <a:ea typeface="Calibri Light"/>
              <a:cs typeface="Calibri Light"/>
            </a:endParaRPr>
          </a:p>
        </p:txBody>
      </p:sp>
      <p:pic>
        <p:nvPicPr>
          <p:cNvPr id="4" name="Picture 4" descr="A white sheet with black text&#10;&#10;Description automatically generated">
            <a:extLst>
              <a:ext uri="{FF2B5EF4-FFF2-40B4-BE49-F238E27FC236}">
                <a16:creationId xmlns:a16="http://schemas.microsoft.com/office/drawing/2014/main" id="{C4FD8C99-11A5-2ECB-6C7C-6ACEE287E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520" y="2307823"/>
            <a:ext cx="10239869" cy="2753590"/>
          </a:xfrm>
        </p:spPr>
      </p:pic>
    </p:spTree>
    <p:extLst>
      <p:ext uri="{BB962C8B-B14F-4D97-AF65-F5344CB8AC3E}">
        <p14:creationId xmlns:p14="http://schemas.microsoft.com/office/powerpoint/2010/main" val="3538271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0B7B-811A-CCA9-9C01-16D934EC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917"/>
            <a:ext cx="10515600" cy="1325563"/>
          </a:xfrm>
        </p:spPr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 function - Outputs</a:t>
            </a:r>
          </a:p>
          <a:p>
            <a:endParaRPr lang="en-GB" dirty="0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9B92D-5DDE-AB04-AE58-B48678CD6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Figure 1: Total bycatch estimated for all models (design-based and model-based estimates)</a:t>
            </a:r>
            <a:endParaRPr lang="en-US" dirty="0">
              <a:ea typeface="Calibri"/>
              <a:cs typeface="Calibri"/>
            </a:endParaRPr>
          </a:p>
          <a:p>
            <a:r>
              <a:rPr lang="en-GB" dirty="0">
                <a:ea typeface="Calibri"/>
                <a:cs typeface="Calibri"/>
              </a:rPr>
              <a:t>Figure 2: Abundance indices from all models</a:t>
            </a:r>
          </a:p>
          <a:p>
            <a:r>
              <a:rPr lang="en-GB" dirty="0">
                <a:ea typeface="Calibri"/>
                <a:cs typeface="Calibri"/>
              </a:rPr>
              <a:t>Figure 3: Boxplots of model comparison with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107491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36E4-571C-B44B-3372-63AA559B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err="1">
                <a:ea typeface="Calibri Light"/>
                <a:cs typeface="Calibri Light"/>
              </a:rPr>
              <a:t>BycatchFit</a:t>
            </a:r>
            <a:r>
              <a:rPr lang="en-GB">
                <a:ea typeface="Calibri Light"/>
                <a:cs typeface="Calibri Light"/>
              </a:rPr>
              <a:t> function - Outputs</a:t>
            </a:r>
          </a:p>
          <a:p>
            <a:endParaRPr lang="en-GB" dirty="0">
              <a:ea typeface="Calibri Light"/>
              <a:cs typeface="Calibri Light"/>
            </a:endParaRPr>
          </a:p>
        </p:txBody>
      </p:sp>
      <p:pic>
        <p:nvPicPr>
          <p:cNvPr id="4" name="Picture 4" descr="A graph with colorful lines and dots&#10;&#10;Description automatically generated">
            <a:extLst>
              <a:ext uri="{FF2B5EF4-FFF2-40B4-BE49-F238E27FC236}">
                <a16:creationId xmlns:a16="http://schemas.microsoft.com/office/drawing/2014/main" id="{FEB24A55-4DD6-6EB9-6B1E-8319799EB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2571" y="1123207"/>
            <a:ext cx="6969261" cy="5261779"/>
          </a:xfrm>
        </p:spPr>
      </p:pic>
    </p:spTree>
    <p:extLst>
      <p:ext uri="{BB962C8B-B14F-4D97-AF65-F5344CB8AC3E}">
        <p14:creationId xmlns:p14="http://schemas.microsoft.com/office/powerpoint/2010/main" val="339904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9405-650D-D3C6-49C7-6EEF7D7C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784" y="147410"/>
            <a:ext cx="10515600" cy="1325563"/>
          </a:xfrm>
        </p:spPr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 function - Outputs</a:t>
            </a:r>
          </a:p>
        </p:txBody>
      </p:sp>
      <p:pic>
        <p:nvPicPr>
          <p:cNvPr id="4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15A47F6-4579-9255-AA18-26528A22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286" y="1098467"/>
            <a:ext cx="7289239" cy="5271675"/>
          </a:xfrm>
        </p:spPr>
      </p:pic>
    </p:spTree>
    <p:extLst>
      <p:ext uri="{BB962C8B-B14F-4D97-AF65-F5344CB8AC3E}">
        <p14:creationId xmlns:p14="http://schemas.microsoft.com/office/powerpoint/2010/main" val="133360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19A2-F442-3B86-180E-BFBEE99A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use of tool based on simulated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33499-1B49-F606-F5FA-3A5F0DE1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2 main functions to interact with:</a:t>
            </a:r>
          </a:p>
          <a:p>
            <a:pPr lvl="1"/>
            <a:r>
              <a:rPr lang="en-GB">
                <a:cs typeface="Calibri"/>
              </a:rPr>
              <a:t>"</a:t>
            </a:r>
            <a:r>
              <a:rPr lang="en-GB" err="1">
                <a:cs typeface="Calibri"/>
              </a:rPr>
              <a:t>bycatchSetup</a:t>
            </a:r>
            <a:r>
              <a:rPr lang="en-GB">
                <a:cs typeface="Calibri"/>
              </a:rPr>
              <a:t>"</a:t>
            </a:r>
          </a:p>
          <a:p>
            <a:pPr lvl="1"/>
            <a:r>
              <a:rPr lang="en-GB">
                <a:cs typeface="Calibri"/>
              </a:rPr>
              <a:t>"</a:t>
            </a:r>
            <a:r>
              <a:rPr lang="en-GB" err="1">
                <a:cs typeface="Calibri"/>
              </a:rPr>
              <a:t>bycatchFit</a:t>
            </a:r>
            <a:r>
              <a:rPr lang="en-GB">
                <a:cs typeface="Calibri"/>
              </a:rPr>
              <a:t>"</a:t>
            </a:r>
          </a:p>
          <a:p>
            <a:pPr lvl="1"/>
            <a:endParaRPr lang="en-GB">
              <a:cs typeface="Calibri"/>
            </a:endParaRPr>
          </a:p>
          <a:p>
            <a:pPr lvl="1"/>
            <a:r>
              <a:rPr lang="en-GB">
                <a:cs typeface="Calibri"/>
              </a:rPr>
              <a:t>Open up R script "</a:t>
            </a:r>
            <a:r>
              <a:rPr lang="en-GB" err="1">
                <a:cs typeface="Calibri"/>
              </a:rPr>
              <a:t>LLSIM_example.R</a:t>
            </a:r>
            <a:r>
              <a:rPr lang="en-GB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182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28D1-A07D-F66D-E7BB-41057086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 function - Outputs</a:t>
            </a:r>
            <a:endParaRPr lang="en-US" dirty="0"/>
          </a:p>
        </p:txBody>
      </p:sp>
      <p:pic>
        <p:nvPicPr>
          <p:cNvPr id="4" name="Picture 4" descr="A graph of a model&#10;&#10;Description automatically generated">
            <a:extLst>
              <a:ext uri="{FF2B5EF4-FFF2-40B4-BE49-F238E27FC236}">
                <a16:creationId xmlns:a16="http://schemas.microsoft.com/office/drawing/2014/main" id="{05A2512D-A235-9A27-E280-DC61C5BFE1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649" y="1400093"/>
            <a:ext cx="6605427" cy="4935207"/>
          </a:xfrm>
        </p:spPr>
      </p:pic>
    </p:spTree>
    <p:extLst>
      <p:ext uri="{BB962C8B-B14F-4D97-AF65-F5344CB8AC3E}">
        <p14:creationId xmlns:p14="http://schemas.microsoft.com/office/powerpoint/2010/main" val="247362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4654-76AD-EE49-9373-4BA89B10D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965"/>
            <a:ext cx="10515600" cy="4566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Calibri"/>
                <a:cs typeface="Calibri"/>
              </a:rPr>
              <a:t>For each observation error model:</a:t>
            </a:r>
          </a:p>
          <a:p>
            <a:r>
              <a:rPr lang="en-GB" dirty="0">
                <a:ea typeface="Calibri"/>
                <a:cs typeface="Calibri"/>
              </a:rPr>
              <a:t>Table 4: model selection based on information criteria (IC)</a:t>
            </a:r>
          </a:p>
          <a:p>
            <a:r>
              <a:rPr lang="en-GB" dirty="0">
                <a:ea typeface="Calibri"/>
                <a:cs typeface="Calibri"/>
              </a:rPr>
              <a:t>Figure 4: model diagnostic plots (ordinary residuals and </a:t>
            </a:r>
            <a:r>
              <a:rPr lang="en-GB" dirty="0" err="1">
                <a:ea typeface="Calibri"/>
                <a:cs typeface="Calibri"/>
              </a:rPr>
              <a:t>DHARMa</a:t>
            </a:r>
            <a:r>
              <a:rPr lang="en-GB" dirty="0">
                <a:ea typeface="Calibri"/>
                <a:cs typeface="Calibri"/>
              </a:rPr>
              <a:t> residuals)</a:t>
            </a:r>
          </a:p>
          <a:p>
            <a:r>
              <a:rPr lang="en-GB" dirty="0">
                <a:ea typeface="Calibri"/>
                <a:cs typeface="Calibri"/>
              </a:rPr>
              <a:t>Figure 5: Estimated total bycatch (with confidence intervals if variance is calculated)</a:t>
            </a:r>
          </a:p>
          <a:p>
            <a:r>
              <a:rPr lang="en-GB" dirty="0">
                <a:ea typeface="Calibri"/>
                <a:cs typeface="Calibri"/>
              </a:rPr>
              <a:t>Figure 6: Estimated relative abundance index (with confidence intervals)</a:t>
            </a: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2654385-2099-E5C2-98E5-B29E7101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 function - Outputs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09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86A7-2F43-AA2C-1ED5-62FF8CAA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 function - Outputs</a:t>
            </a:r>
          </a:p>
        </p:txBody>
      </p:sp>
      <p:pic>
        <p:nvPicPr>
          <p:cNvPr id="4" name="Picture 4" descr="A table with numbers and a black text&#10;&#10;Description automatically generated">
            <a:extLst>
              <a:ext uri="{FF2B5EF4-FFF2-40B4-BE49-F238E27FC236}">
                <a16:creationId xmlns:a16="http://schemas.microsoft.com/office/drawing/2014/main" id="{2EACDA9C-4DE6-D4CC-D92F-0FAC38E96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884" y="2728345"/>
            <a:ext cx="9664906" cy="1566182"/>
          </a:xfrm>
        </p:spPr>
      </p:pic>
    </p:spTree>
    <p:extLst>
      <p:ext uri="{BB962C8B-B14F-4D97-AF65-F5344CB8AC3E}">
        <p14:creationId xmlns:p14="http://schemas.microsoft.com/office/powerpoint/2010/main" val="2860100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1E68-BE88-A03A-E8A9-535F8529C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 function - Outputs</a:t>
            </a:r>
          </a:p>
        </p:txBody>
      </p:sp>
      <p:pic>
        <p:nvPicPr>
          <p:cNvPr id="4" name="Picture 4" descr="A graph of different values&#10;&#10;Description automatically generated">
            <a:extLst>
              <a:ext uri="{FF2B5EF4-FFF2-40B4-BE49-F238E27FC236}">
                <a16:creationId xmlns:a16="http://schemas.microsoft.com/office/drawing/2014/main" id="{2126A718-564A-452C-867B-528DD227A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5130" y="1444831"/>
            <a:ext cx="6492597" cy="4796662"/>
          </a:xfrm>
        </p:spPr>
      </p:pic>
    </p:spTree>
    <p:extLst>
      <p:ext uri="{BB962C8B-B14F-4D97-AF65-F5344CB8AC3E}">
        <p14:creationId xmlns:p14="http://schemas.microsoft.com/office/powerpoint/2010/main" val="3826519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C4B8-23D2-7048-8F2C-E2CE06AA7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 function - Outputs</a:t>
            </a:r>
          </a:p>
        </p:txBody>
      </p:sp>
      <p:pic>
        <p:nvPicPr>
          <p:cNvPr id="4" name="Picture 4" descr="A graph showing the growth of a number of trips&#10;&#10;Description automatically generated">
            <a:extLst>
              <a:ext uri="{FF2B5EF4-FFF2-40B4-BE49-F238E27FC236}">
                <a16:creationId xmlns:a16="http://schemas.microsoft.com/office/drawing/2014/main" id="{A642B8BE-3F4D-3ED9-C16D-021C8D4FB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76" y="2350118"/>
            <a:ext cx="5299543" cy="3896118"/>
          </a:xfrm>
        </p:spPr>
      </p:pic>
      <p:pic>
        <p:nvPicPr>
          <p:cNvPr id="5" name="Picture 5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E1CB7763-FA2A-EF5F-4EEE-A65DCBB54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94" y="2127807"/>
            <a:ext cx="5632861" cy="4116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B9DE56-C384-0530-AFFA-3CDD70865FA3}"/>
              </a:ext>
            </a:extLst>
          </p:cNvPr>
          <p:cNvSpPr txBox="1"/>
          <p:nvPr/>
        </p:nvSpPr>
        <p:spPr>
          <a:xfrm>
            <a:off x="920336" y="1603169"/>
            <a:ext cx="96190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latin typeface="Calibri"/>
              </a:rPr>
              <a:t>Figures 5 and 11: Estimated total bycatch</a:t>
            </a:r>
            <a:endParaRPr lang="en-GB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9454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3A99-EA1E-AEE5-1B10-9F36C03A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a typeface="Calibri Light"/>
                <a:cs typeface="Calibri Light"/>
              </a:rPr>
              <a:t>BycatchFit</a:t>
            </a:r>
            <a:r>
              <a:rPr lang="en-GB" dirty="0">
                <a:ea typeface="Calibri Light"/>
                <a:cs typeface="Calibri Light"/>
              </a:rPr>
              <a:t> function - Outputs</a:t>
            </a:r>
          </a:p>
        </p:txBody>
      </p:sp>
      <p:pic>
        <p:nvPicPr>
          <p:cNvPr id="4" name="Picture 4" descr="A graph of different numbers&#10;&#10;Description automatically generated">
            <a:extLst>
              <a:ext uri="{FF2B5EF4-FFF2-40B4-BE49-F238E27FC236}">
                <a16:creationId xmlns:a16="http://schemas.microsoft.com/office/drawing/2014/main" id="{FE8597DF-11EE-CEC6-413A-DB02BD7D1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740" y="1657391"/>
            <a:ext cx="6611919" cy="47471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8DB306-4FD6-4743-9D0D-3B23F0F0C756}"/>
              </a:ext>
            </a:extLst>
          </p:cNvPr>
          <p:cNvSpPr txBox="1"/>
          <p:nvPr/>
        </p:nvSpPr>
        <p:spPr>
          <a:xfrm>
            <a:off x="920336" y="1603169"/>
            <a:ext cx="32756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latin typeface="Calibri"/>
              </a:rPr>
              <a:t>Figure 12: Estimated relative abundance index</a:t>
            </a:r>
            <a:endParaRPr lang="en-GB" sz="28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259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FE38-F4FE-4540-7C3A-7C948E6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R libraries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4143-62EC-584E-0C46-3B38D4EC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792"/>
            <a:ext cx="10515600" cy="4711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Make sure you have installed and loaded the following libraries:</a:t>
            </a:r>
          </a:p>
          <a:p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&gt;library(</a:t>
            </a:r>
            <a:r>
              <a:rPr lang="en-GB" dirty="0" err="1">
                <a:ea typeface="+mn-lt"/>
                <a:cs typeface="+mn-lt"/>
              </a:rPr>
              <a:t>BycatchEstimator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>
              <a:ea typeface="Calibri"/>
              <a:cs typeface="Calibri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&gt;library(</a:t>
            </a:r>
            <a:r>
              <a:rPr lang="en-GB" dirty="0" err="1">
                <a:ea typeface="+mn-lt"/>
                <a:cs typeface="+mn-lt"/>
              </a:rPr>
              <a:t>MuMIn</a:t>
            </a:r>
            <a:r>
              <a:rPr lang="en-GB" dirty="0">
                <a:ea typeface="+mn-lt"/>
                <a:cs typeface="+mn-lt"/>
              </a:rPr>
              <a:t>)</a:t>
            </a:r>
            <a:endParaRPr lang="en-GB" dirty="0"/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08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86FF-5A8E-F290-2720-B5381BAE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Simulated data example </a:t>
            </a:r>
            <a:r>
              <a:rPr lang="en-GB" sz="3600" dirty="0">
                <a:ea typeface="Calibri Light"/>
                <a:cs typeface="Calibri Light"/>
              </a:rPr>
              <a:t>– </a:t>
            </a:r>
            <a:r>
              <a:rPr lang="en-GB" sz="3600" err="1">
                <a:ea typeface="Calibri Light"/>
                <a:cs typeface="Calibri Light"/>
              </a:rPr>
              <a:t>BycatchSetUp</a:t>
            </a:r>
            <a:r>
              <a:rPr lang="en-GB" sz="3600" dirty="0">
                <a:ea typeface="Calibri Light"/>
                <a:cs typeface="Calibri Light"/>
              </a:rPr>
              <a:t> function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15E0-714D-9C6D-0493-81E9232F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Look at help file for "</a:t>
            </a:r>
            <a:r>
              <a:rPr lang="en-GB" dirty="0" err="1">
                <a:cs typeface="Calibri"/>
              </a:rPr>
              <a:t>BycatchSetUp</a:t>
            </a:r>
            <a:r>
              <a:rPr lang="en-GB" dirty="0">
                <a:cs typeface="Calibri"/>
              </a:rPr>
              <a:t>" function</a:t>
            </a:r>
          </a:p>
          <a:p>
            <a:r>
              <a:rPr lang="en-GB" dirty="0">
                <a:cs typeface="Calibri"/>
              </a:rPr>
              <a:t>Look at R code: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dirty="0" err="1">
                <a:cs typeface="Calibri"/>
              </a:rPr>
              <a:t>SetupObjTrip</a:t>
            </a:r>
            <a:r>
              <a:rPr lang="en-GB" dirty="0">
                <a:cs typeface="Calibri"/>
              </a:rPr>
              <a:t> &lt;- </a:t>
            </a:r>
            <a:r>
              <a:rPr lang="en-GB" dirty="0" err="1">
                <a:cs typeface="Calibri"/>
              </a:rPr>
              <a:t>bycatchSetup</a:t>
            </a:r>
            <a:r>
              <a:rPr lang="en-GB" dirty="0">
                <a:cs typeface="Calibri"/>
              </a:rPr>
              <a:t> (…)</a:t>
            </a:r>
          </a:p>
        </p:txBody>
      </p:sp>
    </p:spTree>
    <p:extLst>
      <p:ext uri="{BB962C8B-B14F-4D97-AF65-F5344CB8AC3E}">
        <p14:creationId xmlns:p14="http://schemas.microsoft.com/office/powerpoint/2010/main" val="2004767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9BCA-2EC2-291E-4EF0-EF20AD09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46"/>
            <a:ext cx="10515600" cy="4682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cs typeface="Calibri"/>
              </a:rPr>
              <a:t>(Go through each argument of the function </a:t>
            </a:r>
            <a:r>
              <a:rPr lang="en-GB" err="1">
                <a:cs typeface="Calibri"/>
              </a:rPr>
              <a:t>BycatchSetUp</a:t>
            </a:r>
            <a:r>
              <a:rPr lang="en-GB" dirty="0">
                <a:cs typeface="Calibri"/>
              </a:rPr>
              <a:t>)</a:t>
            </a:r>
            <a:endParaRPr lang="en-US"/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Give the names of the variables in the observer and logbook data files</a:t>
            </a:r>
          </a:p>
          <a:p>
            <a:r>
              <a:rPr lang="en-GB" dirty="0">
                <a:cs typeface="Calibri"/>
              </a:rPr>
              <a:t>If the simplest model requires stratification variables other than year, summaries of the predicted bycatch at the level of these stratification will printed in the csv files</a:t>
            </a:r>
            <a:endParaRPr lang="en-GB">
              <a:cs typeface="Calibri"/>
            </a:endParaRPr>
          </a:p>
          <a:p>
            <a:r>
              <a:rPr lang="en-GB" dirty="0">
                <a:cs typeface="Calibri"/>
              </a:rPr>
              <a:t>Abundance indices will be calculated including all the variables requested in "</a:t>
            </a:r>
            <a:r>
              <a:rPr lang="en-GB" dirty="0" err="1">
                <a:cs typeface="Calibri"/>
              </a:rPr>
              <a:t>indexModel</a:t>
            </a:r>
            <a:r>
              <a:rPr lang="en-GB" dirty="0">
                <a:cs typeface="Calibri"/>
              </a:rPr>
              <a:t>"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462D3A-F034-0CB0-E4C7-F4038E77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42"/>
            <a:ext cx="10515600" cy="1325563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Simulated data example </a:t>
            </a:r>
            <a:r>
              <a:rPr lang="en-GB" sz="3600" dirty="0">
                <a:ea typeface="Calibri Light"/>
                <a:cs typeface="Calibri Light"/>
              </a:rPr>
              <a:t>– </a:t>
            </a:r>
            <a:r>
              <a:rPr lang="en-GB" sz="3600" err="1">
                <a:ea typeface="Calibri Light"/>
                <a:cs typeface="Calibri Light"/>
              </a:rPr>
              <a:t>BycatchSetUp</a:t>
            </a:r>
            <a:r>
              <a:rPr lang="en-GB" sz="3600" dirty="0">
                <a:ea typeface="Calibri Light"/>
                <a:cs typeface="Calibri Light"/>
              </a:rPr>
              <a:t> function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621543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9CD2-53B5-E222-966D-4E475A49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Simulated data example </a:t>
            </a:r>
            <a:r>
              <a:rPr lang="en-GB" sz="3600">
                <a:cs typeface="Calibri Light"/>
              </a:rPr>
              <a:t>– </a:t>
            </a:r>
            <a:r>
              <a:rPr lang="en-GB" sz="3600" err="1">
                <a:cs typeface="Calibri Light"/>
              </a:rPr>
              <a:t>BycatchSetUp</a:t>
            </a:r>
            <a:r>
              <a:rPr lang="en-GB" sz="3600">
                <a:cs typeface="Calibri Light"/>
              </a:rPr>
              <a:t> function</a:t>
            </a:r>
          </a:p>
          <a:p>
            <a:endParaRPr lang="en-GB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6F9DE-60DA-CD1F-CD20-715210AC0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282"/>
            <a:ext cx="10515600" cy="48156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You may specify which predictor variables should be interpreted as a factor in "</a:t>
            </a:r>
            <a:r>
              <a:rPr lang="en-GB" dirty="0" err="1">
                <a:cs typeface="Calibri"/>
              </a:rPr>
              <a:t>factorNames</a:t>
            </a:r>
            <a:r>
              <a:rPr lang="en-GB" dirty="0">
                <a:cs typeface="Calibri"/>
              </a:rPr>
              <a:t>"</a:t>
            </a:r>
          </a:p>
          <a:p>
            <a:r>
              <a:rPr lang="en-GB" dirty="0">
                <a:cs typeface="Calibri"/>
              </a:rPr>
              <a:t>Note that year can be either a number or a factor; if year is a number, then a model such as y ~ Year will estimate a linear trend across years</a:t>
            </a:r>
          </a:p>
          <a:p>
            <a:r>
              <a:rPr lang="en-GB" dirty="0">
                <a:cs typeface="Calibri"/>
              </a:rPr>
              <a:t>Polynomial regression may be useful to estimate more complex trends across years in data sets where not all years have enough data to estimate Year as a categorical fixed effect; this can be: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Y ~ Year + I(Year^2) + I(Year^3)</a:t>
            </a:r>
          </a:p>
        </p:txBody>
      </p:sp>
    </p:spTree>
    <p:extLst>
      <p:ext uri="{BB962C8B-B14F-4D97-AF65-F5344CB8AC3E}">
        <p14:creationId xmlns:p14="http://schemas.microsoft.com/office/powerpoint/2010/main" val="3282085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6481-3041-C3EF-629E-DB479D80E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814"/>
            <a:ext cx="10515600" cy="47251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If pooling is requested (for the design-based estimators), the strata will be pooled in the order of "</a:t>
            </a:r>
            <a:r>
              <a:rPr lang="en-GB" err="1">
                <a:cs typeface="Calibri"/>
              </a:rPr>
              <a:t>designVars</a:t>
            </a:r>
            <a:r>
              <a:rPr lang="en-GB" dirty="0">
                <a:cs typeface="Calibri"/>
              </a:rPr>
              <a:t>"</a:t>
            </a:r>
          </a:p>
          <a:p>
            <a:r>
              <a:rPr lang="en-GB" dirty="0">
                <a:cs typeface="Calibri"/>
              </a:rPr>
              <a:t>Three additional vectors are needed to define how the pooling works:</a:t>
            </a:r>
          </a:p>
          <a:p>
            <a:pPr lvl="1"/>
            <a:r>
              <a:rPr lang="en-GB" dirty="0">
                <a:cs typeface="Calibri"/>
              </a:rPr>
              <a:t>"</a:t>
            </a:r>
            <a:r>
              <a:rPr lang="en-GB" dirty="0" err="1">
                <a:cs typeface="Calibri"/>
              </a:rPr>
              <a:t>poolTypes</a:t>
            </a:r>
            <a:r>
              <a:rPr lang="en-GB" dirty="0">
                <a:cs typeface="Calibri"/>
              </a:rPr>
              <a:t>": whether the variable should be pooled across adjacent levels (for Year only), all values, or a new variable (e.g. season rather than month)</a:t>
            </a:r>
          </a:p>
          <a:p>
            <a:pPr lvl="1"/>
            <a:r>
              <a:rPr lang="en-GB" dirty="0">
                <a:cs typeface="Calibri"/>
              </a:rPr>
              <a:t>"</a:t>
            </a:r>
            <a:r>
              <a:rPr lang="en-GB" dirty="0" err="1">
                <a:cs typeface="Calibri"/>
              </a:rPr>
              <a:t>pooledVar</a:t>
            </a:r>
            <a:r>
              <a:rPr lang="en-GB" dirty="0">
                <a:cs typeface="Calibri"/>
              </a:rPr>
              <a:t>": specifies the new variable for pooling</a:t>
            </a:r>
          </a:p>
          <a:p>
            <a:pPr lvl="1"/>
            <a:r>
              <a:rPr lang="en-GB" dirty="0">
                <a:cs typeface="Calibri"/>
              </a:rPr>
              <a:t>"</a:t>
            </a:r>
            <a:r>
              <a:rPr lang="en-GB" dirty="0" err="1">
                <a:cs typeface="Calibri"/>
              </a:rPr>
              <a:t>adjacentNum</a:t>
            </a:r>
            <a:r>
              <a:rPr lang="en-GB" dirty="0">
                <a:cs typeface="Calibri"/>
              </a:rPr>
              <a:t>": specifies the number of adjacent years to include</a:t>
            </a:r>
          </a:p>
          <a:p>
            <a:pPr lvl="1"/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Each of these vectors must be the same length as "</a:t>
            </a:r>
            <a:r>
              <a:rPr lang="en-GB" dirty="0" err="1">
                <a:cs typeface="Calibri"/>
              </a:rPr>
              <a:t>designVars</a:t>
            </a:r>
            <a:r>
              <a:rPr lang="en-GB" dirty="0">
                <a:cs typeface="Calibri"/>
              </a:rPr>
              <a:t>"</a:t>
            </a:r>
          </a:p>
          <a:p>
            <a:r>
              <a:rPr lang="en-GB" dirty="0">
                <a:cs typeface="Calibri"/>
              </a:rPr>
              <a:t>You must also specify the minimum number of sample units in a stratum to require pooling ("</a:t>
            </a:r>
            <a:r>
              <a:rPr lang="en-GB" dirty="0" err="1">
                <a:cs typeface="Calibri"/>
              </a:rPr>
              <a:t>minStrataUnit</a:t>
            </a:r>
            <a:r>
              <a:rPr lang="en-GB" dirty="0">
                <a:cs typeface="Calibri"/>
              </a:rPr>
              <a:t>")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165B43F-F2C6-BAB1-0503-09B70716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219" y="508898"/>
            <a:ext cx="10515600" cy="822357"/>
          </a:xfrm>
        </p:spPr>
        <p:txBody>
          <a:bodyPr/>
          <a:lstStyle/>
          <a:p>
            <a:r>
              <a:rPr lang="en-GB">
                <a:cs typeface="Calibri Light"/>
              </a:rPr>
              <a:t>Simulated data example </a:t>
            </a:r>
            <a:r>
              <a:rPr lang="en-GB" sz="3600">
                <a:cs typeface="Calibri Light"/>
              </a:rPr>
              <a:t>– </a:t>
            </a:r>
            <a:r>
              <a:rPr lang="en-GB" sz="3600" err="1">
                <a:cs typeface="Calibri Light"/>
              </a:rPr>
              <a:t>BycatchSetUp</a:t>
            </a:r>
            <a:r>
              <a:rPr lang="en-GB" sz="3600">
                <a:cs typeface="Calibri Light"/>
              </a:rPr>
              <a:t> function</a:t>
            </a:r>
          </a:p>
          <a:p>
            <a:endParaRPr lang="en-GB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023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picture containing text, screenshot, parallel, number&#10;&#10;Description automatically generated">
            <a:extLst>
              <a:ext uri="{FF2B5EF4-FFF2-40B4-BE49-F238E27FC236}">
                <a16:creationId xmlns:a16="http://schemas.microsoft.com/office/drawing/2014/main" id="{2939E6B2-D5A4-9177-75E9-93EF382A4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7"/>
          <a:stretch/>
        </p:blipFill>
        <p:spPr>
          <a:xfrm>
            <a:off x="1299104" y="1383771"/>
            <a:ext cx="9596024" cy="522412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DFB91C4-B721-4ED3-1279-41BABE252DAF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ea typeface="Calibri Light"/>
                <a:cs typeface="Calibri Light"/>
              </a:rPr>
              <a:t>BycatchSetUp</a:t>
            </a:r>
            <a:r>
              <a:rPr lang="en-GB" dirty="0">
                <a:ea typeface="Calibri Light"/>
                <a:cs typeface="Calibri Light"/>
              </a:rPr>
              <a:t> function - Outputs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67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4A7E0-5918-C7A6-2D8F-AA018522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The design-based estimators are calculated when "</a:t>
            </a:r>
            <a:r>
              <a:rPr lang="en-GB" dirty="0" err="1">
                <a:cs typeface="Calibri"/>
              </a:rPr>
              <a:t>bycatchSetUp</a:t>
            </a:r>
            <a:r>
              <a:rPr lang="en-GB" dirty="0">
                <a:cs typeface="Calibri"/>
              </a:rPr>
              <a:t>" is run, so you may stop here if you only need the design-based estimators</a:t>
            </a:r>
          </a:p>
          <a:p>
            <a:r>
              <a:rPr lang="en-GB" dirty="0">
                <a:cs typeface="Calibri"/>
              </a:rPr>
              <a:t>They are given in the csv files "</a:t>
            </a:r>
            <a:r>
              <a:rPr lang="en-GB" dirty="0" err="1">
                <a:cs typeface="Calibri"/>
              </a:rPr>
              <a:t>designYear</a:t>
            </a:r>
            <a:r>
              <a:rPr lang="en-GB" dirty="0">
                <a:cs typeface="Calibri"/>
              </a:rPr>
              <a:t>" and "</a:t>
            </a:r>
            <a:r>
              <a:rPr lang="en-GB" dirty="0" err="1">
                <a:cs typeface="Calibri"/>
              </a:rPr>
              <a:t>designStrata</a:t>
            </a:r>
            <a:r>
              <a:rPr lang="en-GB" dirty="0">
                <a:cs typeface="Calibri"/>
              </a:rPr>
              <a:t>"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426219-D4C9-914F-1A4D-882939285726}"/>
              </a:ext>
            </a:extLst>
          </p:cNvPr>
          <p:cNvSpPr>
            <a:spLocks noGrp="1"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ea typeface="Calibri Light"/>
                <a:cs typeface="Calibri Light"/>
              </a:rPr>
              <a:t>BycatchSetUp</a:t>
            </a:r>
            <a:r>
              <a:rPr lang="en-GB" dirty="0">
                <a:ea typeface="Calibri Light"/>
                <a:cs typeface="Calibri Light"/>
              </a:rPr>
              <a:t> function - Outputs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53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12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Office Theme</vt:lpstr>
      <vt:lpstr>ICCAT Workshop: investigation into bycatch estimation methodologies </vt:lpstr>
      <vt:lpstr>Example use of tool based on simulated data sets</vt:lpstr>
      <vt:lpstr>R libraries</vt:lpstr>
      <vt:lpstr>Simulated data example – BycatchSetUp function</vt:lpstr>
      <vt:lpstr>Simulated data example – BycatchSetUp function</vt:lpstr>
      <vt:lpstr>Simulated data example – BycatchSetUp function </vt:lpstr>
      <vt:lpstr>Simulated data example – BycatchSetUp function </vt:lpstr>
      <vt:lpstr>PowerPoint Presentation</vt:lpstr>
      <vt:lpstr>PowerPoint Presentation</vt:lpstr>
      <vt:lpstr>Simulated data example – BycatchFit function</vt:lpstr>
      <vt:lpstr>Simulated data example – BycatchFit function</vt:lpstr>
      <vt:lpstr>Simulated data example – BycatchFit function</vt:lpstr>
      <vt:lpstr>BycatchFit function - Outputs </vt:lpstr>
      <vt:lpstr>BycatchFit function - Outputs</vt:lpstr>
      <vt:lpstr>BycatchFit function - Outputs</vt:lpstr>
      <vt:lpstr>BycatchFit function - Outputs </vt:lpstr>
      <vt:lpstr>BycatchFit function - Outputs </vt:lpstr>
      <vt:lpstr>BycatchFit function - Outputs </vt:lpstr>
      <vt:lpstr>BycatchFit function - Outputs</vt:lpstr>
      <vt:lpstr>BycatchFit function - Outputs</vt:lpstr>
      <vt:lpstr>BycatchFit function - Outputs</vt:lpstr>
      <vt:lpstr>BycatchFit function - Outputs</vt:lpstr>
      <vt:lpstr>BycatchFit function - Outputs</vt:lpstr>
      <vt:lpstr>BycatchFit function - Outputs</vt:lpstr>
      <vt:lpstr>BycatchFit function -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ICCAT Workshop: investigation into bycatch estimation methodologies </dc:title>
  <dc:creator>Ana Adao</dc:creator>
  <cp:lastModifiedBy>Ana Adao</cp:lastModifiedBy>
  <cp:revision>482</cp:revision>
  <dcterms:created xsi:type="dcterms:W3CDTF">2023-06-26T17:23:43Z</dcterms:created>
  <dcterms:modified xsi:type="dcterms:W3CDTF">2024-07-03T10:34:04Z</dcterms:modified>
</cp:coreProperties>
</file>