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48" r:id="rId2"/>
  </p:sldMasterIdLst>
  <p:sldIdLst>
    <p:sldId id="256" r:id="rId3"/>
    <p:sldId id="483" r:id="rId4"/>
    <p:sldId id="440" r:id="rId5"/>
    <p:sldId id="487" r:id="rId6"/>
    <p:sldId id="475" r:id="rId7"/>
    <p:sldId id="476" r:id="rId8"/>
    <p:sldId id="482" r:id="rId9"/>
    <p:sldId id="488" r:id="rId10"/>
    <p:sldId id="257" r:id="rId11"/>
    <p:sldId id="489" r:id="rId12"/>
    <p:sldId id="490" r:id="rId13"/>
    <p:sldId id="485" r:id="rId14"/>
    <p:sldId id="486" r:id="rId15"/>
    <p:sldId id="4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160381-8880-B632-9856-C20727B9A5E5}" name="Babcock, Elizabeth A" initials="BEA" userId="S::ebabcock@miami.edu::02b9ec88-22ae-4f16-80a8-fd6316399148" providerId="AD"/>
  <p188:author id="{8A8658C4-EA34-C558-1461-8D5F5EBA3B7A}" name="Ana Adao" initials="AA" userId="4sg1S984hS8EFNoQqW+HZYqQVaroDF7FfhkaBBsjQzA=" providerId="None"/>
  <p188:author id="{EB03E4FB-0A0A-13D5-007C-6E6686915E36}" name="Bill Harford" initials="BH" userId="BMTSzNptz1qQi3xXoN0yTEW19V3f8GZOjB9CV5BamJ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7694DA-C70F-43B3-AE0D-183AE6E79744}" v="11" dt="2024-07-10T16:45:25.994"/>
    <p1510:client id="{64D53683-55D6-476A-B00F-A4F2D33EB278}" v="4" dt="2024-07-10T14:25:35.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8/10/relationships/authors" Target="authors.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Adao" userId="4sg1S984hS8EFNoQqW+HZYqQVaroDF7FfhkaBBsjQzA=" providerId="None" clId="Web-{F482E6E5-3755-4528-8BFD-229D60973E51}"/>
    <pc:docChg chg="delSld">
      <pc:chgData name="Ana Adao" userId="4sg1S984hS8EFNoQqW+HZYqQVaroDF7FfhkaBBsjQzA=" providerId="None" clId="Web-{F482E6E5-3755-4528-8BFD-229D60973E51}" dt="2023-07-14T14:40:12.062" v="3"/>
      <pc:docMkLst>
        <pc:docMk/>
      </pc:docMkLst>
      <pc:sldChg chg="del">
        <pc:chgData name="Ana Adao" userId="4sg1S984hS8EFNoQqW+HZYqQVaroDF7FfhkaBBsjQzA=" providerId="None" clId="Web-{F482E6E5-3755-4528-8BFD-229D60973E51}" dt="2023-07-14T14:40:05.655" v="1"/>
        <pc:sldMkLst>
          <pc:docMk/>
          <pc:sldMk cId="3930680427" sldId="474"/>
        </pc:sldMkLst>
      </pc:sldChg>
      <pc:sldChg chg="del">
        <pc:chgData name="Ana Adao" userId="4sg1S984hS8EFNoQqW+HZYqQVaroDF7FfhkaBBsjQzA=" providerId="None" clId="Web-{F482E6E5-3755-4528-8BFD-229D60973E51}" dt="2023-07-14T14:40:10.656" v="2"/>
        <pc:sldMkLst>
          <pc:docMk/>
          <pc:sldMk cId="2824101408" sldId="477"/>
        </pc:sldMkLst>
      </pc:sldChg>
      <pc:sldChg chg="del">
        <pc:chgData name="Ana Adao" userId="4sg1S984hS8EFNoQqW+HZYqQVaroDF7FfhkaBBsjQzA=" providerId="None" clId="Web-{F482E6E5-3755-4528-8BFD-229D60973E51}" dt="2023-07-14T14:40:12.062" v="3"/>
        <pc:sldMkLst>
          <pc:docMk/>
          <pc:sldMk cId="1306345716" sldId="478"/>
        </pc:sldMkLst>
      </pc:sldChg>
      <pc:sldChg chg="del">
        <pc:chgData name="Ana Adao" userId="4sg1S984hS8EFNoQqW+HZYqQVaroDF7FfhkaBBsjQzA=" providerId="None" clId="Web-{F482E6E5-3755-4528-8BFD-229D60973E51}" dt="2023-07-14T14:40:04.530" v="0"/>
        <pc:sldMkLst>
          <pc:docMk/>
          <pc:sldMk cId="2421508102" sldId="481"/>
        </pc:sldMkLst>
      </pc:sldChg>
    </pc:docChg>
  </pc:docChgLst>
  <pc:docChgLst>
    <pc:chgData name="Ana Adao" userId="4sg1S984hS8EFNoQqW+HZYqQVaroDF7FfhkaBBsjQzA=" providerId="None" clId="Web-{ED117C17-E8DC-4AFE-B761-15C8AD154102}"/>
    <pc:docChg chg="modSld">
      <pc:chgData name="Ana Adao" userId="4sg1S984hS8EFNoQqW+HZYqQVaroDF7FfhkaBBsjQzA=" providerId="None" clId="Web-{ED117C17-E8DC-4AFE-B761-15C8AD154102}" dt="2023-07-06T14:20:32.563" v="621" actId="14100"/>
      <pc:docMkLst>
        <pc:docMk/>
      </pc:docMkLst>
      <pc:sldChg chg="addSp modSp">
        <pc:chgData name="Ana Adao" userId="4sg1S984hS8EFNoQqW+HZYqQVaroDF7FfhkaBBsjQzA=" providerId="None" clId="Web-{ED117C17-E8DC-4AFE-B761-15C8AD154102}" dt="2023-07-06T13:55:58.438" v="173" actId="1076"/>
        <pc:sldMkLst>
          <pc:docMk/>
          <pc:sldMk cId="2824101408" sldId="477"/>
        </pc:sldMkLst>
        <pc:spChg chg="mod">
          <ac:chgData name="Ana Adao" userId="4sg1S984hS8EFNoQqW+HZYqQVaroDF7FfhkaBBsjQzA=" providerId="None" clId="Web-{ED117C17-E8DC-4AFE-B761-15C8AD154102}" dt="2023-07-06T13:50:21.759" v="0" actId="1076"/>
          <ac:spMkLst>
            <pc:docMk/>
            <pc:sldMk cId="2824101408" sldId="477"/>
            <ac:spMk id="2" creationId="{30CA45C7-81E8-91C6-FA9A-0631EF77147D}"/>
          </ac:spMkLst>
        </pc:spChg>
        <pc:spChg chg="add mod">
          <ac:chgData name="Ana Adao" userId="4sg1S984hS8EFNoQqW+HZYqQVaroDF7FfhkaBBsjQzA=" providerId="None" clId="Web-{ED117C17-E8DC-4AFE-B761-15C8AD154102}" dt="2023-07-06T13:55:58.438" v="173" actId="1076"/>
          <ac:spMkLst>
            <pc:docMk/>
            <pc:sldMk cId="2824101408" sldId="477"/>
            <ac:spMk id="3" creationId="{B20B5586-3085-4CB1-3C40-1F6E96CDB50B}"/>
          </ac:spMkLst>
        </pc:spChg>
        <pc:spChg chg="add mod">
          <ac:chgData name="Ana Adao" userId="4sg1S984hS8EFNoQqW+HZYqQVaroDF7FfhkaBBsjQzA=" providerId="None" clId="Web-{ED117C17-E8DC-4AFE-B761-15C8AD154102}" dt="2023-07-06T13:55:54.657" v="172" actId="1076"/>
          <ac:spMkLst>
            <pc:docMk/>
            <pc:sldMk cId="2824101408" sldId="477"/>
            <ac:spMk id="4" creationId="{027581BE-5C66-618A-E111-B561E46685B2}"/>
          </ac:spMkLst>
        </pc:spChg>
        <pc:spChg chg="mod">
          <ac:chgData name="Ana Adao" userId="4sg1S984hS8EFNoQqW+HZYqQVaroDF7FfhkaBBsjQzA=" providerId="None" clId="Web-{ED117C17-E8DC-4AFE-B761-15C8AD154102}" dt="2023-07-06T13:52:06.933" v="1" actId="1076"/>
          <ac:spMkLst>
            <pc:docMk/>
            <pc:sldMk cId="2824101408" sldId="477"/>
            <ac:spMk id="10" creationId="{424D6968-8BB1-2B3A-1558-7D8A60052206}"/>
          </ac:spMkLst>
        </pc:spChg>
        <pc:spChg chg="mod">
          <ac:chgData name="Ana Adao" userId="4sg1S984hS8EFNoQqW+HZYqQVaroDF7FfhkaBBsjQzA=" providerId="None" clId="Web-{ED117C17-E8DC-4AFE-B761-15C8AD154102}" dt="2023-07-06T13:52:21.543" v="5" actId="1076"/>
          <ac:spMkLst>
            <pc:docMk/>
            <pc:sldMk cId="2824101408" sldId="477"/>
            <ac:spMk id="13" creationId="{807AB0DE-E885-3221-D8DA-CA7746D5B783}"/>
          </ac:spMkLst>
        </pc:spChg>
        <pc:graphicFrameChg chg="mod">
          <ac:chgData name="Ana Adao" userId="4sg1S984hS8EFNoQqW+HZYqQVaroDF7FfhkaBBsjQzA=" providerId="None" clId="Web-{ED117C17-E8DC-4AFE-B761-15C8AD154102}" dt="2023-07-06T13:52:10.293" v="2" actId="1076"/>
          <ac:graphicFrameMkLst>
            <pc:docMk/>
            <pc:sldMk cId="2824101408" sldId="477"/>
            <ac:graphicFrameMk id="19" creationId="{7B7F73F7-57E8-27F9-264F-5FD2DD0936AB}"/>
          </ac:graphicFrameMkLst>
        </pc:graphicFrameChg>
        <pc:graphicFrameChg chg="mod">
          <ac:chgData name="Ana Adao" userId="4sg1S984hS8EFNoQqW+HZYqQVaroDF7FfhkaBBsjQzA=" providerId="None" clId="Web-{ED117C17-E8DC-4AFE-B761-15C8AD154102}" dt="2023-07-06T13:52:17.043" v="4" actId="1076"/>
          <ac:graphicFrameMkLst>
            <pc:docMk/>
            <pc:sldMk cId="2824101408" sldId="477"/>
            <ac:graphicFrameMk id="21" creationId="{E2C91457-8FA1-F59E-A63E-030741538288}"/>
          </ac:graphicFrameMkLst>
        </pc:graphicFrameChg>
      </pc:sldChg>
      <pc:sldChg chg="addSp modSp">
        <pc:chgData name="Ana Adao" userId="4sg1S984hS8EFNoQqW+HZYqQVaroDF7FfhkaBBsjQzA=" providerId="None" clId="Web-{ED117C17-E8DC-4AFE-B761-15C8AD154102}" dt="2023-07-06T14:03:21.666" v="474" actId="20577"/>
        <pc:sldMkLst>
          <pc:docMk/>
          <pc:sldMk cId="1149244908" sldId="479"/>
        </pc:sldMkLst>
        <pc:spChg chg="mod">
          <ac:chgData name="Ana Adao" userId="4sg1S984hS8EFNoQqW+HZYqQVaroDF7FfhkaBBsjQzA=" providerId="None" clId="Web-{ED117C17-E8DC-4AFE-B761-15C8AD154102}" dt="2023-07-06T13:56:06.970" v="174" actId="1076"/>
          <ac:spMkLst>
            <pc:docMk/>
            <pc:sldMk cId="1149244908" sldId="479"/>
            <ac:spMk id="2" creationId="{39B331C4-2F2B-1F5F-D642-97E46095B15B}"/>
          </ac:spMkLst>
        </pc:spChg>
        <pc:spChg chg="add mod">
          <ac:chgData name="Ana Adao" userId="4sg1S984hS8EFNoQqW+HZYqQVaroDF7FfhkaBBsjQzA=" providerId="None" clId="Web-{ED117C17-E8DC-4AFE-B761-15C8AD154102}" dt="2023-07-06T14:01:14.023" v="321" actId="20577"/>
          <ac:spMkLst>
            <pc:docMk/>
            <pc:sldMk cId="1149244908" sldId="479"/>
            <ac:spMk id="3" creationId="{AF8E4EFF-3868-534E-9C44-478241FAB1BE}"/>
          </ac:spMkLst>
        </pc:spChg>
        <pc:spChg chg="add mod">
          <ac:chgData name="Ana Adao" userId="4sg1S984hS8EFNoQqW+HZYqQVaroDF7FfhkaBBsjQzA=" providerId="None" clId="Web-{ED117C17-E8DC-4AFE-B761-15C8AD154102}" dt="2023-07-06T14:03:21.666" v="474" actId="20577"/>
          <ac:spMkLst>
            <pc:docMk/>
            <pc:sldMk cId="1149244908" sldId="479"/>
            <ac:spMk id="4" creationId="{A38B1DCA-CDF8-DE7B-9818-900F395F6EC5}"/>
          </ac:spMkLst>
        </pc:spChg>
        <pc:picChg chg="mod modCrop">
          <ac:chgData name="Ana Adao" userId="4sg1S984hS8EFNoQqW+HZYqQVaroDF7FfhkaBBsjQzA=" providerId="None" clId="Web-{ED117C17-E8DC-4AFE-B761-15C8AD154102}" dt="2023-07-06T13:58:41.661" v="177"/>
          <ac:picMkLst>
            <pc:docMk/>
            <pc:sldMk cId="1149244908" sldId="479"/>
            <ac:picMk id="10" creationId="{6FB26BF4-03B8-890C-8B07-A633043274B4}"/>
          </ac:picMkLst>
        </pc:picChg>
      </pc:sldChg>
      <pc:sldChg chg="addSp delSp modSp addCm modCm">
        <pc:chgData name="Ana Adao" userId="4sg1S984hS8EFNoQqW+HZYqQVaroDF7FfhkaBBsjQzA=" providerId="None" clId="Web-{ED117C17-E8DC-4AFE-B761-15C8AD154102}" dt="2023-07-06T14:20:32.563" v="621" actId="14100"/>
        <pc:sldMkLst>
          <pc:docMk/>
          <pc:sldMk cId="1572162508" sldId="480"/>
        </pc:sldMkLst>
        <pc:spChg chg="add del mod">
          <ac:chgData name="Ana Adao" userId="4sg1S984hS8EFNoQqW+HZYqQVaroDF7FfhkaBBsjQzA=" providerId="None" clId="Web-{ED117C17-E8DC-4AFE-B761-15C8AD154102}" dt="2023-07-06T14:03:44.683" v="476"/>
          <ac:spMkLst>
            <pc:docMk/>
            <pc:sldMk cId="1572162508" sldId="480"/>
            <ac:spMk id="3" creationId="{F61FB447-2189-B1F0-1509-D5FD890651E4}"/>
          </ac:spMkLst>
        </pc:spChg>
        <pc:spChg chg="del">
          <ac:chgData name="Ana Adao" userId="4sg1S984hS8EFNoQqW+HZYqQVaroDF7FfhkaBBsjQzA=" providerId="None" clId="Web-{ED117C17-E8DC-4AFE-B761-15C8AD154102}" dt="2023-07-06T14:03:34.151" v="475"/>
          <ac:spMkLst>
            <pc:docMk/>
            <pc:sldMk cId="1572162508" sldId="480"/>
            <ac:spMk id="4" creationId="{73DEE849-9058-31A2-4AFA-A5F033AA6ED7}"/>
          </ac:spMkLst>
        </pc:spChg>
        <pc:spChg chg="add mod">
          <ac:chgData name="Ana Adao" userId="4sg1S984hS8EFNoQqW+HZYqQVaroDF7FfhkaBBsjQzA=" providerId="None" clId="Web-{ED117C17-E8DC-4AFE-B761-15C8AD154102}" dt="2023-07-06T14:03:49.558" v="480" actId="20577"/>
          <ac:spMkLst>
            <pc:docMk/>
            <pc:sldMk cId="1572162508" sldId="480"/>
            <ac:spMk id="6" creationId="{1A98F293-3695-EEEB-0CAC-E810F87D3D1F}"/>
          </ac:spMkLst>
        </pc:spChg>
        <pc:spChg chg="add mod">
          <ac:chgData name="Ana Adao" userId="4sg1S984hS8EFNoQqW+HZYqQVaroDF7FfhkaBBsjQzA=" providerId="None" clId="Web-{ED117C17-E8DC-4AFE-B761-15C8AD154102}" dt="2023-07-06T14:20:32.563" v="621" actId="14100"/>
          <ac:spMkLst>
            <pc:docMk/>
            <pc:sldMk cId="1572162508" sldId="480"/>
            <ac:spMk id="8" creationId="{E3B800B0-218E-9561-095B-46834C49ABE1}"/>
          </ac:spMkLst>
        </pc:spChg>
        <pc:picChg chg="mod modCrop">
          <ac:chgData name="Ana Adao" userId="4sg1S984hS8EFNoQqW+HZYqQVaroDF7FfhkaBBsjQzA=" providerId="None" clId="Web-{ED117C17-E8DC-4AFE-B761-15C8AD154102}" dt="2023-07-06T14:04:05.824" v="483"/>
          <ac:picMkLst>
            <pc:docMk/>
            <pc:sldMk cId="1572162508" sldId="480"/>
            <ac:picMk id="15" creationId="{8F55E2A3-251B-C773-37DC-429CF971F5A8}"/>
          </ac:picMkLst>
        </pc:picChg>
        <pc:extLst>
          <p:ext xmlns:p="http://schemas.openxmlformats.org/presentationml/2006/main" uri="{D6D511B9-2390-475A-947B-AFAB55BFBCF1}">
            <pc226:cmChg xmlns:pc226="http://schemas.microsoft.com/office/powerpoint/2022/06/main/command" chg="add mod">
              <pc226:chgData name="Ana Adao" userId="4sg1S984hS8EFNoQqW+HZYqQVaroDF7FfhkaBBsjQzA=" providerId="None" clId="Web-{ED117C17-E8DC-4AFE-B761-15C8AD154102}" dt="2023-07-06T14:20:28.048" v="619" actId="20577"/>
              <pc2:cmMkLst xmlns:pc2="http://schemas.microsoft.com/office/powerpoint/2019/9/main/command">
                <pc:docMk/>
                <pc:sldMk cId="1572162508" sldId="480"/>
                <pc2:cmMk id="{46F21CCC-40B7-48BE-A01E-4AA3351E24A1}"/>
              </pc2:cmMkLst>
            </pc226:cmChg>
          </p:ext>
        </pc:extLst>
      </pc:sldChg>
    </pc:docChg>
  </pc:docChgLst>
  <pc:docChgLst>
    <pc:chgData name="Ana Adao" userId="4sg1S984hS8EFNoQqW+HZYqQVaroDF7FfhkaBBsjQzA=" providerId="None" clId="Web-{2C7694DA-C70F-43B3-AE0D-183AE6E79744}"/>
    <pc:docChg chg="addSld delSld modSld">
      <pc:chgData name="Ana Adao" userId="4sg1S984hS8EFNoQqW+HZYqQVaroDF7FfhkaBBsjQzA=" providerId="None" clId="Web-{2C7694DA-C70F-43B3-AE0D-183AE6E79744}" dt="2024-07-10T16:45:25.994" v="10" actId="20577"/>
      <pc:docMkLst>
        <pc:docMk/>
      </pc:docMkLst>
      <pc:sldChg chg="modSp add del mod modShow">
        <pc:chgData name="Ana Adao" userId="4sg1S984hS8EFNoQqW+HZYqQVaroDF7FfhkaBBsjQzA=" providerId="None" clId="Web-{2C7694DA-C70F-43B3-AE0D-183AE6E79744}" dt="2024-07-10T16:45:25.994" v="10" actId="20577"/>
        <pc:sldMkLst>
          <pc:docMk/>
          <pc:sldMk cId="2532145543" sldId="257"/>
        </pc:sldMkLst>
        <pc:spChg chg="mod">
          <ac:chgData name="Ana Adao" userId="4sg1S984hS8EFNoQqW+HZYqQVaroDF7FfhkaBBsjQzA=" providerId="None" clId="Web-{2C7694DA-C70F-43B3-AE0D-183AE6E79744}" dt="2024-07-10T16:44:09.038" v="5" actId="1076"/>
          <ac:spMkLst>
            <pc:docMk/>
            <pc:sldMk cId="2532145543" sldId="257"/>
            <ac:spMk id="2" creationId="{4390C145-2F33-6820-6A8B-BFF0449E8541}"/>
          </ac:spMkLst>
        </pc:spChg>
        <pc:spChg chg="mod">
          <ac:chgData name="Ana Adao" userId="4sg1S984hS8EFNoQqW+HZYqQVaroDF7FfhkaBBsjQzA=" providerId="None" clId="Web-{2C7694DA-C70F-43B3-AE0D-183AE6E79744}" dt="2024-07-10T16:45:25.994" v="10" actId="20577"/>
          <ac:spMkLst>
            <pc:docMk/>
            <pc:sldMk cId="2532145543" sldId="257"/>
            <ac:spMk id="3" creationId="{32A965C5-90AC-3F24-B4B1-E9B716D26502}"/>
          </ac:spMkLst>
        </pc:spChg>
      </pc:sldChg>
      <pc:sldChg chg="new del">
        <pc:chgData name="Ana Adao" userId="4sg1S984hS8EFNoQqW+HZYqQVaroDF7FfhkaBBsjQzA=" providerId="None" clId="Web-{2C7694DA-C70F-43B3-AE0D-183AE6E79744}" dt="2024-07-10T16:44:02.850" v="3"/>
        <pc:sldMkLst>
          <pc:docMk/>
          <pc:sldMk cId="1084285303" sldId="487"/>
        </pc:sldMkLst>
      </pc:sldChg>
    </pc:docChg>
  </pc:docChgLst>
  <pc:docChgLst>
    <pc:chgData name="Ana Adao" clId="Web-{329B4C77-1D97-4AA7-A209-9D085C8F38CB}"/>
    <pc:docChg chg="addSld modSld">
      <pc:chgData name="Ana Adao" userId="" providerId="" clId="Web-{329B4C77-1D97-4AA7-A209-9D085C8F38CB}" dt="2023-06-30T20:12:41.621" v="224" actId="1076"/>
      <pc:docMkLst>
        <pc:docMk/>
      </pc:docMkLst>
      <pc:sldChg chg="addSp delSp modSp">
        <pc:chgData name="Ana Adao" userId="" providerId="" clId="Web-{329B4C77-1D97-4AA7-A209-9D085C8F38CB}" dt="2023-06-30T20:12:41.621" v="224" actId="1076"/>
        <pc:sldMkLst>
          <pc:docMk/>
          <pc:sldMk cId="2824101408" sldId="477"/>
        </pc:sldMkLst>
        <pc:spChg chg="del">
          <ac:chgData name="Ana Adao" userId="" providerId="" clId="Web-{329B4C77-1D97-4AA7-A209-9D085C8F38CB}" dt="2023-06-30T19:57:24.054" v="0"/>
          <ac:spMkLst>
            <pc:docMk/>
            <pc:sldMk cId="2824101408" sldId="477"/>
            <ac:spMk id="3" creationId="{20587B50-732C-A862-D8DE-6ADACB010BF2}"/>
          </ac:spMkLst>
        </pc:spChg>
        <pc:spChg chg="add del mod">
          <ac:chgData name="Ana Adao" userId="" providerId="" clId="Web-{329B4C77-1D97-4AA7-A209-9D085C8F38CB}" dt="2023-06-30T19:58:49.618" v="8"/>
          <ac:spMkLst>
            <pc:docMk/>
            <pc:sldMk cId="2824101408" sldId="477"/>
            <ac:spMk id="7" creationId="{BF0C1D3F-5EEF-B78A-28EA-22761F1F6FD5}"/>
          </ac:spMkLst>
        </pc:spChg>
        <pc:spChg chg="add mod">
          <ac:chgData name="Ana Adao" userId="" providerId="" clId="Web-{329B4C77-1D97-4AA7-A209-9D085C8F38CB}" dt="2023-06-30T20:12:27.808" v="221" actId="1076"/>
          <ac:spMkLst>
            <pc:docMk/>
            <pc:sldMk cId="2824101408" sldId="477"/>
            <ac:spMk id="10" creationId="{424D6968-8BB1-2B3A-1558-7D8A60052206}"/>
          </ac:spMkLst>
        </pc:spChg>
        <pc:spChg chg="add mod">
          <ac:chgData name="Ana Adao" userId="" providerId="" clId="Web-{329B4C77-1D97-4AA7-A209-9D085C8F38CB}" dt="2023-06-30T20:12:31.605" v="222" actId="1076"/>
          <ac:spMkLst>
            <pc:docMk/>
            <pc:sldMk cId="2824101408" sldId="477"/>
            <ac:spMk id="13" creationId="{807AB0DE-E885-3221-D8DA-CA7746D5B783}"/>
          </ac:spMkLst>
        </pc:spChg>
        <pc:spChg chg="add del mod">
          <ac:chgData name="Ana Adao" userId="" providerId="" clId="Web-{329B4C77-1D97-4AA7-A209-9D085C8F38CB}" dt="2023-06-30T20:03:08.484" v="57"/>
          <ac:spMkLst>
            <pc:docMk/>
            <pc:sldMk cId="2824101408" sldId="477"/>
            <ac:spMk id="17" creationId="{F052C572-73BA-B30D-8E52-8614A61933A7}"/>
          </ac:spMkLst>
        </pc:spChg>
        <pc:graphicFrameChg chg="add del mod ord modGraphic">
          <ac:chgData name="Ana Adao" userId="" providerId="" clId="Web-{329B4C77-1D97-4AA7-A209-9D085C8F38CB}" dt="2023-06-30T19:58:40.384" v="7"/>
          <ac:graphicFrameMkLst>
            <pc:docMk/>
            <pc:sldMk cId="2824101408" sldId="477"/>
            <ac:graphicFrameMk id="5" creationId="{93C0D526-F701-FCB3-41B0-681022B2B5A3}"/>
          </ac:graphicFrameMkLst>
        </pc:graphicFrameChg>
        <pc:graphicFrameChg chg="add del mod ord modGraphic">
          <ac:chgData name="Ana Adao" userId="" providerId="" clId="Web-{329B4C77-1D97-4AA7-A209-9D085C8F38CB}" dt="2023-06-30T20:03:00.765" v="56"/>
          <ac:graphicFrameMkLst>
            <pc:docMk/>
            <pc:sldMk cId="2824101408" sldId="477"/>
            <ac:graphicFrameMk id="9" creationId="{81467F0A-D8A1-FFCB-E95E-092E39A21A53}"/>
          </ac:graphicFrameMkLst>
        </pc:graphicFrameChg>
        <pc:graphicFrameChg chg="add del mod modGraphic">
          <ac:chgData name="Ana Adao" userId="" providerId="" clId="Web-{329B4C77-1D97-4AA7-A209-9D085C8F38CB}" dt="2023-06-30T20:02:54.609" v="55"/>
          <ac:graphicFrameMkLst>
            <pc:docMk/>
            <pc:sldMk cId="2824101408" sldId="477"/>
            <ac:graphicFrameMk id="12" creationId="{2DA52AE9-BB53-6C07-E78B-85C9A6B80274}"/>
          </ac:graphicFrameMkLst>
        </pc:graphicFrameChg>
        <pc:graphicFrameChg chg="add del mod">
          <ac:chgData name="Ana Adao" userId="" providerId="" clId="Web-{329B4C77-1D97-4AA7-A209-9D085C8F38CB}" dt="2023-06-30T20:01:49.420" v="51"/>
          <ac:graphicFrameMkLst>
            <pc:docMk/>
            <pc:sldMk cId="2824101408" sldId="477"/>
            <ac:graphicFrameMk id="15" creationId="{02B03F88-6FC5-DFD5-55EC-3BDB195719EC}"/>
          </ac:graphicFrameMkLst>
        </pc:graphicFrameChg>
        <pc:graphicFrameChg chg="add mod modGraphic">
          <ac:chgData name="Ana Adao" userId="" providerId="" clId="Web-{329B4C77-1D97-4AA7-A209-9D085C8F38CB}" dt="2023-06-30T20:12:38.058" v="223" actId="1076"/>
          <ac:graphicFrameMkLst>
            <pc:docMk/>
            <pc:sldMk cId="2824101408" sldId="477"/>
            <ac:graphicFrameMk id="19" creationId="{7B7F73F7-57E8-27F9-264F-5FD2DD0936AB}"/>
          </ac:graphicFrameMkLst>
        </pc:graphicFrameChg>
        <pc:graphicFrameChg chg="add mod modGraphic">
          <ac:chgData name="Ana Adao" userId="" providerId="" clId="Web-{329B4C77-1D97-4AA7-A209-9D085C8F38CB}" dt="2023-06-30T20:12:41.621" v="224" actId="1076"/>
          <ac:graphicFrameMkLst>
            <pc:docMk/>
            <pc:sldMk cId="2824101408" sldId="477"/>
            <ac:graphicFrameMk id="21" creationId="{E2C91457-8FA1-F59E-A63E-030741538288}"/>
          </ac:graphicFrameMkLst>
        </pc:graphicFrameChg>
      </pc:sldChg>
      <pc:sldChg chg="modSp new">
        <pc:chgData name="Ana Adao" userId="" providerId="" clId="Web-{329B4C77-1D97-4AA7-A209-9D085C8F38CB}" dt="2023-06-30T20:11:29.572" v="217" actId="20577"/>
        <pc:sldMkLst>
          <pc:docMk/>
          <pc:sldMk cId="1306345716" sldId="478"/>
        </pc:sldMkLst>
        <pc:spChg chg="mod">
          <ac:chgData name="Ana Adao" userId="" providerId="" clId="Web-{329B4C77-1D97-4AA7-A209-9D085C8F38CB}" dt="2023-06-30T20:07:39.818" v="176" actId="20577"/>
          <ac:spMkLst>
            <pc:docMk/>
            <pc:sldMk cId="1306345716" sldId="478"/>
            <ac:spMk id="2" creationId="{3223E2A1-CD9C-7A99-FFFB-7E6E3382B207}"/>
          </ac:spMkLst>
        </pc:spChg>
        <pc:spChg chg="mod">
          <ac:chgData name="Ana Adao" userId="" providerId="" clId="Web-{329B4C77-1D97-4AA7-A209-9D085C8F38CB}" dt="2023-06-30T20:11:29.572" v="217" actId="20577"/>
          <ac:spMkLst>
            <pc:docMk/>
            <pc:sldMk cId="1306345716" sldId="478"/>
            <ac:spMk id="3" creationId="{204B49EE-A5D8-04AA-3568-5924F4019AEE}"/>
          </ac:spMkLst>
        </pc:spChg>
      </pc:sldChg>
    </pc:docChg>
  </pc:docChgLst>
  <pc:docChgLst>
    <pc:chgData name="Ana Adao" userId="4sg1S984hS8EFNoQqW+HZYqQVaroDF7FfhkaBBsjQzA=" providerId="None" clId="Web-{B8A8E0C4-ACB3-49AF-868E-D014B5BDB740}"/>
    <pc:docChg chg="addSld modSld">
      <pc:chgData name="Ana Adao" userId="4sg1S984hS8EFNoQqW+HZYqQVaroDF7FfhkaBBsjQzA=" providerId="None" clId="Web-{B8A8E0C4-ACB3-49AF-868E-D014B5BDB740}" dt="2023-06-29T16:29:44.615" v="166" actId="20577"/>
      <pc:docMkLst>
        <pc:docMk/>
      </pc:docMkLst>
      <pc:sldChg chg="modSp">
        <pc:chgData name="Ana Adao" userId="4sg1S984hS8EFNoQqW+HZYqQVaroDF7FfhkaBBsjQzA=" providerId="None" clId="Web-{B8A8E0C4-ACB3-49AF-868E-D014B5BDB740}" dt="2023-06-29T16:15:52.664" v="21" actId="20577"/>
        <pc:sldMkLst>
          <pc:docMk/>
          <pc:sldMk cId="1159214609" sldId="256"/>
        </pc:sldMkLst>
        <pc:spChg chg="mod">
          <ac:chgData name="Ana Adao" userId="4sg1S984hS8EFNoQqW+HZYqQVaroDF7FfhkaBBsjQzA=" providerId="None" clId="Web-{B8A8E0C4-ACB3-49AF-868E-D014B5BDB740}" dt="2023-06-29T16:15:52.664" v="21" actId="20577"/>
          <ac:spMkLst>
            <pc:docMk/>
            <pc:sldMk cId="1159214609" sldId="256"/>
            <ac:spMk id="3" creationId="{63BAF665-B884-33F4-7DC7-C6308D98A265}"/>
          </ac:spMkLst>
        </pc:spChg>
      </pc:sldChg>
      <pc:sldChg chg="addSp delSp modSp new">
        <pc:chgData name="Ana Adao" userId="4sg1S984hS8EFNoQqW+HZYqQVaroDF7FfhkaBBsjQzA=" providerId="None" clId="Web-{B8A8E0C4-ACB3-49AF-868E-D014B5BDB740}" dt="2023-06-29T16:27:45.892" v="157" actId="20577"/>
        <pc:sldMkLst>
          <pc:docMk/>
          <pc:sldMk cId="3010002779" sldId="475"/>
        </pc:sldMkLst>
        <pc:spChg chg="del">
          <ac:chgData name="Ana Adao" userId="4sg1S984hS8EFNoQqW+HZYqQVaroDF7FfhkaBBsjQzA=" providerId="None" clId="Web-{B8A8E0C4-ACB3-49AF-868E-D014B5BDB740}" dt="2023-06-29T16:23:45.321" v="23"/>
          <ac:spMkLst>
            <pc:docMk/>
            <pc:sldMk cId="3010002779" sldId="475"/>
            <ac:spMk id="2" creationId="{038CD0D5-7EA8-6247-EE21-E123EF2FAE6F}"/>
          </ac:spMkLst>
        </pc:spChg>
        <pc:spChg chg="mod">
          <ac:chgData name="Ana Adao" userId="4sg1S984hS8EFNoQqW+HZYqQVaroDF7FfhkaBBsjQzA=" providerId="None" clId="Web-{B8A8E0C4-ACB3-49AF-868E-D014B5BDB740}" dt="2023-06-29T16:27:45.892" v="157" actId="20577"/>
          <ac:spMkLst>
            <pc:docMk/>
            <pc:sldMk cId="3010002779" sldId="475"/>
            <ac:spMk id="3" creationId="{4DC686F2-97EF-A44B-F498-14F7DB68B2BA}"/>
          </ac:spMkLst>
        </pc:spChg>
        <pc:spChg chg="add mod">
          <ac:chgData name="Ana Adao" userId="4sg1S984hS8EFNoQqW+HZYqQVaroDF7FfhkaBBsjQzA=" providerId="None" clId="Web-{B8A8E0C4-ACB3-49AF-868E-D014B5BDB740}" dt="2023-06-29T16:23:45.618" v="24"/>
          <ac:spMkLst>
            <pc:docMk/>
            <pc:sldMk cId="3010002779" sldId="475"/>
            <ac:spMk id="5" creationId="{B81A3907-6678-8743-2876-BB3B0957A684}"/>
          </ac:spMkLst>
        </pc:spChg>
      </pc:sldChg>
      <pc:sldChg chg="addSp delSp modSp new">
        <pc:chgData name="Ana Adao" userId="4sg1S984hS8EFNoQqW+HZYqQVaroDF7FfhkaBBsjQzA=" providerId="None" clId="Web-{B8A8E0C4-ACB3-49AF-868E-D014B5BDB740}" dt="2023-06-29T16:29:44.615" v="166" actId="20577"/>
        <pc:sldMkLst>
          <pc:docMk/>
          <pc:sldMk cId="1026095123" sldId="476"/>
        </pc:sldMkLst>
        <pc:spChg chg="del">
          <ac:chgData name="Ana Adao" userId="4sg1S984hS8EFNoQqW+HZYqQVaroDF7FfhkaBBsjQzA=" providerId="None" clId="Web-{B8A8E0C4-ACB3-49AF-868E-D014B5BDB740}" dt="2023-06-29T16:27:54.783" v="159"/>
          <ac:spMkLst>
            <pc:docMk/>
            <pc:sldMk cId="1026095123" sldId="476"/>
            <ac:spMk id="2" creationId="{196F02A9-1F73-0524-FD45-D139E4EFF86D}"/>
          </ac:spMkLst>
        </pc:spChg>
        <pc:spChg chg="mod">
          <ac:chgData name="Ana Adao" userId="4sg1S984hS8EFNoQqW+HZYqQVaroDF7FfhkaBBsjQzA=" providerId="None" clId="Web-{B8A8E0C4-ACB3-49AF-868E-D014B5BDB740}" dt="2023-06-29T16:29:44.615" v="166" actId="20577"/>
          <ac:spMkLst>
            <pc:docMk/>
            <pc:sldMk cId="1026095123" sldId="476"/>
            <ac:spMk id="3" creationId="{8D1DD88E-FA1D-40E0-181B-A01A0592B2F5}"/>
          </ac:spMkLst>
        </pc:spChg>
        <pc:spChg chg="add mod">
          <ac:chgData name="Ana Adao" userId="4sg1S984hS8EFNoQqW+HZYqQVaroDF7FfhkaBBsjQzA=" providerId="None" clId="Web-{B8A8E0C4-ACB3-49AF-868E-D014B5BDB740}" dt="2023-06-29T16:27:55.048" v="160"/>
          <ac:spMkLst>
            <pc:docMk/>
            <pc:sldMk cId="1026095123" sldId="476"/>
            <ac:spMk id="5" creationId="{8F180691-24C6-82FB-CA0E-5C67A30B07FC}"/>
          </ac:spMkLst>
        </pc:spChg>
      </pc:sldChg>
    </pc:docChg>
  </pc:docChgLst>
  <pc:docChgLst>
    <pc:chgData name="Ana Adao" clId="Web-{1963791F-4B31-48CB-BDE4-EA58CF3879A3}"/>
    <pc:docChg chg="modSld">
      <pc:chgData name="Ana Adao" userId="" providerId="" clId="Web-{1963791F-4B31-48CB-BDE4-EA58CF3879A3}" dt="2023-07-10T12:43:02.642" v="10" actId="1076"/>
      <pc:docMkLst>
        <pc:docMk/>
      </pc:docMkLst>
      <pc:sldChg chg="addSp modSp">
        <pc:chgData name="Ana Adao" userId="" providerId="" clId="Web-{1963791F-4B31-48CB-BDE4-EA58CF3879A3}" dt="2023-07-10T12:43:02.642" v="10" actId="1076"/>
        <pc:sldMkLst>
          <pc:docMk/>
          <pc:sldMk cId="1159214609" sldId="256"/>
        </pc:sldMkLst>
        <pc:spChg chg="mod">
          <ac:chgData name="Ana Adao" userId="" providerId="" clId="Web-{1963791F-4B31-48CB-BDE4-EA58CF3879A3}" dt="2023-07-10T12:42:55.626" v="8" actId="14100"/>
          <ac:spMkLst>
            <pc:docMk/>
            <pc:sldMk cId="1159214609" sldId="256"/>
            <ac:spMk id="3" creationId="{63BAF665-B884-33F4-7DC7-C6308D98A265}"/>
          </ac:spMkLst>
        </pc:spChg>
        <pc:picChg chg="add mod">
          <ac:chgData name="Ana Adao" userId="" providerId="" clId="Web-{1963791F-4B31-48CB-BDE4-EA58CF3879A3}" dt="2023-07-10T12:43:02.642" v="10" actId="1076"/>
          <ac:picMkLst>
            <pc:docMk/>
            <pc:sldMk cId="1159214609" sldId="256"/>
            <ac:picMk id="4" creationId="{01B35128-9B41-BA07-3F53-797F7F39F36B}"/>
          </ac:picMkLst>
        </pc:picChg>
      </pc:sldChg>
    </pc:docChg>
  </pc:docChgLst>
  <pc:docChgLst>
    <pc:chgData name="Ana Adao" userId="4sg1S984hS8EFNoQqW+HZYqQVaroDF7FfhkaBBsjQzA=" providerId="None" clId="Web-{64D53683-55D6-476A-B00F-A4F2D33EB278}"/>
    <pc:docChg chg="modSld">
      <pc:chgData name="Ana Adao" userId="4sg1S984hS8EFNoQqW+HZYqQVaroDF7FfhkaBBsjQzA=" providerId="None" clId="Web-{64D53683-55D6-476A-B00F-A4F2D33EB278}" dt="2024-07-10T14:25:35.158" v="3"/>
      <pc:docMkLst>
        <pc:docMk/>
      </pc:docMkLst>
      <pc:sldChg chg="mod modShow">
        <pc:chgData name="Ana Adao" userId="4sg1S984hS8EFNoQqW+HZYqQVaroDF7FfhkaBBsjQzA=" providerId="None" clId="Web-{64D53683-55D6-476A-B00F-A4F2D33EB278}" dt="2024-07-10T14:25:35.158" v="3"/>
        <pc:sldMkLst>
          <pc:docMk/>
          <pc:sldMk cId="1149244908" sldId="479"/>
        </pc:sldMkLst>
      </pc:sldChg>
      <pc:sldChg chg="mod modShow">
        <pc:chgData name="Ana Adao" userId="4sg1S984hS8EFNoQqW+HZYqQVaroDF7FfhkaBBsjQzA=" providerId="None" clId="Web-{64D53683-55D6-476A-B00F-A4F2D33EB278}" dt="2024-07-10T14:25:35.065" v="2"/>
        <pc:sldMkLst>
          <pc:docMk/>
          <pc:sldMk cId="1572162508" sldId="480"/>
        </pc:sldMkLst>
      </pc:sldChg>
      <pc:sldChg chg="mod modShow">
        <pc:chgData name="Ana Adao" userId="4sg1S984hS8EFNoQqW+HZYqQVaroDF7FfhkaBBsjQzA=" providerId="None" clId="Web-{64D53683-55D6-476A-B00F-A4F2D33EB278}" dt="2024-07-10T14:25:34.987" v="1"/>
        <pc:sldMkLst>
          <pc:docMk/>
          <pc:sldMk cId="742359490" sldId="485"/>
        </pc:sldMkLst>
      </pc:sldChg>
      <pc:sldChg chg="mod modShow">
        <pc:chgData name="Ana Adao" userId="4sg1S984hS8EFNoQqW+HZYqQVaroDF7FfhkaBBsjQzA=" providerId="None" clId="Web-{64D53683-55D6-476A-B00F-A4F2D33EB278}" dt="2024-07-10T14:25:34.908" v="0"/>
        <pc:sldMkLst>
          <pc:docMk/>
          <pc:sldMk cId="3466450087" sldId="486"/>
        </pc:sldMkLst>
      </pc:sldChg>
    </pc:docChg>
  </pc:docChgLst>
  <pc:docChgLst>
    <pc:chgData name="Ana Adao" userId="4sg1S984hS8EFNoQqW+HZYqQVaroDF7FfhkaBBsjQzA=" providerId="None" clId="Web-{EA897921-3C8D-4ED8-A766-F03DDAFEE049}"/>
    <pc:docChg chg="addSld modSld">
      <pc:chgData name="Ana Adao" userId="4sg1S984hS8EFNoQqW+HZYqQVaroDF7FfhkaBBsjQzA=" providerId="None" clId="Web-{EA897921-3C8D-4ED8-A766-F03DDAFEE049}" dt="2023-07-13T15:32:17.080" v="186"/>
      <pc:docMkLst>
        <pc:docMk/>
      </pc:docMkLst>
      <pc:sldChg chg="modSp">
        <pc:chgData name="Ana Adao" userId="4sg1S984hS8EFNoQqW+HZYqQVaroDF7FfhkaBBsjQzA=" providerId="None" clId="Web-{EA897921-3C8D-4ED8-A766-F03DDAFEE049}" dt="2023-07-13T15:17:59.716" v="14" actId="20577"/>
        <pc:sldMkLst>
          <pc:docMk/>
          <pc:sldMk cId="1149244908" sldId="479"/>
        </pc:sldMkLst>
        <pc:spChg chg="mod">
          <ac:chgData name="Ana Adao" userId="4sg1S984hS8EFNoQqW+HZYqQVaroDF7FfhkaBBsjQzA=" providerId="None" clId="Web-{EA897921-3C8D-4ED8-A766-F03DDAFEE049}" dt="2023-07-13T15:17:59.716" v="14" actId="20577"/>
          <ac:spMkLst>
            <pc:docMk/>
            <pc:sldMk cId="1149244908" sldId="479"/>
            <ac:spMk id="2" creationId="{39B331C4-2F2B-1F5F-D642-97E46095B15B}"/>
          </ac:spMkLst>
        </pc:spChg>
      </pc:sldChg>
      <pc:sldChg chg="modSp">
        <pc:chgData name="Ana Adao" userId="4sg1S984hS8EFNoQqW+HZYqQVaroDF7FfhkaBBsjQzA=" providerId="None" clId="Web-{EA897921-3C8D-4ED8-A766-F03DDAFEE049}" dt="2023-07-13T15:18:10.951" v="22" actId="20577"/>
        <pc:sldMkLst>
          <pc:docMk/>
          <pc:sldMk cId="1572162508" sldId="480"/>
        </pc:sldMkLst>
        <pc:spChg chg="mod">
          <ac:chgData name="Ana Adao" userId="4sg1S984hS8EFNoQqW+HZYqQVaroDF7FfhkaBBsjQzA=" providerId="None" clId="Web-{EA897921-3C8D-4ED8-A766-F03DDAFEE049}" dt="2023-07-13T15:18:10.951" v="22" actId="20577"/>
          <ac:spMkLst>
            <pc:docMk/>
            <pc:sldMk cId="1572162508" sldId="480"/>
            <ac:spMk id="6" creationId="{1A98F293-3695-EEEB-0CAC-E810F87D3D1F}"/>
          </ac:spMkLst>
        </pc:spChg>
      </pc:sldChg>
      <pc:sldChg chg="addSp delSp modSp new addCm">
        <pc:chgData name="Ana Adao" userId="4sg1S984hS8EFNoQqW+HZYqQVaroDF7FfhkaBBsjQzA=" providerId="None" clId="Web-{EA897921-3C8D-4ED8-A766-F03DDAFEE049}" dt="2023-07-13T15:32:17.080" v="186"/>
        <pc:sldMkLst>
          <pc:docMk/>
          <pc:sldMk cId="742359490" sldId="485"/>
        </pc:sldMkLst>
        <pc:spChg chg="del">
          <ac:chgData name="Ana Adao" userId="4sg1S984hS8EFNoQqW+HZYqQVaroDF7FfhkaBBsjQzA=" providerId="None" clId="Web-{EA897921-3C8D-4ED8-A766-F03DDAFEE049}" dt="2023-07-13T15:18:20.639" v="23"/>
          <ac:spMkLst>
            <pc:docMk/>
            <pc:sldMk cId="742359490" sldId="485"/>
            <ac:spMk id="2" creationId="{2D62D28D-4398-0312-EFF9-35DB33B05659}"/>
          </ac:spMkLst>
        </pc:spChg>
        <pc:spChg chg="del">
          <ac:chgData name="Ana Adao" userId="4sg1S984hS8EFNoQqW+HZYqQVaroDF7FfhkaBBsjQzA=" providerId="None" clId="Web-{EA897921-3C8D-4ED8-A766-F03DDAFEE049}" dt="2023-07-13T15:17:15.604" v="1"/>
          <ac:spMkLst>
            <pc:docMk/>
            <pc:sldMk cId="742359490" sldId="485"/>
            <ac:spMk id="3" creationId="{D629C815-B10D-651D-B29F-DB0E5A20A39C}"/>
          </ac:spMkLst>
        </pc:spChg>
        <pc:spChg chg="add mod">
          <ac:chgData name="Ana Adao" userId="4sg1S984hS8EFNoQqW+HZYqQVaroDF7FfhkaBBsjQzA=" providerId="None" clId="Web-{EA897921-3C8D-4ED8-A766-F03DDAFEE049}" dt="2023-07-13T15:18:27.202" v="26" actId="20577"/>
          <ac:spMkLst>
            <pc:docMk/>
            <pc:sldMk cId="742359490" sldId="485"/>
            <ac:spMk id="6" creationId="{79077885-47C0-5269-A5FE-AFE804A1CAAA}"/>
          </ac:spMkLst>
        </pc:spChg>
        <pc:spChg chg="add mod">
          <ac:chgData name="Ana Adao" userId="4sg1S984hS8EFNoQqW+HZYqQVaroDF7FfhkaBBsjQzA=" providerId="None" clId="Web-{EA897921-3C8D-4ED8-A766-F03DDAFEE049}" dt="2023-07-13T15:27:35.251" v="129" actId="1076"/>
          <ac:spMkLst>
            <pc:docMk/>
            <pc:sldMk cId="742359490" sldId="485"/>
            <ac:spMk id="9" creationId="{BAE79A01-C5DE-EF80-E91E-4C03E6DD8D73}"/>
          </ac:spMkLst>
        </pc:spChg>
        <pc:spChg chg="add del mod">
          <ac:chgData name="Ana Adao" userId="4sg1S984hS8EFNoQqW+HZYqQVaroDF7FfhkaBBsjQzA=" providerId="None" clId="Web-{EA897921-3C8D-4ED8-A766-F03DDAFEE049}" dt="2023-07-13T15:25:43.338" v="106"/>
          <ac:spMkLst>
            <pc:docMk/>
            <pc:sldMk cId="742359490" sldId="485"/>
            <ac:spMk id="12" creationId="{FE21F45C-1ACA-9089-DE07-3D9A56D078B3}"/>
          </ac:spMkLst>
        </pc:spChg>
        <pc:picChg chg="add del mod ord modCrop">
          <ac:chgData name="Ana Adao" userId="4sg1S984hS8EFNoQqW+HZYqQVaroDF7FfhkaBBsjQzA=" providerId="None" clId="Web-{EA897921-3C8D-4ED8-A766-F03DDAFEE049}" dt="2023-07-13T15:25:40.322" v="105"/>
          <ac:picMkLst>
            <pc:docMk/>
            <pc:sldMk cId="742359490" sldId="485"/>
            <ac:picMk id="4" creationId="{C2764118-4785-EFBD-23C7-3B96049A13B5}"/>
          </ac:picMkLst>
        </pc:picChg>
        <pc:picChg chg="add del mod modCrop">
          <ac:chgData name="Ana Adao" userId="4sg1S984hS8EFNoQqW+HZYqQVaroDF7FfhkaBBsjQzA=" providerId="None" clId="Web-{EA897921-3C8D-4ED8-A766-F03DDAFEE049}" dt="2023-07-13T15:25:58.292" v="110"/>
          <ac:picMkLst>
            <pc:docMk/>
            <pc:sldMk cId="742359490" sldId="485"/>
            <ac:picMk id="8" creationId="{3FF271C1-12ED-EAF0-40EA-B301A72DC0E0}"/>
          </ac:picMkLst>
        </pc:picChg>
        <pc:picChg chg="add mod modCrop">
          <ac:chgData name="Ana Adao" userId="4sg1S984hS8EFNoQqW+HZYqQVaroDF7FfhkaBBsjQzA=" providerId="None" clId="Web-{EA897921-3C8D-4ED8-A766-F03DDAFEE049}" dt="2023-07-13T15:27:25.657" v="126" actId="14100"/>
          <ac:picMkLst>
            <pc:docMk/>
            <pc:sldMk cId="742359490" sldId="485"/>
            <ac:picMk id="10" creationId="{AAA6223B-20B2-19A6-59AD-A403BCDAFCE4}"/>
          </ac:picMkLst>
        </pc:picChg>
        <pc:picChg chg="add mod modCrop">
          <ac:chgData name="Ana Adao" userId="4sg1S984hS8EFNoQqW+HZYqQVaroDF7FfhkaBBsjQzA=" providerId="None" clId="Web-{EA897921-3C8D-4ED8-A766-F03DDAFEE049}" dt="2023-07-13T15:27:38.251" v="130" actId="1076"/>
          <ac:picMkLst>
            <pc:docMk/>
            <pc:sldMk cId="742359490" sldId="485"/>
            <ac:picMk id="13" creationId="{A6AD0A6A-6C70-D74A-4C71-B02BD73559F1}"/>
          </ac:picMkLst>
        </pc:picChg>
        <pc:extLst>
          <p:ext xmlns:p="http://schemas.openxmlformats.org/presentationml/2006/main" uri="{D6D511B9-2390-475A-947B-AFAB55BFBCF1}">
            <pc226:cmChg xmlns:pc226="http://schemas.microsoft.com/office/powerpoint/2022/06/main/command" chg="add">
              <pc226:chgData name="Ana Adao" userId="4sg1S984hS8EFNoQqW+HZYqQVaroDF7FfhkaBBsjQzA=" providerId="None" clId="Web-{EA897921-3C8D-4ED8-A766-F03DDAFEE049}" dt="2023-07-13T15:32:17.080" v="186"/>
              <pc2:cmMkLst xmlns:pc2="http://schemas.microsoft.com/office/powerpoint/2019/9/main/command">
                <pc:docMk/>
                <pc:sldMk cId="742359490" sldId="485"/>
                <pc2:cmMk id="{DE90230C-698D-4397-9E78-FDDA827F85A1}"/>
              </pc2:cmMkLst>
            </pc226:cmChg>
          </p:ext>
        </pc:extLst>
      </pc:sldChg>
      <pc:sldChg chg="addSp delSp modSp new">
        <pc:chgData name="Ana Adao" userId="4sg1S984hS8EFNoQqW+HZYqQVaroDF7FfhkaBBsjQzA=" providerId="None" clId="Web-{EA897921-3C8D-4ED8-A766-F03DDAFEE049}" dt="2023-07-13T15:31:43.016" v="185" actId="20577"/>
        <pc:sldMkLst>
          <pc:docMk/>
          <pc:sldMk cId="3466450087" sldId="486"/>
        </pc:sldMkLst>
        <pc:spChg chg="del">
          <ac:chgData name="Ana Adao" userId="4sg1S984hS8EFNoQqW+HZYqQVaroDF7FfhkaBBsjQzA=" providerId="None" clId="Web-{EA897921-3C8D-4ED8-A766-F03DDAFEE049}" dt="2023-07-13T15:21:47.105" v="98"/>
          <ac:spMkLst>
            <pc:docMk/>
            <pc:sldMk cId="3466450087" sldId="486"/>
            <ac:spMk id="2" creationId="{7C73E90F-837C-AC4A-6606-EAE89B3312BB}"/>
          </ac:spMkLst>
        </pc:spChg>
        <pc:spChg chg="del">
          <ac:chgData name="Ana Adao" userId="4sg1S984hS8EFNoQqW+HZYqQVaroDF7FfhkaBBsjQzA=" providerId="None" clId="Web-{EA897921-3C8D-4ED8-A766-F03DDAFEE049}" dt="2023-07-13T15:29:18.304" v="131"/>
          <ac:spMkLst>
            <pc:docMk/>
            <pc:sldMk cId="3466450087" sldId="486"/>
            <ac:spMk id="3" creationId="{F2A963C7-575C-AAF2-6D7E-EDDA6A7E04B1}"/>
          </ac:spMkLst>
        </pc:spChg>
        <pc:spChg chg="add mod">
          <ac:chgData name="Ana Adao" userId="4sg1S984hS8EFNoQqW+HZYqQVaroDF7FfhkaBBsjQzA=" providerId="None" clId="Web-{EA897921-3C8D-4ED8-A766-F03DDAFEE049}" dt="2023-07-13T15:21:56.512" v="102" actId="20577"/>
          <ac:spMkLst>
            <pc:docMk/>
            <pc:sldMk cId="3466450087" sldId="486"/>
            <ac:spMk id="5" creationId="{5C80DD3D-D291-B12A-CBC8-286777688288}"/>
          </ac:spMkLst>
        </pc:spChg>
        <pc:spChg chg="add mod">
          <ac:chgData name="Ana Adao" userId="4sg1S984hS8EFNoQqW+HZYqQVaroDF7FfhkaBBsjQzA=" providerId="None" clId="Web-{EA897921-3C8D-4ED8-A766-F03DDAFEE049}" dt="2023-07-13T15:31:43.016" v="185" actId="20577"/>
          <ac:spMkLst>
            <pc:docMk/>
            <pc:sldMk cId="3466450087" sldId="486"/>
            <ac:spMk id="10" creationId="{03D7456D-57E1-3086-CA3E-F453B9ADCADE}"/>
          </ac:spMkLst>
        </pc:spChg>
        <pc:picChg chg="add mod ord modCrop">
          <ac:chgData name="Ana Adao" userId="4sg1S984hS8EFNoQqW+HZYqQVaroDF7FfhkaBBsjQzA=" providerId="None" clId="Web-{EA897921-3C8D-4ED8-A766-F03DDAFEE049}" dt="2023-07-13T15:30:48.559" v="154" actId="1076"/>
          <ac:picMkLst>
            <pc:docMk/>
            <pc:sldMk cId="3466450087" sldId="486"/>
            <ac:picMk id="6" creationId="{AF7333E4-E658-F435-FC54-33AB53758F20}"/>
          </ac:picMkLst>
        </pc:picChg>
        <pc:picChg chg="add mod modCrop">
          <ac:chgData name="Ana Adao" userId="4sg1S984hS8EFNoQqW+HZYqQVaroDF7FfhkaBBsjQzA=" providerId="None" clId="Web-{EA897921-3C8D-4ED8-A766-F03DDAFEE049}" dt="2023-07-13T15:30:50.184" v="155" actId="1076"/>
          <ac:picMkLst>
            <pc:docMk/>
            <pc:sldMk cId="3466450087" sldId="486"/>
            <ac:picMk id="8" creationId="{9246EE09-DD74-1008-F81C-0D4BA2C7884C}"/>
          </ac:picMkLst>
        </pc:picChg>
      </pc:sldChg>
    </pc:docChg>
  </pc:docChgLst>
  <pc:docChgLst>
    <pc:chgData name="Ana Adao" clId="Web-{7DA45E7D-03C8-4799-897B-7879F7C1C2AB}"/>
    <pc:docChg chg="modSld">
      <pc:chgData name="Ana Adao" userId="" providerId="" clId="Web-{7DA45E7D-03C8-4799-897B-7879F7C1C2AB}" dt="2023-07-11T14:06:01.420" v="7" actId="20577"/>
      <pc:docMkLst>
        <pc:docMk/>
      </pc:docMkLst>
      <pc:sldChg chg="mod modShow">
        <pc:chgData name="Ana Adao" userId="" providerId="" clId="Web-{7DA45E7D-03C8-4799-897B-7879F7C1C2AB}" dt="2023-07-11T14:00:47.484" v="1"/>
        <pc:sldMkLst>
          <pc:docMk/>
          <pc:sldMk cId="3930680427" sldId="474"/>
        </pc:sldMkLst>
      </pc:sldChg>
      <pc:sldChg chg="mod modShow">
        <pc:chgData name="Ana Adao" userId="" providerId="" clId="Web-{7DA45E7D-03C8-4799-897B-7879F7C1C2AB}" dt="2023-07-11T14:03:08.244" v="2"/>
        <pc:sldMkLst>
          <pc:docMk/>
          <pc:sldMk cId="2824101408" sldId="477"/>
        </pc:sldMkLst>
      </pc:sldChg>
      <pc:sldChg chg="mod modShow">
        <pc:chgData name="Ana Adao" userId="" providerId="" clId="Web-{7DA45E7D-03C8-4799-897B-7879F7C1C2AB}" dt="2023-07-11T14:03:11.369" v="3"/>
        <pc:sldMkLst>
          <pc:docMk/>
          <pc:sldMk cId="1306345716" sldId="478"/>
        </pc:sldMkLst>
      </pc:sldChg>
      <pc:sldChg chg="modSp delCm">
        <pc:chgData name="Ana Adao" userId="" providerId="" clId="Web-{7DA45E7D-03C8-4799-897B-7879F7C1C2AB}" dt="2023-07-11T14:06:01.420" v="7" actId="20577"/>
        <pc:sldMkLst>
          <pc:docMk/>
          <pc:sldMk cId="1572162508" sldId="480"/>
        </pc:sldMkLst>
        <pc:spChg chg="mod">
          <ac:chgData name="Ana Adao" userId="" providerId="" clId="Web-{7DA45E7D-03C8-4799-897B-7879F7C1C2AB}" dt="2023-07-11T14:06:01.420" v="7" actId="20577"/>
          <ac:spMkLst>
            <pc:docMk/>
            <pc:sldMk cId="1572162508" sldId="480"/>
            <ac:spMk id="8" creationId="{E3B800B0-218E-9561-095B-46834C49ABE1}"/>
          </ac:spMkLst>
        </pc:spChg>
        <pc:extLst>
          <p:ext xmlns:p="http://schemas.openxmlformats.org/presentationml/2006/main" uri="{D6D511B9-2390-475A-947B-AFAB55BFBCF1}">
            <pc226:cmChg xmlns:pc226="http://schemas.microsoft.com/office/powerpoint/2022/06/main/command" chg="del">
              <pc226:chgData name="Ana Adao" userId="" providerId="" clId="Web-{7DA45E7D-03C8-4799-897B-7879F7C1C2AB}" dt="2023-07-11T14:05:56.732" v="4"/>
              <pc2:cmMkLst xmlns:pc2="http://schemas.microsoft.com/office/powerpoint/2019/9/main/command">
                <pc:docMk/>
                <pc:sldMk cId="1572162508" sldId="480"/>
                <pc2:cmMk id="{46F21CCC-40B7-48BE-A01E-4AA3351E24A1}"/>
              </pc2:cmMkLst>
            </pc226:cmChg>
          </p:ext>
        </pc:extLst>
      </pc:sldChg>
      <pc:sldChg chg="addCm">
        <pc:chgData name="Ana Adao" userId="" providerId="" clId="Web-{7DA45E7D-03C8-4799-897B-7879F7C1C2AB}" dt="2023-07-11T13:59:22.201" v="0"/>
        <pc:sldMkLst>
          <pc:docMk/>
          <pc:sldMk cId="2421508102" sldId="481"/>
        </pc:sldMkLst>
        <pc:extLst>
          <p:ext xmlns:p="http://schemas.openxmlformats.org/presentationml/2006/main" uri="{D6D511B9-2390-475A-947B-AFAB55BFBCF1}">
            <pc226:cmChg xmlns:pc226="http://schemas.microsoft.com/office/powerpoint/2022/06/main/command" chg="add">
              <pc226:chgData name="Ana Adao" userId="" providerId="" clId="Web-{7DA45E7D-03C8-4799-897B-7879F7C1C2AB}" dt="2023-07-11T13:59:22.201" v="0"/>
              <pc2:cmMkLst xmlns:pc2="http://schemas.microsoft.com/office/powerpoint/2019/9/main/command">
                <pc:docMk/>
                <pc:sldMk cId="2421508102" sldId="481"/>
                <pc2:cmMk id="{B3CB2F83-B405-4C1A-9894-BD7942C4B92C}"/>
              </pc2:cmMkLst>
            </pc226:cmChg>
          </p:ext>
        </pc:extLst>
      </pc:sldChg>
    </pc:docChg>
  </pc:docChgLst>
  <pc:docChgLst>
    <pc:chgData name="Ana Adao" userId="4sg1S984hS8EFNoQqW+HZYqQVaroDF7FfhkaBBsjQzA=" providerId="None" clId="Web-{ABF47DDF-F3C6-49C5-89B7-2958AEC5A1F9}"/>
    <pc:docChg chg="modSld">
      <pc:chgData name="Ana Adao" userId="4sg1S984hS8EFNoQqW+HZYqQVaroDF7FfhkaBBsjQzA=" providerId="None" clId="Web-{ABF47DDF-F3C6-49C5-89B7-2958AEC5A1F9}" dt="2024-07-01T09:03:33.210" v="0" actId="20577"/>
      <pc:docMkLst>
        <pc:docMk/>
      </pc:docMkLst>
      <pc:sldChg chg="modSp">
        <pc:chgData name="Ana Adao" userId="4sg1S984hS8EFNoQqW+HZYqQVaroDF7FfhkaBBsjQzA=" providerId="None" clId="Web-{ABF47DDF-F3C6-49C5-89B7-2958AEC5A1F9}" dt="2024-07-01T09:03:33.210" v="0" actId="20577"/>
        <pc:sldMkLst>
          <pc:docMk/>
          <pc:sldMk cId="1159214609" sldId="256"/>
        </pc:sldMkLst>
        <pc:spChg chg="mod">
          <ac:chgData name="Ana Adao" userId="4sg1S984hS8EFNoQqW+HZYqQVaroDF7FfhkaBBsjQzA=" providerId="None" clId="Web-{ABF47DDF-F3C6-49C5-89B7-2958AEC5A1F9}" dt="2024-07-01T09:03:33.210" v="0" actId="20577"/>
          <ac:spMkLst>
            <pc:docMk/>
            <pc:sldMk cId="1159214609" sldId="256"/>
            <ac:spMk id="3" creationId="{63BAF665-B884-33F4-7DC7-C6308D98A265}"/>
          </ac:spMkLst>
        </pc:spChg>
      </pc:sldChg>
    </pc:docChg>
  </pc:docChgLst>
  <pc:docChgLst>
    <pc:chgData name="Ana Adao" userId="4sg1S984hS8EFNoQqW+HZYqQVaroDF7FfhkaBBsjQzA=" providerId="None" clId="Web-{EF446737-8F05-46A5-A145-98FEAC036AB7}"/>
    <pc:docChg chg="modSld">
      <pc:chgData name="Ana Adao" userId="4sg1S984hS8EFNoQqW+HZYqQVaroDF7FfhkaBBsjQzA=" providerId="None" clId="Web-{EF446737-8F05-46A5-A145-98FEAC036AB7}" dt="2023-06-30T15:50:01.324" v="135" actId="20577"/>
      <pc:docMkLst>
        <pc:docMk/>
      </pc:docMkLst>
      <pc:sldChg chg="modSp">
        <pc:chgData name="Ana Adao" userId="4sg1S984hS8EFNoQqW+HZYqQVaroDF7FfhkaBBsjQzA=" providerId="None" clId="Web-{EF446737-8F05-46A5-A145-98FEAC036AB7}" dt="2023-06-30T15:50:01.324" v="135" actId="20577"/>
        <pc:sldMkLst>
          <pc:docMk/>
          <pc:sldMk cId="1026095123" sldId="476"/>
        </pc:sldMkLst>
        <pc:spChg chg="mod">
          <ac:chgData name="Ana Adao" userId="4sg1S984hS8EFNoQqW+HZYqQVaroDF7FfhkaBBsjQzA=" providerId="None" clId="Web-{EF446737-8F05-46A5-A145-98FEAC036AB7}" dt="2023-06-30T15:50:01.324" v="135" actId="20577"/>
          <ac:spMkLst>
            <pc:docMk/>
            <pc:sldMk cId="1026095123" sldId="476"/>
            <ac:spMk id="3" creationId="{8D1DD88E-FA1D-40E0-181B-A01A0592B2F5}"/>
          </ac:spMkLst>
        </pc:spChg>
      </pc:sldChg>
    </pc:docChg>
  </pc:docChgLst>
  <pc:docChgLst>
    <pc:chgData name="Ana Adao" userId="4sg1S984hS8EFNoQqW+HZYqQVaroDF7FfhkaBBsjQzA=" providerId="None" clId="Web-{9D9555B7-52FB-427A-A1A4-B1707D152AEB}"/>
    <pc:docChg chg="">
      <pc:chgData name="Ana Adao" userId="4sg1S984hS8EFNoQqW+HZYqQVaroDF7FfhkaBBsjQzA=" providerId="None" clId="Web-{9D9555B7-52FB-427A-A1A4-B1707D152AEB}" dt="2023-07-13T13:20:50.788" v="0"/>
      <pc:docMkLst>
        <pc:docMk/>
      </pc:docMkLst>
      <pc:sldChg chg="delCm">
        <pc:chgData name="Ana Adao" userId="4sg1S984hS8EFNoQqW+HZYqQVaroDF7FfhkaBBsjQzA=" providerId="None" clId="Web-{9D9555B7-52FB-427A-A1A4-B1707D152AEB}" dt="2023-07-13T13:20:50.788" v="0"/>
        <pc:sldMkLst>
          <pc:docMk/>
          <pc:sldMk cId="2421508102" sldId="481"/>
        </pc:sldMkLst>
        <pc:extLst>
          <p:ext xmlns:p="http://schemas.openxmlformats.org/presentationml/2006/main" uri="{D6D511B9-2390-475A-947B-AFAB55BFBCF1}">
            <pc226:cmChg xmlns:pc226="http://schemas.microsoft.com/office/powerpoint/2022/06/main/command" chg="del">
              <pc226:chgData name="Ana Adao" userId="4sg1S984hS8EFNoQqW+HZYqQVaroDF7FfhkaBBsjQzA=" providerId="None" clId="Web-{9D9555B7-52FB-427A-A1A4-B1707D152AEB}" dt="2023-07-13T13:20:50.788" v="0"/>
              <pc2:cmMkLst xmlns:pc2="http://schemas.microsoft.com/office/powerpoint/2019/9/main/command">
                <pc:docMk/>
                <pc:sldMk cId="2421508102" sldId="481"/>
                <pc2:cmMk id="{B3CB2F83-B405-4C1A-9894-BD7942C4B92C}"/>
              </pc2:cmMkLst>
            </pc226:cmChg>
          </p:ext>
        </pc:extLst>
      </pc:sldChg>
    </pc:docChg>
  </pc:docChgLst>
  <pc:docChgLst>
    <pc:chgData name="Ana Adao" userId="4sg1S984hS8EFNoQqW+HZYqQVaroDF7FfhkaBBsjQzA=" providerId="None" clId="Web-{1D1F46FF-1E2D-4B00-81A0-83E0A62D48B1}"/>
    <pc:docChg chg="modSld">
      <pc:chgData name="Ana Adao" userId="4sg1S984hS8EFNoQqW+HZYqQVaroDF7FfhkaBBsjQzA=" providerId="None" clId="Web-{1D1F46FF-1E2D-4B00-81A0-83E0A62D48B1}" dt="2023-07-12T11:23:45.346" v="69"/>
      <pc:docMkLst>
        <pc:docMk/>
      </pc:docMkLst>
      <pc:sldChg chg="modSp modCm">
        <pc:chgData name="Ana Adao" userId="4sg1S984hS8EFNoQqW+HZYqQVaroDF7FfhkaBBsjQzA=" providerId="None" clId="Web-{1D1F46FF-1E2D-4B00-81A0-83E0A62D48B1}" dt="2023-07-12T11:23:45.346" v="69"/>
        <pc:sldMkLst>
          <pc:docMk/>
          <pc:sldMk cId="2421508102" sldId="481"/>
        </pc:sldMkLst>
        <pc:spChg chg="mod">
          <ac:chgData name="Ana Adao" userId="4sg1S984hS8EFNoQqW+HZYqQVaroDF7FfhkaBBsjQzA=" providerId="None" clId="Web-{1D1F46FF-1E2D-4B00-81A0-83E0A62D48B1}" dt="2023-07-12T11:21:46.514" v="68" actId="20577"/>
          <ac:spMkLst>
            <pc:docMk/>
            <pc:sldMk cId="2421508102" sldId="481"/>
            <ac:spMk id="3" creationId="{E80A3BA4-BF4F-5B3D-A7E7-FB803F20D93C}"/>
          </ac:spMkLst>
        </pc:spChg>
        <pc:extLst>
          <p:ext xmlns:p="http://schemas.openxmlformats.org/presentationml/2006/main" uri="{D6D511B9-2390-475A-947B-AFAB55BFBCF1}">
            <pc226:cmChg xmlns:pc226="http://schemas.microsoft.com/office/powerpoint/2022/06/main/command" chg="mod">
              <pc226:chgData name="Ana Adao" userId="4sg1S984hS8EFNoQqW+HZYqQVaroDF7FfhkaBBsjQzA=" providerId="None" clId="Web-{1D1F46FF-1E2D-4B00-81A0-83E0A62D48B1}" dt="2023-07-12T11:23:45.346" v="69"/>
              <pc2:cmMkLst xmlns:pc2="http://schemas.microsoft.com/office/powerpoint/2019/9/main/command">
                <pc:docMk/>
                <pc:sldMk cId="2421508102" sldId="481"/>
                <pc2:cmMk id="{B3CB2F83-B405-4C1A-9894-BD7942C4B92C}"/>
              </pc2:cmMkLst>
            </pc226:cmChg>
          </p:ext>
        </pc:extLst>
      </pc:sldChg>
    </pc:docChg>
  </pc:docChgLst>
  <pc:docChgLst>
    <pc:chgData name="Bill Harford" userId="BMTSzNptz1qQi3xXoN0yTEW19V3f8GZOjB9CV5BamJA=" providerId="None" clId="Web-{F0A118E2-9408-4A4C-A2C3-04E78B78B756}"/>
    <pc:docChg chg="modSld">
      <pc:chgData name="Bill Harford" userId="BMTSzNptz1qQi3xXoN0yTEW19V3f8GZOjB9CV5BamJA=" providerId="None" clId="Web-{F0A118E2-9408-4A4C-A2C3-04E78B78B756}" dt="2023-07-10T20:32:39.295" v="1" actId="20577"/>
      <pc:docMkLst>
        <pc:docMk/>
      </pc:docMkLst>
      <pc:sldChg chg="modSp">
        <pc:chgData name="Bill Harford" userId="BMTSzNptz1qQi3xXoN0yTEW19V3f8GZOjB9CV5BamJA=" providerId="None" clId="Web-{F0A118E2-9408-4A4C-A2C3-04E78B78B756}" dt="2023-07-10T20:32:39.295" v="1" actId="20577"/>
        <pc:sldMkLst>
          <pc:docMk/>
          <pc:sldMk cId="2725077550" sldId="440"/>
        </pc:sldMkLst>
        <pc:spChg chg="mod">
          <ac:chgData name="Bill Harford" userId="BMTSzNptz1qQi3xXoN0yTEW19V3f8GZOjB9CV5BamJA=" providerId="None" clId="Web-{F0A118E2-9408-4A4C-A2C3-04E78B78B756}" dt="2023-07-10T20:32:39.295" v="1" actId="20577"/>
          <ac:spMkLst>
            <pc:docMk/>
            <pc:sldMk cId="2725077550" sldId="440"/>
            <ac:spMk id="2" creationId="{105ADCDA-6914-F698-51A5-6BBB08B6B9A5}"/>
          </ac:spMkLst>
        </pc:spChg>
      </pc:sldChg>
    </pc:docChg>
  </pc:docChgLst>
  <pc:docChgLst>
    <pc:chgData name="Ana Adao" userId="4sg1S984hS8EFNoQqW+HZYqQVaroDF7FfhkaBBsjQzA=" providerId="None" clId="Web-{49693077-226D-4563-89CD-6F8BEF16C925}"/>
    <pc:docChg chg="modSld">
      <pc:chgData name="Ana Adao" userId="4sg1S984hS8EFNoQqW+HZYqQVaroDF7FfhkaBBsjQzA=" providerId="None" clId="Web-{49693077-226D-4563-89CD-6F8BEF16C925}" dt="2023-07-12T15:51:22.466" v="63" actId="20577"/>
      <pc:docMkLst>
        <pc:docMk/>
      </pc:docMkLst>
      <pc:sldChg chg="modSp">
        <pc:chgData name="Ana Adao" userId="4sg1S984hS8EFNoQqW+HZYqQVaroDF7FfhkaBBsjQzA=" providerId="None" clId="Web-{49693077-226D-4563-89CD-6F8BEF16C925}" dt="2023-07-12T15:42:36.466" v="4" actId="20577"/>
        <pc:sldMkLst>
          <pc:docMk/>
          <pc:sldMk cId="3010002779" sldId="475"/>
        </pc:sldMkLst>
        <pc:spChg chg="mod">
          <ac:chgData name="Ana Adao" userId="4sg1S984hS8EFNoQqW+HZYqQVaroDF7FfhkaBBsjQzA=" providerId="None" clId="Web-{49693077-226D-4563-89CD-6F8BEF16C925}" dt="2023-07-12T15:42:36.466" v="4" actId="20577"/>
          <ac:spMkLst>
            <pc:docMk/>
            <pc:sldMk cId="3010002779" sldId="475"/>
            <ac:spMk id="3" creationId="{4DC686F2-97EF-A44B-F498-14F7DB68B2BA}"/>
          </ac:spMkLst>
        </pc:spChg>
      </pc:sldChg>
      <pc:sldChg chg="modSp delCm">
        <pc:chgData name="Ana Adao" userId="4sg1S984hS8EFNoQqW+HZYqQVaroDF7FfhkaBBsjQzA=" providerId="None" clId="Web-{49693077-226D-4563-89CD-6F8BEF16C925}" dt="2023-07-12T15:48:47.066" v="39" actId="20577"/>
        <pc:sldMkLst>
          <pc:docMk/>
          <pc:sldMk cId="1026095123" sldId="476"/>
        </pc:sldMkLst>
        <pc:spChg chg="mod">
          <ac:chgData name="Ana Adao" userId="4sg1S984hS8EFNoQqW+HZYqQVaroDF7FfhkaBBsjQzA=" providerId="None" clId="Web-{49693077-226D-4563-89CD-6F8BEF16C925}" dt="2023-07-12T15:48:47.066" v="39" actId="20577"/>
          <ac:spMkLst>
            <pc:docMk/>
            <pc:sldMk cId="1026095123" sldId="476"/>
            <ac:spMk id="3" creationId="{8D1DD88E-FA1D-40E0-181B-A01A0592B2F5}"/>
          </ac:spMkLst>
        </pc:spChg>
        <pc:extLst>
          <p:ext xmlns:p="http://schemas.openxmlformats.org/presentationml/2006/main" uri="{D6D511B9-2390-475A-947B-AFAB55BFBCF1}">
            <pc226:cmChg xmlns:pc226="http://schemas.microsoft.com/office/powerpoint/2022/06/main/command" chg="del">
              <pc226:chgData name="Ana Adao" userId="4sg1S984hS8EFNoQqW+HZYqQVaroDF7FfhkaBBsjQzA=" providerId="None" clId="Web-{49693077-226D-4563-89CD-6F8BEF16C925}" dt="2023-07-12T15:45:18.163" v="5"/>
              <pc2:cmMkLst xmlns:pc2="http://schemas.microsoft.com/office/powerpoint/2019/9/main/command">
                <pc:docMk/>
                <pc:sldMk cId="1026095123" sldId="476"/>
                <pc2:cmMk id="{19F35086-A4E3-418C-AFD7-EBB3D9027B53}"/>
              </pc2:cmMkLst>
            </pc226:cmChg>
          </p:ext>
        </pc:extLst>
      </pc:sldChg>
      <pc:sldChg chg="mod modShow">
        <pc:chgData name="Ana Adao" userId="4sg1S984hS8EFNoQqW+HZYqQVaroDF7FfhkaBBsjQzA=" providerId="None" clId="Web-{49693077-226D-4563-89CD-6F8BEF16C925}" dt="2023-07-12T15:50:11.165" v="40"/>
        <pc:sldMkLst>
          <pc:docMk/>
          <pc:sldMk cId="2421508102" sldId="481"/>
        </pc:sldMkLst>
      </pc:sldChg>
      <pc:sldChg chg="modSp">
        <pc:chgData name="Ana Adao" userId="4sg1S984hS8EFNoQqW+HZYqQVaroDF7FfhkaBBsjQzA=" providerId="None" clId="Web-{49693077-226D-4563-89CD-6F8BEF16C925}" dt="2023-07-12T15:46:46.668" v="8" actId="20577"/>
        <pc:sldMkLst>
          <pc:docMk/>
          <pc:sldMk cId="2981916654" sldId="482"/>
        </pc:sldMkLst>
        <pc:spChg chg="mod">
          <ac:chgData name="Ana Adao" userId="4sg1S984hS8EFNoQqW+HZYqQVaroDF7FfhkaBBsjQzA=" providerId="None" clId="Web-{49693077-226D-4563-89CD-6F8BEF16C925}" dt="2023-07-12T15:46:46.668" v="8" actId="20577"/>
          <ac:spMkLst>
            <pc:docMk/>
            <pc:sldMk cId="2981916654" sldId="482"/>
            <ac:spMk id="3" creationId="{457890E2-7DAD-739D-B00F-59FABDB9EBA5}"/>
          </ac:spMkLst>
        </pc:spChg>
      </pc:sldChg>
      <pc:sldChg chg="modSp">
        <pc:chgData name="Ana Adao" userId="4sg1S984hS8EFNoQqW+HZYqQVaroDF7FfhkaBBsjQzA=" providerId="None" clId="Web-{49693077-226D-4563-89CD-6F8BEF16C925}" dt="2023-07-12T15:51:22.466" v="63" actId="20577"/>
        <pc:sldMkLst>
          <pc:docMk/>
          <pc:sldMk cId="3953582737" sldId="484"/>
        </pc:sldMkLst>
        <pc:spChg chg="mod">
          <ac:chgData name="Ana Adao" userId="4sg1S984hS8EFNoQqW+HZYqQVaroDF7FfhkaBBsjQzA=" providerId="None" clId="Web-{49693077-226D-4563-89CD-6F8BEF16C925}" dt="2023-07-12T15:51:22.466" v="63" actId="20577"/>
          <ac:spMkLst>
            <pc:docMk/>
            <pc:sldMk cId="3953582737" sldId="484"/>
            <ac:spMk id="26" creationId="{81BCF982-FBC8-8CC6-B78F-FB287176F191}"/>
          </ac:spMkLst>
        </pc:spChg>
      </pc:sldChg>
    </pc:docChg>
  </pc:docChgLst>
  <pc:docChgLst>
    <pc:chgData name="Ana Adao" userId="70b107cf3fce3f67" providerId="LiveId" clId="{1EB8CA79-66DB-4613-9A40-0DD28594A2F0}"/>
    <pc:docChg chg="addSld delSld modSld">
      <pc:chgData name="Ana Adao" userId="70b107cf3fce3f67" providerId="LiveId" clId="{1EB8CA79-66DB-4613-9A40-0DD28594A2F0}" dt="2023-06-26T17:23:10.365" v="3" actId="47"/>
      <pc:docMkLst>
        <pc:docMk/>
      </pc:docMkLst>
      <pc:sldChg chg="add">
        <pc:chgData name="Ana Adao" userId="70b107cf3fce3f67" providerId="LiveId" clId="{1EB8CA79-66DB-4613-9A40-0DD28594A2F0}" dt="2023-06-26T17:23:08.052" v="2"/>
        <pc:sldMkLst>
          <pc:docMk/>
          <pc:sldMk cId="1159214609" sldId="256"/>
        </pc:sldMkLst>
      </pc:sldChg>
      <pc:sldChg chg="add">
        <pc:chgData name="Ana Adao" userId="70b107cf3fce3f67" providerId="LiveId" clId="{1EB8CA79-66DB-4613-9A40-0DD28594A2F0}" dt="2023-06-26T17:22:53.445" v="0"/>
        <pc:sldMkLst>
          <pc:docMk/>
          <pc:sldMk cId="2725077550" sldId="440"/>
        </pc:sldMkLst>
      </pc:sldChg>
      <pc:sldChg chg="add">
        <pc:chgData name="Ana Adao" userId="70b107cf3fce3f67" providerId="LiveId" clId="{1EB8CA79-66DB-4613-9A40-0DD28594A2F0}" dt="2023-06-26T17:22:53.445" v="0"/>
        <pc:sldMkLst>
          <pc:docMk/>
          <pc:sldMk cId="3930680427" sldId="474"/>
        </pc:sldMkLst>
      </pc:sldChg>
      <pc:sldChg chg="new del">
        <pc:chgData name="Ana Adao" userId="70b107cf3fce3f67" providerId="LiveId" clId="{1EB8CA79-66DB-4613-9A40-0DD28594A2F0}" dt="2023-06-26T17:23:10.365" v="3" actId="47"/>
        <pc:sldMkLst>
          <pc:docMk/>
          <pc:sldMk cId="2166675886" sldId="475"/>
        </pc:sldMkLst>
      </pc:sldChg>
    </pc:docChg>
  </pc:docChgLst>
  <pc:docChgLst>
    <pc:chgData name="Ana Adao" userId="4sg1S984hS8EFNoQqW+HZYqQVaroDF7FfhkaBBsjQzA=" providerId="None" clId="Web-{329B4C77-1D97-4AA7-A209-9D085C8F38CB}"/>
    <pc:docChg chg="addSld modSld">
      <pc:chgData name="Ana Adao" userId="4sg1S984hS8EFNoQqW+HZYqQVaroDF7FfhkaBBsjQzA=" providerId="None" clId="Web-{329B4C77-1D97-4AA7-A209-9D085C8F38CB}" dt="2023-06-30T19:04:35.984" v="5" actId="20577"/>
      <pc:docMkLst>
        <pc:docMk/>
      </pc:docMkLst>
      <pc:sldChg chg="modSp new">
        <pc:chgData name="Ana Adao" userId="4sg1S984hS8EFNoQqW+HZYqQVaroDF7FfhkaBBsjQzA=" providerId="None" clId="Web-{329B4C77-1D97-4AA7-A209-9D085C8F38CB}" dt="2023-06-30T19:04:35.984" v="5" actId="20577"/>
        <pc:sldMkLst>
          <pc:docMk/>
          <pc:sldMk cId="2824101408" sldId="477"/>
        </pc:sldMkLst>
        <pc:spChg chg="mod">
          <ac:chgData name="Ana Adao" userId="4sg1S984hS8EFNoQqW+HZYqQVaroDF7FfhkaBBsjQzA=" providerId="None" clId="Web-{329B4C77-1D97-4AA7-A209-9D085C8F38CB}" dt="2023-06-30T19:04:35.984" v="5" actId="20577"/>
          <ac:spMkLst>
            <pc:docMk/>
            <pc:sldMk cId="2824101408" sldId="477"/>
            <ac:spMk id="2" creationId="{30CA45C7-81E8-91C6-FA9A-0631EF77147D}"/>
          </ac:spMkLst>
        </pc:spChg>
      </pc:sldChg>
    </pc:docChg>
  </pc:docChgLst>
  <pc:docChgLst>
    <pc:chgData name="Ana Adao" userId="4sg1S984hS8EFNoQqW+HZYqQVaroDF7FfhkaBBsjQzA=" providerId="None" clId="Web-{571A2CE3-8FD9-455A-AD18-719CD712F161}"/>
    <pc:docChg chg="addSld delSld modSld">
      <pc:chgData name="Ana Adao" userId="4sg1S984hS8EFNoQqW+HZYqQVaroDF7FfhkaBBsjQzA=" providerId="None" clId="Web-{571A2CE3-8FD9-455A-AD18-719CD712F161}" dt="2023-07-14T14:38:03.138" v="138" actId="1076"/>
      <pc:docMkLst>
        <pc:docMk/>
      </pc:docMkLst>
      <pc:sldChg chg="add del">
        <pc:chgData name="Ana Adao" userId="4sg1S984hS8EFNoQqW+HZYqQVaroDF7FfhkaBBsjQzA=" providerId="None" clId="Web-{571A2CE3-8FD9-455A-AD18-719CD712F161}" dt="2023-07-14T14:23:44.135" v="6"/>
        <pc:sldMkLst>
          <pc:docMk/>
          <pc:sldMk cId="3930680427" sldId="474"/>
        </pc:sldMkLst>
      </pc:sldChg>
      <pc:sldChg chg="add del">
        <pc:chgData name="Ana Adao" userId="4sg1S984hS8EFNoQqW+HZYqQVaroDF7FfhkaBBsjQzA=" providerId="None" clId="Web-{571A2CE3-8FD9-455A-AD18-719CD712F161}" dt="2023-07-14T14:23:42.588" v="5"/>
        <pc:sldMkLst>
          <pc:docMk/>
          <pc:sldMk cId="2824101408" sldId="477"/>
        </pc:sldMkLst>
      </pc:sldChg>
      <pc:sldChg chg="add del">
        <pc:chgData name="Ana Adao" userId="4sg1S984hS8EFNoQqW+HZYqQVaroDF7FfhkaBBsjQzA=" providerId="None" clId="Web-{571A2CE3-8FD9-455A-AD18-719CD712F161}" dt="2023-07-14T14:23:41.635" v="4"/>
        <pc:sldMkLst>
          <pc:docMk/>
          <pc:sldMk cId="1306345716" sldId="478"/>
        </pc:sldMkLst>
      </pc:sldChg>
      <pc:sldChg chg="add del">
        <pc:chgData name="Ana Adao" userId="4sg1S984hS8EFNoQqW+HZYqQVaroDF7FfhkaBBsjQzA=" providerId="None" clId="Web-{571A2CE3-8FD9-455A-AD18-719CD712F161}" dt="2023-07-14T14:23:45.682" v="7"/>
        <pc:sldMkLst>
          <pc:docMk/>
          <pc:sldMk cId="2421508102" sldId="481"/>
        </pc:sldMkLst>
      </pc:sldChg>
      <pc:sldChg chg="addSp delSp modSp delCm">
        <pc:chgData name="Ana Adao" userId="4sg1S984hS8EFNoQqW+HZYqQVaroDF7FfhkaBBsjQzA=" providerId="None" clId="Web-{571A2CE3-8FD9-455A-AD18-719CD712F161}" dt="2023-07-14T14:35:25.244" v="125" actId="1076"/>
        <pc:sldMkLst>
          <pc:docMk/>
          <pc:sldMk cId="742359490" sldId="485"/>
        </pc:sldMkLst>
        <pc:spChg chg="add del mod">
          <ac:chgData name="Ana Adao" userId="4sg1S984hS8EFNoQqW+HZYqQVaroDF7FfhkaBBsjQzA=" providerId="None" clId="Web-{571A2CE3-8FD9-455A-AD18-719CD712F161}" dt="2023-07-14T14:31:15.988" v="59"/>
          <ac:spMkLst>
            <pc:docMk/>
            <pc:sldMk cId="742359490" sldId="485"/>
            <ac:spMk id="4" creationId="{6C782B3C-6596-0D89-55CB-58F9476C3FC4}"/>
          </ac:spMkLst>
        </pc:spChg>
        <pc:spChg chg="add mod">
          <ac:chgData name="Ana Adao" userId="4sg1S984hS8EFNoQqW+HZYqQVaroDF7FfhkaBBsjQzA=" providerId="None" clId="Web-{571A2CE3-8FD9-455A-AD18-719CD712F161}" dt="2023-07-14T14:33:11.460" v="115" actId="20577"/>
          <ac:spMkLst>
            <pc:docMk/>
            <pc:sldMk cId="742359490" sldId="485"/>
            <ac:spMk id="7" creationId="{D02614DD-D778-1AE9-D6EC-75027E35575C}"/>
          </ac:spMkLst>
        </pc:spChg>
        <pc:spChg chg="mod">
          <ac:chgData name="Ana Adao" userId="4sg1S984hS8EFNoQqW+HZYqQVaroDF7FfhkaBBsjQzA=" providerId="None" clId="Web-{571A2CE3-8FD9-455A-AD18-719CD712F161}" dt="2023-07-14T14:33:05.569" v="107" actId="20577"/>
          <ac:spMkLst>
            <pc:docMk/>
            <pc:sldMk cId="742359490" sldId="485"/>
            <ac:spMk id="9" creationId="{BAE79A01-C5DE-EF80-E91E-4C03E6DD8D73}"/>
          </ac:spMkLst>
        </pc:spChg>
        <pc:picChg chg="add del mod">
          <ac:chgData name="Ana Adao" userId="4sg1S984hS8EFNoQqW+HZYqQVaroDF7FfhkaBBsjQzA=" providerId="None" clId="Web-{571A2CE3-8FD9-455A-AD18-719CD712F161}" dt="2023-07-14T14:35:13.587" v="119"/>
          <ac:picMkLst>
            <pc:docMk/>
            <pc:sldMk cId="742359490" sldId="485"/>
            <ac:picMk id="2" creationId="{B937E8AE-93D1-C123-3853-484857FB45F0}"/>
          </ac:picMkLst>
        </pc:picChg>
        <pc:picChg chg="add mod">
          <ac:chgData name="Ana Adao" userId="4sg1S984hS8EFNoQqW+HZYqQVaroDF7FfhkaBBsjQzA=" providerId="None" clId="Web-{571A2CE3-8FD9-455A-AD18-719CD712F161}" dt="2023-07-14T14:35:25.244" v="125" actId="1076"/>
          <ac:picMkLst>
            <pc:docMk/>
            <pc:sldMk cId="742359490" sldId="485"/>
            <ac:picMk id="8" creationId="{8DC41218-A331-1AFE-0F59-2875B4F54B01}"/>
          </ac:picMkLst>
        </pc:picChg>
        <pc:picChg chg="del">
          <ac:chgData name="Ana Adao" userId="4sg1S984hS8EFNoQqW+HZYqQVaroDF7FfhkaBBsjQzA=" providerId="None" clId="Web-{571A2CE3-8FD9-455A-AD18-719CD712F161}" dt="2023-07-14T14:29:37.814" v="8"/>
          <ac:picMkLst>
            <pc:docMk/>
            <pc:sldMk cId="742359490" sldId="485"/>
            <ac:picMk id="10" creationId="{AAA6223B-20B2-19A6-59AD-A403BCDAFCE4}"/>
          </ac:picMkLst>
        </pc:picChg>
        <pc:picChg chg="del">
          <ac:chgData name="Ana Adao" userId="4sg1S984hS8EFNoQqW+HZYqQVaroDF7FfhkaBBsjQzA=" providerId="None" clId="Web-{571A2CE3-8FD9-455A-AD18-719CD712F161}" dt="2023-07-14T14:29:38.533" v="9"/>
          <ac:picMkLst>
            <pc:docMk/>
            <pc:sldMk cId="742359490" sldId="485"/>
            <ac:picMk id="13" creationId="{A6AD0A6A-6C70-D74A-4C71-B02BD73559F1}"/>
          </ac:picMkLst>
        </pc:picChg>
        <pc:extLst>
          <p:ext xmlns:p="http://schemas.openxmlformats.org/presentationml/2006/main" uri="{D6D511B9-2390-475A-947B-AFAB55BFBCF1}">
            <pc226:cmChg xmlns:pc226="http://schemas.microsoft.com/office/powerpoint/2022/06/main/command" chg="del">
              <pc226:chgData name="Ana Adao" userId="4sg1S984hS8EFNoQqW+HZYqQVaroDF7FfhkaBBsjQzA=" providerId="None" clId="Web-{571A2CE3-8FD9-455A-AD18-719CD712F161}" dt="2023-07-14T14:33:27.960" v="118"/>
              <pc2:cmMkLst xmlns:pc2="http://schemas.microsoft.com/office/powerpoint/2019/9/main/command">
                <pc:docMk/>
                <pc:sldMk cId="742359490" sldId="485"/>
                <pc2:cmMk id="{DE90230C-698D-4397-9E78-FDDA827F85A1}"/>
              </pc2:cmMkLst>
            </pc226:cmChg>
          </p:ext>
        </pc:extLst>
      </pc:sldChg>
      <pc:sldChg chg="addSp delSp modSp">
        <pc:chgData name="Ana Adao" userId="4sg1S984hS8EFNoQqW+HZYqQVaroDF7FfhkaBBsjQzA=" providerId="None" clId="Web-{571A2CE3-8FD9-455A-AD18-719CD712F161}" dt="2023-07-14T14:38:03.138" v="138" actId="1076"/>
        <pc:sldMkLst>
          <pc:docMk/>
          <pc:sldMk cId="3466450087" sldId="486"/>
        </pc:sldMkLst>
        <pc:spChg chg="add del mod">
          <ac:chgData name="Ana Adao" userId="4sg1S984hS8EFNoQqW+HZYqQVaroDF7FfhkaBBsjQzA=" providerId="None" clId="Web-{571A2CE3-8FD9-455A-AD18-719CD712F161}" dt="2023-07-14T14:37:32.340" v="126"/>
          <ac:spMkLst>
            <pc:docMk/>
            <pc:sldMk cId="3466450087" sldId="486"/>
            <ac:spMk id="3" creationId="{7C38FEC2-30C6-A6FA-C487-B8417B330CF7}"/>
          </ac:spMkLst>
        </pc:spChg>
        <pc:spChg chg="mod">
          <ac:chgData name="Ana Adao" userId="4sg1S984hS8EFNoQqW+HZYqQVaroDF7FfhkaBBsjQzA=" providerId="None" clId="Web-{571A2CE3-8FD9-455A-AD18-719CD712F161}" dt="2023-07-14T14:38:03.138" v="138" actId="1076"/>
          <ac:spMkLst>
            <pc:docMk/>
            <pc:sldMk cId="3466450087" sldId="486"/>
            <ac:spMk id="10" creationId="{03D7456D-57E1-3086-CA3E-F453B9ADCADE}"/>
          </ac:spMkLst>
        </pc:spChg>
        <pc:picChg chg="add mod">
          <ac:chgData name="Ana Adao" userId="4sg1S984hS8EFNoQqW+HZYqQVaroDF7FfhkaBBsjQzA=" providerId="None" clId="Web-{571A2CE3-8FD9-455A-AD18-719CD712F161}" dt="2023-07-14T14:37:39.950" v="131" actId="14100"/>
          <ac:picMkLst>
            <pc:docMk/>
            <pc:sldMk cId="3466450087" sldId="486"/>
            <ac:picMk id="4" creationId="{97B45C7D-545B-22E9-FD9C-E04640FAF0DD}"/>
          </ac:picMkLst>
        </pc:picChg>
        <pc:picChg chg="del">
          <ac:chgData name="Ana Adao" userId="4sg1S984hS8EFNoQqW+HZYqQVaroDF7FfhkaBBsjQzA=" providerId="None" clId="Web-{571A2CE3-8FD9-455A-AD18-719CD712F161}" dt="2023-07-14T14:33:24.819" v="117"/>
          <ac:picMkLst>
            <pc:docMk/>
            <pc:sldMk cId="3466450087" sldId="486"/>
            <ac:picMk id="6" creationId="{AF7333E4-E658-F435-FC54-33AB53758F20}"/>
          </ac:picMkLst>
        </pc:picChg>
        <pc:picChg chg="del">
          <ac:chgData name="Ana Adao" userId="4sg1S984hS8EFNoQqW+HZYqQVaroDF7FfhkaBBsjQzA=" providerId="None" clId="Web-{571A2CE3-8FD9-455A-AD18-719CD712F161}" dt="2023-07-14T14:33:24.241" v="116"/>
          <ac:picMkLst>
            <pc:docMk/>
            <pc:sldMk cId="3466450087" sldId="486"/>
            <ac:picMk id="8" creationId="{9246EE09-DD74-1008-F81C-0D4BA2C7884C}"/>
          </ac:picMkLst>
        </pc:picChg>
      </pc:sldChg>
    </pc:docChg>
  </pc:docChgLst>
  <pc:docChgLst>
    <pc:chgData name="Bill Harford" userId="BMTSzNptz1qQi3xXoN0yTEW19V3f8GZOjB9CV5BamJA=" providerId="None" clId="Web-{732D334A-6CC3-4A06-92F8-1F3712A4ADFA}"/>
    <pc:docChg chg="mod addSld delSld modSld sldOrd addMainMaster modMainMaster">
      <pc:chgData name="Bill Harford" userId="BMTSzNptz1qQi3xXoN0yTEW19V3f8GZOjB9CV5BamJA=" providerId="None" clId="Web-{732D334A-6CC3-4A06-92F8-1F3712A4ADFA}" dt="2023-07-10T21:04:04.244" v="57" actId="20577"/>
      <pc:docMkLst>
        <pc:docMk/>
      </pc:docMkLst>
      <pc:sldChg chg="modSp">
        <pc:chgData name="Bill Harford" userId="BMTSzNptz1qQi3xXoN0yTEW19V3f8GZOjB9CV5BamJA=" providerId="None" clId="Web-{732D334A-6CC3-4A06-92F8-1F3712A4ADFA}" dt="2023-07-10T21:03:52.806" v="51" actId="20577"/>
        <pc:sldMkLst>
          <pc:docMk/>
          <pc:sldMk cId="2725077550" sldId="440"/>
        </pc:sldMkLst>
        <pc:spChg chg="mod">
          <ac:chgData name="Bill Harford" userId="BMTSzNptz1qQi3xXoN0yTEW19V3f8GZOjB9CV5BamJA=" providerId="None" clId="Web-{732D334A-6CC3-4A06-92F8-1F3712A4ADFA}" dt="2023-07-10T21:03:52.806" v="51" actId="20577"/>
          <ac:spMkLst>
            <pc:docMk/>
            <pc:sldMk cId="2725077550" sldId="440"/>
            <ac:spMk id="2" creationId="{105ADCDA-6914-F698-51A5-6BBB08B6B9A5}"/>
          </ac:spMkLst>
        </pc:spChg>
        <pc:spChg chg="mod">
          <ac:chgData name="Bill Harford" userId="BMTSzNptz1qQi3xXoN0yTEW19V3f8GZOjB9CV5BamJA=" providerId="None" clId="Web-{732D334A-6CC3-4A06-92F8-1F3712A4ADFA}" dt="2023-07-10T20:53:07.751" v="3" actId="20577"/>
          <ac:spMkLst>
            <pc:docMk/>
            <pc:sldMk cId="2725077550" sldId="440"/>
            <ac:spMk id="3" creationId="{1FB9BD21-C99E-6B1A-D656-1AED2B44A1F7}"/>
          </ac:spMkLst>
        </pc:spChg>
      </pc:sldChg>
      <pc:sldChg chg="modSp">
        <pc:chgData name="Bill Harford" userId="BMTSzNptz1qQi3xXoN0yTEW19V3f8GZOjB9CV5BamJA=" providerId="None" clId="Web-{732D334A-6CC3-4A06-92F8-1F3712A4ADFA}" dt="2023-07-10T20:59:57.422" v="30" actId="20577"/>
        <pc:sldMkLst>
          <pc:docMk/>
          <pc:sldMk cId="3930680427" sldId="474"/>
        </pc:sldMkLst>
        <pc:spChg chg="mod">
          <ac:chgData name="Bill Harford" userId="BMTSzNptz1qQi3xXoN0yTEW19V3f8GZOjB9CV5BamJA=" providerId="None" clId="Web-{732D334A-6CC3-4A06-92F8-1F3712A4ADFA}" dt="2023-07-10T20:59:57.422" v="30" actId="20577"/>
          <ac:spMkLst>
            <pc:docMk/>
            <pc:sldMk cId="3930680427" sldId="474"/>
            <ac:spMk id="3" creationId="{243D648D-A7D0-0C02-E23D-B999F4716BCC}"/>
          </ac:spMkLst>
        </pc:spChg>
      </pc:sldChg>
      <pc:sldChg chg="modSp">
        <pc:chgData name="Bill Harford" userId="BMTSzNptz1qQi3xXoN0yTEW19V3f8GZOjB9CV5BamJA=" providerId="None" clId="Web-{732D334A-6CC3-4A06-92F8-1F3712A4ADFA}" dt="2023-07-10T21:03:56.962" v="52" actId="20577"/>
        <pc:sldMkLst>
          <pc:docMk/>
          <pc:sldMk cId="3010002779" sldId="475"/>
        </pc:sldMkLst>
        <pc:spChg chg="mod">
          <ac:chgData name="Bill Harford" userId="BMTSzNptz1qQi3xXoN0yTEW19V3f8GZOjB9CV5BamJA=" providerId="None" clId="Web-{732D334A-6CC3-4A06-92F8-1F3712A4ADFA}" dt="2023-07-10T20:53:41.690" v="7" actId="20577"/>
          <ac:spMkLst>
            <pc:docMk/>
            <pc:sldMk cId="3010002779" sldId="475"/>
            <ac:spMk id="3" creationId="{4DC686F2-97EF-A44B-F498-14F7DB68B2BA}"/>
          </ac:spMkLst>
        </pc:spChg>
        <pc:spChg chg="mod">
          <ac:chgData name="Bill Harford" userId="BMTSzNptz1qQi3xXoN0yTEW19V3f8GZOjB9CV5BamJA=" providerId="None" clId="Web-{732D334A-6CC3-4A06-92F8-1F3712A4ADFA}" dt="2023-07-10T21:03:56.962" v="52" actId="20577"/>
          <ac:spMkLst>
            <pc:docMk/>
            <pc:sldMk cId="3010002779" sldId="475"/>
            <ac:spMk id="5" creationId="{B81A3907-6678-8743-2876-BB3B0957A684}"/>
          </ac:spMkLst>
        </pc:spChg>
      </pc:sldChg>
      <pc:sldChg chg="modSp modCm">
        <pc:chgData name="Bill Harford" userId="BMTSzNptz1qQi3xXoN0yTEW19V3f8GZOjB9CV5BamJA=" providerId="None" clId="Web-{732D334A-6CC3-4A06-92F8-1F3712A4ADFA}" dt="2023-07-10T21:03:59.494" v="54" actId="20577"/>
        <pc:sldMkLst>
          <pc:docMk/>
          <pc:sldMk cId="1026095123" sldId="476"/>
        </pc:sldMkLst>
        <pc:spChg chg="mod">
          <ac:chgData name="Bill Harford" userId="BMTSzNptz1qQi3xXoN0yTEW19V3f8GZOjB9CV5BamJA=" providerId="None" clId="Web-{732D334A-6CC3-4A06-92F8-1F3712A4ADFA}" dt="2023-07-10T20:57:21.089" v="21" actId="1076"/>
          <ac:spMkLst>
            <pc:docMk/>
            <pc:sldMk cId="1026095123" sldId="476"/>
            <ac:spMk id="3" creationId="{8D1DD88E-FA1D-40E0-181B-A01A0592B2F5}"/>
          </ac:spMkLst>
        </pc:spChg>
        <pc:spChg chg="mod">
          <ac:chgData name="Bill Harford" userId="BMTSzNptz1qQi3xXoN0yTEW19V3f8GZOjB9CV5BamJA=" providerId="None" clId="Web-{732D334A-6CC3-4A06-92F8-1F3712A4ADFA}" dt="2023-07-10T21:03:59.494" v="54" actId="20577"/>
          <ac:spMkLst>
            <pc:docMk/>
            <pc:sldMk cId="1026095123" sldId="476"/>
            <ac:spMk id="5" creationId="{8F180691-24C6-82FB-CA0E-5C67A30B07FC}"/>
          </ac:spMkLst>
        </pc:spChg>
        <pc:extLst>
          <p:ext xmlns:p="http://schemas.openxmlformats.org/presentationml/2006/main" uri="{D6D511B9-2390-475A-947B-AFAB55BFBCF1}">
            <pc226:cmChg xmlns:pc226="http://schemas.microsoft.com/office/powerpoint/2022/06/main/command" chg="mod">
              <pc226:chgData name="Bill Harford" userId="BMTSzNptz1qQi3xXoN0yTEW19V3f8GZOjB9CV5BamJA=" providerId="None" clId="Web-{732D334A-6CC3-4A06-92F8-1F3712A4ADFA}" dt="2023-07-10T20:56:14.930" v="18" actId="20577"/>
              <pc2:cmMkLst xmlns:pc2="http://schemas.microsoft.com/office/powerpoint/2019/9/main/command">
                <pc:docMk/>
                <pc:sldMk cId="1026095123" sldId="476"/>
                <pc2:cmMk id="{19F35086-A4E3-418C-AFD7-EBB3D9027B53}"/>
              </pc2:cmMkLst>
            </pc226:cmChg>
          </p:ext>
        </pc:extLst>
      </pc:sldChg>
      <pc:sldChg chg="addCm">
        <pc:chgData name="Bill Harford" userId="BMTSzNptz1qQi3xXoN0yTEW19V3f8GZOjB9CV5BamJA=" providerId="None" clId="Web-{732D334A-6CC3-4A06-92F8-1F3712A4ADFA}" dt="2023-07-10T21:03:03.882" v="47"/>
        <pc:sldMkLst>
          <pc:docMk/>
          <pc:sldMk cId="2824101408" sldId="477"/>
        </pc:sldMkLst>
        <pc:extLst>
          <p:ext xmlns:p="http://schemas.openxmlformats.org/presentationml/2006/main" uri="{D6D511B9-2390-475A-947B-AFAB55BFBCF1}">
            <pc226:cmChg xmlns:pc226="http://schemas.microsoft.com/office/powerpoint/2022/06/main/command" chg="add">
              <pc226:chgData name="Bill Harford" userId="BMTSzNptz1qQi3xXoN0yTEW19V3f8GZOjB9CV5BamJA=" providerId="None" clId="Web-{732D334A-6CC3-4A06-92F8-1F3712A4ADFA}" dt="2023-07-10T21:03:03.882" v="47"/>
              <pc2:cmMkLst xmlns:pc2="http://schemas.microsoft.com/office/powerpoint/2019/9/main/command">
                <pc:docMk/>
                <pc:sldMk cId="2824101408" sldId="477"/>
                <pc2:cmMk id="{F7294E4F-3DF3-47F6-9D8A-2F0B5AD4BBC8}"/>
              </pc2:cmMkLst>
            </pc226:cmChg>
          </p:ext>
        </pc:extLst>
      </pc:sldChg>
      <pc:sldChg chg="addCm">
        <pc:chgData name="Bill Harford" userId="BMTSzNptz1qQi3xXoN0yTEW19V3f8GZOjB9CV5BamJA=" providerId="None" clId="Web-{732D334A-6CC3-4A06-92F8-1F3712A4ADFA}" dt="2023-07-10T21:03:14.726" v="48"/>
        <pc:sldMkLst>
          <pc:docMk/>
          <pc:sldMk cId="1306345716" sldId="478"/>
        </pc:sldMkLst>
        <pc:extLst>
          <p:ext xmlns:p="http://schemas.openxmlformats.org/presentationml/2006/main" uri="{D6D511B9-2390-475A-947B-AFAB55BFBCF1}">
            <pc226:cmChg xmlns:pc226="http://schemas.microsoft.com/office/powerpoint/2022/06/main/command" chg="add">
              <pc226:chgData name="Bill Harford" userId="BMTSzNptz1qQi3xXoN0yTEW19V3f8GZOjB9CV5BamJA=" providerId="None" clId="Web-{732D334A-6CC3-4A06-92F8-1F3712A4ADFA}" dt="2023-07-10T21:03:14.726" v="48"/>
              <pc2:cmMkLst xmlns:pc2="http://schemas.microsoft.com/office/powerpoint/2019/9/main/command">
                <pc:docMk/>
                <pc:sldMk cId="1306345716" sldId="478"/>
                <pc2:cmMk id="{3947FB8E-0B15-438D-BC09-29C7EE4D7CF9}"/>
              </pc2:cmMkLst>
            </pc226:cmChg>
          </p:ext>
        </pc:extLst>
      </pc:sldChg>
      <pc:sldChg chg="ord">
        <pc:chgData name="Bill Harford" userId="BMTSzNptz1qQi3xXoN0yTEW19V3f8GZOjB9CV5BamJA=" providerId="None" clId="Web-{732D334A-6CC3-4A06-92F8-1F3712A4ADFA}" dt="2023-07-10T21:01:31.473" v="44"/>
        <pc:sldMkLst>
          <pc:docMk/>
          <pc:sldMk cId="1149244908" sldId="479"/>
        </pc:sldMkLst>
      </pc:sldChg>
      <pc:sldChg chg="ord">
        <pc:chgData name="Bill Harford" userId="BMTSzNptz1qQi3xXoN0yTEW19V3f8GZOjB9CV5BamJA=" providerId="None" clId="Web-{732D334A-6CC3-4A06-92F8-1F3712A4ADFA}" dt="2023-07-10T21:01:34.223" v="45"/>
        <pc:sldMkLst>
          <pc:docMk/>
          <pc:sldMk cId="1572162508" sldId="480"/>
        </pc:sldMkLst>
      </pc:sldChg>
      <pc:sldChg chg="modSp">
        <pc:chgData name="Bill Harford" userId="BMTSzNptz1qQi3xXoN0yTEW19V3f8GZOjB9CV5BamJA=" providerId="None" clId="Web-{732D334A-6CC3-4A06-92F8-1F3712A4ADFA}" dt="2023-07-10T21:04:04.244" v="57" actId="20577"/>
        <pc:sldMkLst>
          <pc:docMk/>
          <pc:sldMk cId="2421508102" sldId="481"/>
        </pc:sldMkLst>
        <pc:spChg chg="mod">
          <ac:chgData name="Bill Harford" userId="BMTSzNptz1qQi3xXoN0yTEW19V3f8GZOjB9CV5BamJA=" providerId="None" clId="Web-{732D334A-6CC3-4A06-92F8-1F3712A4ADFA}" dt="2023-07-10T20:59:16.937" v="26" actId="20577"/>
          <ac:spMkLst>
            <pc:docMk/>
            <pc:sldMk cId="2421508102" sldId="481"/>
            <ac:spMk id="3" creationId="{E80A3BA4-BF4F-5B3D-A7E7-FB803F20D93C}"/>
          </ac:spMkLst>
        </pc:spChg>
        <pc:spChg chg="mod">
          <ac:chgData name="Bill Harford" userId="BMTSzNptz1qQi3xXoN0yTEW19V3f8GZOjB9CV5BamJA=" providerId="None" clId="Web-{732D334A-6CC3-4A06-92F8-1F3712A4ADFA}" dt="2023-07-10T21:04:04.244" v="57" actId="20577"/>
          <ac:spMkLst>
            <pc:docMk/>
            <pc:sldMk cId="2421508102" sldId="481"/>
            <ac:spMk id="5" creationId="{31B1352D-2F34-B4A0-2E9D-413E45919817}"/>
          </ac:spMkLst>
        </pc:spChg>
      </pc:sldChg>
      <pc:sldChg chg="modSp">
        <pc:chgData name="Bill Harford" userId="BMTSzNptz1qQi3xXoN0yTEW19V3f8GZOjB9CV5BamJA=" providerId="None" clId="Web-{732D334A-6CC3-4A06-92F8-1F3712A4ADFA}" dt="2023-07-10T21:04:03.650" v="56" actId="20577"/>
        <pc:sldMkLst>
          <pc:docMk/>
          <pc:sldMk cId="2981916654" sldId="482"/>
        </pc:sldMkLst>
        <pc:spChg chg="mod">
          <ac:chgData name="Bill Harford" userId="BMTSzNptz1qQi3xXoN0yTEW19V3f8GZOjB9CV5BamJA=" providerId="None" clId="Web-{732D334A-6CC3-4A06-92F8-1F3712A4ADFA}" dt="2023-07-10T20:59:05.061" v="24" actId="1076"/>
          <ac:spMkLst>
            <pc:docMk/>
            <pc:sldMk cId="2981916654" sldId="482"/>
            <ac:spMk id="3" creationId="{457890E2-7DAD-739D-B00F-59FABDB9EBA5}"/>
          </ac:spMkLst>
        </pc:spChg>
        <pc:spChg chg="mod">
          <ac:chgData name="Bill Harford" userId="BMTSzNptz1qQi3xXoN0yTEW19V3f8GZOjB9CV5BamJA=" providerId="None" clId="Web-{732D334A-6CC3-4A06-92F8-1F3712A4ADFA}" dt="2023-07-10T21:04:03.650" v="56" actId="20577"/>
          <ac:spMkLst>
            <pc:docMk/>
            <pc:sldMk cId="2981916654" sldId="482"/>
            <ac:spMk id="5" creationId="{939E45C4-26F7-533A-BFEF-1768BDB8BEBC}"/>
          </ac:spMkLst>
        </pc:spChg>
      </pc:sldChg>
      <pc:sldChg chg="addSp delSp modSp new del">
        <pc:chgData name="Bill Harford" userId="BMTSzNptz1qQi3xXoN0yTEW19V3f8GZOjB9CV5BamJA=" providerId="None" clId="Web-{732D334A-6CC3-4A06-92F8-1F3712A4ADFA}" dt="2023-07-10T20:55:55.260" v="13"/>
        <pc:sldMkLst>
          <pc:docMk/>
          <pc:sldMk cId="370369505" sldId="483"/>
        </pc:sldMkLst>
        <pc:spChg chg="add del">
          <ac:chgData name="Bill Harford" userId="BMTSzNptz1qQi3xXoN0yTEW19V3f8GZOjB9CV5BamJA=" providerId="None" clId="Web-{732D334A-6CC3-4A06-92F8-1F3712A4ADFA}" dt="2023-07-10T20:55:35.007" v="12"/>
          <ac:spMkLst>
            <pc:docMk/>
            <pc:sldMk cId="370369505" sldId="483"/>
            <ac:spMk id="3" creationId="{31C7A19F-29F1-9E18-10A2-488D4980770B}"/>
          </ac:spMkLst>
        </pc:spChg>
        <pc:spChg chg="add">
          <ac:chgData name="Bill Harford" userId="BMTSzNptz1qQi3xXoN0yTEW19V3f8GZOjB9CV5BamJA=" providerId="None" clId="Web-{732D334A-6CC3-4A06-92F8-1F3712A4ADFA}" dt="2023-07-10T20:55:06.177" v="9"/>
          <ac:spMkLst>
            <pc:docMk/>
            <pc:sldMk cId="370369505" sldId="483"/>
            <ac:spMk id="4" creationId="{C5D9B1DC-7721-E296-FA03-E79F22DD19FF}"/>
          </ac:spMkLst>
        </pc:spChg>
        <pc:spChg chg="add">
          <ac:chgData name="Bill Harford" userId="BMTSzNptz1qQi3xXoN0yTEW19V3f8GZOjB9CV5BamJA=" providerId="None" clId="Web-{732D334A-6CC3-4A06-92F8-1F3712A4ADFA}" dt="2023-07-10T20:55:06.177" v="9"/>
          <ac:spMkLst>
            <pc:docMk/>
            <pc:sldMk cId="370369505" sldId="483"/>
            <ac:spMk id="5" creationId="{A3D60BC4-8B17-C114-6909-2913112BA31F}"/>
          </ac:spMkLst>
        </pc:spChg>
        <pc:spChg chg="add">
          <ac:chgData name="Bill Harford" userId="BMTSzNptz1qQi3xXoN0yTEW19V3f8GZOjB9CV5BamJA=" providerId="None" clId="Web-{732D334A-6CC3-4A06-92F8-1F3712A4ADFA}" dt="2023-07-10T20:55:06.177" v="9"/>
          <ac:spMkLst>
            <pc:docMk/>
            <pc:sldMk cId="370369505" sldId="483"/>
            <ac:spMk id="8" creationId="{3159FC62-D781-27BE-DE27-099BA1E5F735}"/>
          </ac:spMkLst>
        </pc:spChg>
        <pc:spChg chg="add">
          <ac:chgData name="Bill Harford" userId="BMTSzNptz1qQi3xXoN0yTEW19V3f8GZOjB9CV5BamJA=" providerId="None" clId="Web-{732D334A-6CC3-4A06-92F8-1F3712A4ADFA}" dt="2023-07-10T20:55:06.177" v="9"/>
          <ac:spMkLst>
            <pc:docMk/>
            <pc:sldMk cId="370369505" sldId="483"/>
            <ac:spMk id="15" creationId="{97620A1B-0FD3-6D55-4229-9CE273BF1BAE}"/>
          </ac:spMkLst>
        </pc:spChg>
        <pc:spChg chg="add">
          <ac:chgData name="Bill Harford" userId="BMTSzNptz1qQi3xXoN0yTEW19V3f8GZOjB9CV5BamJA=" providerId="None" clId="Web-{732D334A-6CC3-4A06-92F8-1F3712A4ADFA}" dt="2023-07-10T20:55:06.177" v="9"/>
          <ac:spMkLst>
            <pc:docMk/>
            <pc:sldMk cId="370369505" sldId="483"/>
            <ac:spMk id="16" creationId="{90081300-1FD1-FFEB-2F0A-6ADA99B7867C}"/>
          </ac:spMkLst>
        </pc:spChg>
        <pc:spChg chg="add">
          <ac:chgData name="Bill Harford" userId="BMTSzNptz1qQi3xXoN0yTEW19V3f8GZOjB9CV5BamJA=" providerId="None" clId="Web-{732D334A-6CC3-4A06-92F8-1F3712A4ADFA}" dt="2023-07-10T20:55:06.177" v="9"/>
          <ac:spMkLst>
            <pc:docMk/>
            <pc:sldMk cId="370369505" sldId="483"/>
            <ac:spMk id="17" creationId="{A491A36B-AE89-3726-C0A6-1058E413530F}"/>
          </ac:spMkLst>
        </pc:spChg>
        <pc:spChg chg="add">
          <ac:chgData name="Bill Harford" userId="BMTSzNptz1qQi3xXoN0yTEW19V3f8GZOjB9CV5BamJA=" providerId="None" clId="Web-{732D334A-6CC3-4A06-92F8-1F3712A4ADFA}" dt="2023-07-10T20:55:06.177" v="9"/>
          <ac:spMkLst>
            <pc:docMk/>
            <pc:sldMk cId="370369505" sldId="483"/>
            <ac:spMk id="18" creationId="{D626CBF2-1019-6800-B5AE-8C5C2E12154E}"/>
          </ac:spMkLst>
        </pc:spChg>
        <pc:spChg chg="add">
          <ac:chgData name="Bill Harford" userId="BMTSzNptz1qQi3xXoN0yTEW19V3f8GZOjB9CV5BamJA=" providerId="None" clId="Web-{732D334A-6CC3-4A06-92F8-1F3712A4ADFA}" dt="2023-07-10T20:55:06.177" v="9"/>
          <ac:spMkLst>
            <pc:docMk/>
            <pc:sldMk cId="370369505" sldId="483"/>
            <ac:spMk id="23" creationId="{1D2FF3C5-15F6-C679-B0EF-ACD952F257C2}"/>
          </ac:spMkLst>
        </pc:spChg>
        <pc:spChg chg="add">
          <ac:chgData name="Bill Harford" userId="BMTSzNptz1qQi3xXoN0yTEW19V3f8GZOjB9CV5BamJA=" providerId="None" clId="Web-{732D334A-6CC3-4A06-92F8-1F3712A4ADFA}" dt="2023-07-10T20:55:06.177" v="9"/>
          <ac:spMkLst>
            <pc:docMk/>
            <pc:sldMk cId="370369505" sldId="483"/>
            <ac:spMk id="24" creationId="{290E0552-DC02-36B8-0486-2D67761AE5A0}"/>
          </ac:spMkLst>
        </pc:spChg>
        <pc:spChg chg="add">
          <ac:chgData name="Bill Harford" userId="BMTSzNptz1qQi3xXoN0yTEW19V3f8GZOjB9CV5BamJA=" providerId="None" clId="Web-{732D334A-6CC3-4A06-92F8-1F3712A4ADFA}" dt="2023-07-10T20:55:06.177" v="9"/>
          <ac:spMkLst>
            <pc:docMk/>
            <pc:sldMk cId="370369505" sldId="483"/>
            <ac:spMk id="27" creationId="{0A8FC2C3-05B0-1919-CADF-2227CF2292B9}"/>
          </ac:spMkLst>
        </pc:spChg>
        <pc:spChg chg="add">
          <ac:chgData name="Bill Harford" userId="BMTSzNptz1qQi3xXoN0yTEW19V3f8GZOjB9CV5BamJA=" providerId="None" clId="Web-{732D334A-6CC3-4A06-92F8-1F3712A4ADFA}" dt="2023-07-10T20:55:06.177" v="9"/>
          <ac:spMkLst>
            <pc:docMk/>
            <pc:sldMk cId="370369505" sldId="483"/>
            <ac:spMk id="28" creationId="{10E5E6D8-570F-E516-B111-F6A9175644A9}"/>
          </ac:spMkLst>
        </pc:spChg>
        <pc:spChg chg="add">
          <ac:chgData name="Bill Harford" userId="BMTSzNptz1qQi3xXoN0yTEW19V3f8GZOjB9CV5BamJA=" providerId="None" clId="Web-{732D334A-6CC3-4A06-92F8-1F3712A4ADFA}" dt="2023-07-10T20:55:06.177" v="9"/>
          <ac:spMkLst>
            <pc:docMk/>
            <pc:sldMk cId="370369505" sldId="483"/>
            <ac:spMk id="29" creationId="{10FF8B1D-4EC5-DE23-DB58-0A3E3BDFB176}"/>
          </ac:spMkLst>
        </pc:spChg>
        <pc:spChg chg="add">
          <ac:chgData name="Bill Harford" userId="BMTSzNptz1qQi3xXoN0yTEW19V3f8GZOjB9CV5BamJA=" providerId="None" clId="Web-{732D334A-6CC3-4A06-92F8-1F3712A4ADFA}" dt="2023-07-10T20:55:06.177" v="9"/>
          <ac:spMkLst>
            <pc:docMk/>
            <pc:sldMk cId="370369505" sldId="483"/>
            <ac:spMk id="33" creationId="{9616A4AD-94FD-757C-5B6A-9632D23635F8}"/>
          </ac:spMkLst>
        </pc:spChg>
        <pc:spChg chg="add">
          <ac:chgData name="Bill Harford" userId="BMTSzNptz1qQi3xXoN0yTEW19V3f8GZOjB9CV5BamJA=" providerId="None" clId="Web-{732D334A-6CC3-4A06-92F8-1F3712A4ADFA}" dt="2023-07-10T20:55:06.177" v="9"/>
          <ac:spMkLst>
            <pc:docMk/>
            <pc:sldMk cId="370369505" sldId="483"/>
            <ac:spMk id="35" creationId="{5165B89F-E168-DA0A-0086-305302E6E0CF}"/>
          </ac:spMkLst>
        </pc:spChg>
        <pc:spChg chg="add">
          <ac:chgData name="Bill Harford" userId="BMTSzNptz1qQi3xXoN0yTEW19V3f8GZOjB9CV5BamJA=" providerId="None" clId="Web-{732D334A-6CC3-4A06-92F8-1F3712A4ADFA}" dt="2023-07-10T20:55:06.177" v="9"/>
          <ac:spMkLst>
            <pc:docMk/>
            <pc:sldMk cId="370369505" sldId="483"/>
            <ac:spMk id="37" creationId="{22B9ED0B-56B0-4B7C-6103-725D67962662}"/>
          </ac:spMkLst>
        </pc:spChg>
        <pc:spChg chg="add">
          <ac:chgData name="Bill Harford" userId="BMTSzNptz1qQi3xXoN0yTEW19V3f8GZOjB9CV5BamJA=" providerId="None" clId="Web-{732D334A-6CC3-4A06-92F8-1F3712A4ADFA}" dt="2023-07-10T20:55:06.177" v="9"/>
          <ac:spMkLst>
            <pc:docMk/>
            <pc:sldMk cId="370369505" sldId="483"/>
            <ac:spMk id="39" creationId="{957A0AC1-A0DB-4175-3031-3B8D1D0DC74A}"/>
          </ac:spMkLst>
        </pc:spChg>
        <pc:spChg chg="add">
          <ac:chgData name="Bill Harford" userId="BMTSzNptz1qQi3xXoN0yTEW19V3f8GZOjB9CV5BamJA=" providerId="None" clId="Web-{732D334A-6CC3-4A06-92F8-1F3712A4ADFA}" dt="2023-07-10T20:55:06.177" v="9"/>
          <ac:spMkLst>
            <pc:docMk/>
            <pc:sldMk cId="370369505" sldId="483"/>
            <ac:spMk id="40" creationId="{7974DCCE-C970-5538-2AA7-A22CD6850069}"/>
          </ac:spMkLst>
        </pc:spChg>
        <pc:spChg chg="add">
          <ac:chgData name="Bill Harford" userId="BMTSzNptz1qQi3xXoN0yTEW19V3f8GZOjB9CV5BamJA=" providerId="None" clId="Web-{732D334A-6CC3-4A06-92F8-1F3712A4ADFA}" dt="2023-07-10T20:55:06.177" v="9"/>
          <ac:spMkLst>
            <pc:docMk/>
            <pc:sldMk cId="370369505" sldId="483"/>
            <ac:spMk id="47" creationId="{B4C8278C-8664-BD1C-A2E2-40D983DB5306}"/>
          </ac:spMkLst>
        </pc:spChg>
        <pc:spChg chg="add">
          <ac:chgData name="Bill Harford" userId="BMTSzNptz1qQi3xXoN0yTEW19V3f8GZOjB9CV5BamJA=" providerId="None" clId="Web-{732D334A-6CC3-4A06-92F8-1F3712A4ADFA}" dt="2023-07-10T20:55:06.177" v="9"/>
          <ac:spMkLst>
            <pc:docMk/>
            <pc:sldMk cId="370369505" sldId="483"/>
            <ac:spMk id="48" creationId="{809BD8F6-1B4E-0FD2-7792-5DE6D1B7F831}"/>
          </ac:spMkLst>
        </pc:spChg>
        <pc:spChg chg="add">
          <ac:chgData name="Bill Harford" userId="BMTSzNptz1qQi3xXoN0yTEW19V3f8GZOjB9CV5BamJA=" providerId="None" clId="Web-{732D334A-6CC3-4A06-92F8-1F3712A4ADFA}" dt="2023-07-10T20:55:22.725" v="10"/>
          <ac:spMkLst>
            <pc:docMk/>
            <pc:sldMk cId="370369505" sldId="483"/>
            <ac:spMk id="52" creationId="{7B8F3AF9-BD75-8001-DAFE-61B61DAE9632}"/>
          </ac:spMkLst>
        </pc:spChg>
        <pc:spChg chg="add">
          <ac:chgData name="Bill Harford" userId="BMTSzNptz1qQi3xXoN0yTEW19V3f8GZOjB9CV5BamJA=" providerId="None" clId="Web-{732D334A-6CC3-4A06-92F8-1F3712A4ADFA}" dt="2023-07-10T20:55:22.725" v="10"/>
          <ac:spMkLst>
            <pc:docMk/>
            <pc:sldMk cId="370369505" sldId="483"/>
            <ac:spMk id="53" creationId="{457612D0-3B27-CDD1-0DA4-C6439817130D}"/>
          </ac:spMkLst>
        </pc:spChg>
        <pc:spChg chg="add">
          <ac:chgData name="Bill Harford" userId="BMTSzNptz1qQi3xXoN0yTEW19V3f8GZOjB9CV5BamJA=" providerId="None" clId="Web-{732D334A-6CC3-4A06-92F8-1F3712A4ADFA}" dt="2023-07-10T20:55:22.725" v="10"/>
          <ac:spMkLst>
            <pc:docMk/>
            <pc:sldMk cId="370369505" sldId="483"/>
            <ac:spMk id="54" creationId="{5889951D-8DF6-17AA-7472-0E02E3CBE972}"/>
          </ac:spMkLst>
        </pc:spChg>
        <pc:spChg chg="add">
          <ac:chgData name="Bill Harford" userId="BMTSzNptz1qQi3xXoN0yTEW19V3f8GZOjB9CV5BamJA=" providerId="None" clId="Web-{732D334A-6CC3-4A06-92F8-1F3712A4ADFA}" dt="2023-07-10T20:55:22.725" v="10"/>
          <ac:spMkLst>
            <pc:docMk/>
            <pc:sldMk cId="370369505" sldId="483"/>
            <ac:spMk id="55" creationId="{4A441B12-9A2D-20F0-C937-5D6D169DEDD2}"/>
          </ac:spMkLst>
        </pc:spChg>
        <pc:spChg chg="add">
          <ac:chgData name="Bill Harford" userId="BMTSzNptz1qQi3xXoN0yTEW19V3f8GZOjB9CV5BamJA=" providerId="None" clId="Web-{732D334A-6CC3-4A06-92F8-1F3712A4ADFA}" dt="2023-07-10T20:55:22.725" v="10"/>
          <ac:spMkLst>
            <pc:docMk/>
            <pc:sldMk cId="370369505" sldId="483"/>
            <ac:spMk id="60" creationId="{583F2385-D923-C894-4F6D-2365B5F058D1}"/>
          </ac:spMkLst>
        </pc:spChg>
        <pc:grpChg chg="add">
          <ac:chgData name="Bill Harford" userId="BMTSzNptz1qQi3xXoN0yTEW19V3f8GZOjB9CV5BamJA=" providerId="None" clId="Web-{732D334A-6CC3-4A06-92F8-1F3712A4ADFA}" dt="2023-07-10T20:55:06.177" v="9"/>
          <ac:grpSpMkLst>
            <pc:docMk/>
            <pc:sldMk cId="370369505" sldId="483"/>
            <ac:grpSpMk id="6" creationId="{917491E9-91A6-C09B-8BA0-C8DB4C1B4637}"/>
          </ac:grpSpMkLst>
        </pc:grpChg>
        <pc:grpChg chg="add">
          <ac:chgData name="Bill Harford" userId="BMTSzNptz1qQi3xXoN0yTEW19V3f8GZOjB9CV5BamJA=" providerId="None" clId="Web-{732D334A-6CC3-4A06-92F8-1F3712A4ADFA}" dt="2023-07-10T20:55:06.177" v="9"/>
          <ac:grpSpMkLst>
            <pc:docMk/>
            <pc:sldMk cId="370369505" sldId="483"/>
            <ac:grpSpMk id="7" creationId="{0A3AD063-0647-BA0D-F12A-6B1E0FEAB51B}"/>
          </ac:grpSpMkLst>
        </pc:grpChg>
        <pc:grpChg chg="add">
          <ac:chgData name="Bill Harford" userId="BMTSzNptz1qQi3xXoN0yTEW19V3f8GZOjB9CV5BamJA=" providerId="None" clId="Web-{732D334A-6CC3-4A06-92F8-1F3712A4ADFA}" dt="2023-07-10T20:55:06.177" v="9"/>
          <ac:grpSpMkLst>
            <pc:docMk/>
            <pc:sldMk cId="370369505" sldId="483"/>
            <ac:grpSpMk id="10" creationId="{A419FCC5-70F8-305F-97E2-ACFD7F212D1D}"/>
          </ac:grpSpMkLst>
        </pc:grpChg>
        <pc:grpChg chg="add">
          <ac:chgData name="Bill Harford" userId="BMTSzNptz1qQi3xXoN0yTEW19V3f8GZOjB9CV5BamJA=" providerId="None" clId="Web-{732D334A-6CC3-4A06-92F8-1F3712A4ADFA}" dt="2023-07-10T20:55:06.177" v="9"/>
          <ac:grpSpMkLst>
            <pc:docMk/>
            <pc:sldMk cId="370369505" sldId="483"/>
            <ac:grpSpMk id="11" creationId="{59D0D74B-044F-2742-4600-C34E86C1B866}"/>
          </ac:grpSpMkLst>
        </pc:grpChg>
        <pc:grpChg chg="add">
          <ac:chgData name="Bill Harford" userId="BMTSzNptz1qQi3xXoN0yTEW19V3f8GZOjB9CV5BamJA=" providerId="None" clId="Web-{732D334A-6CC3-4A06-92F8-1F3712A4ADFA}" dt="2023-07-10T20:55:06.177" v="9"/>
          <ac:grpSpMkLst>
            <pc:docMk/>
            <pc:sldMk cId="370369505" sldId="483"/>
            <ac:grpSpMk id="12" creationId="{EAFC2232-8ABA-39E5-0D79-A7ABCA2B6A50}"/>
          </ac:grpSpMkLst>
        </pc:grpChg>
        <pc:grpChg chg="add">
          <ac:chgData name="Bill Harford" userId="BMTSzNptz1qQi3xXoN0yTEW19V3f8GZOjB9CV5BamJA=" providerId="None" clId="Web-{732D334A-6CC3-4A06-92F8-1F3712A4ADFA}" dt="2023-07-10T20:55:06.177" v="9"/>
          <ac:grpSpMkLst>
            <pc:docMk/>
            <pc:sldMk cId="370369505" sldId="483"/>
            <ac:grpSpMk id="38" creationId="{9D8CB2C3-5ADF-E3A5-FCA9-E0DD9FC122BC}"/>
          </ac:grpSpMkLst>
        </pc:grpChg>
        <pc:grpChg chg="add">
          <ac:chgData name="Bill Harford" userId="BMTSzNptz1qQi3xXoN0yTEW19V3f8GZOjB9CV5BamJA=" providerId="None" clId="Web-{732D334A-6CC3-4A06-92F8-1F3712A4ADFA}" dt="2023-07-10T20:55:06.177" v="9"/>
          <ac:grpSpMkLst>
            <pc:docMk/>
            <pc:sldMk cId="370369505" sldId="483"/>
            <ac:grpSpMk id="41" creationId="{5C9B2ECA-CBC5-FE24-A192-B1AA0A39900B}"/>
          </ac:grpSpMkLst>
        </pc:grpChg>
        <pc:grpChg chg="add">
          <ac:chgData name="Bill Harford" userId="BMTSzNptz1qQi3xXoN0yTEW19V3f8GZOjB9CV5BamJA=" providerId="None" clId="Web-{732D334A-6CC3-4A06-92F8-1F3712A4ADFA}" dt="2023-07-10T20:55:22.725" v="10"/>
          <ac:grpSpMkLst>
            <pc:docMk/>
            <pc:sldMk cId="370369505" sldId="483"/>
            <ac:grpSpMk id="49" creationId="{D95A7175-B979-6110-7E2D-E97FBDA5D84A}"/>
          </ac:grpSpMkLst>
        </pc:grpChg>
        <pc:graphicFrameChg chg="add del mod ord modGraphic">
          <ac:chgData name="Bill Harford" userId="BMTSzNptz1qQi3xXoN0yTEW19V3f8GZOjB9CV5BamJA=" providerId="None" clId="Web-{732D334A-6CC3-4A06-92F8-1F3712A4ADFA}" dt="2023-07-10T20:55:35.007" v="12"/>
          <ac:graphicFrameMkLst>
            <pc:docMk/>
            <pc:sldMk cId="370369505" sldId="483"/>
            <ac:graphicFrameMk id="62" creationId="{68CB137A-8597-B479-84F1-AF7E0A30591A}"/>
          </ac:graphicFrameMkLst>
        </pc:graphicFrameChg>
        <pc:cxnChg chg="add">
          <ac:chgData name="Bill Harford" userId="BMTSzNptz1qQi3xXoN0yTEW19V3f8GZOjB9CV5BamJA=" providerId="None" clId="Web-{732D334A-6CC3-4A06-92F8-1F3712A4ADFA}" dt="2023-07-10T20:55:06.177" v="9"/>
          <ac:cxnSpMkLst>
            <pc:docMk/>
            <pc:sldMk cId="370369505" sldId="483"/>
            <ac:cxnSpMk id="9" creationId="{28527EC3-B309-B710-1083-0C4F97FF9222}"/>
          </ac:cxnSpMkLst>
        </pc:cxnChg>
        <pc:cxnChg chg="add">
          <ac:chgData name="Bill Harford" userId="BMTSzNptz1qQi3xXoN0yTEW19V3f8GZOjB9CV5BamJA=" providerId="None" clId="Web-{732D334A-6CC3-4A06-92F8-1F3712A4ADFA}" dt="2023-07-10T20:55:06.177" v="9"/>
          <ac:cxnSpMkLst>
            <pc:docMk/>
            <pc:sldMk cId="370369505" sldId="483"/>
            <ac:cxnSpMk id="13" creationId="{E1D4E964-3075-464E-04E9-D9813DBEFD19}"/>
          </ac:cxnSpMkLst>
        </pc:cxnChg>
        <pc:cxnChg chg="add">
          <ac:chgData name="Bill Harford" userId="BMTSzNptz1qQi3xXoN0yTEW19V3f8GZOjB9CV5BamJA=" providerId="None" clId="Web-{732D334A-6CC3-4A06-92F8-1F3712A4ADFA}" dt="2023-07-10T20:55:06.177" v="9"/>
          <ac:cxnSpMkLst>
            <pc:docMk/>
            <pc:sldMk cId="370369505" sldId="483"/>
            <ac:cxnSpMk id="14" creationId="{956D1443-2718-2E90-97CC-E37D2FE9FCAF}"/>
          </ac:cxnSpMkLst>
        </pc:cxnChg>
        <pc:cxnChg chg="add">
          <ac:chgData name="Bill Harford" userId="BMTSzNptz1qQi3xXoN0yTEW19V3f8GZOjB9CV5BamJA=" providerId="None" clId="Web-{732D334A-6CC3-4A06-92F8-1F3712A4ADFA}" dt="2023-07-10T20:55:06.177" v="9"/>
          <ac:cxnSpMkLst>
            <pc:docMk/>
            <pc:sldMk cId="370369505" sldId="483"/>
            <ac:cxnSpMk id="19" creationId="{C22A2640-5FAE-CD56-4DFB-E92B8FC5EB88}"/>
          </ac:cxnSpMkLst>
        </pc:cxnChg>
        <pc:cxnChg chg="add">
          <ac:chgData name="Bill Harford" userId="BMTSzNptz1qQi3xXoN0yTEW19V3f8GZOjB9CV5BamJA=" providerId="None" clId="Web-{732D334A-6CC3-4A06-92F8-1F3712A4ADFA}" dt="2023-07-10T20:55:06.177" v="9"/>
          <ac:cxnSpMkLst>
            <pc:docMk/>
            <pc:sldMk cId="370369505" sldId="483"/>
            <ac:cxnSpMk id="20" creationId="{6530D307-4724-C73B-102E-C9B3772F2878}"/>
          </ac:cxnSpMkLst>
        </pc:cxnChg>
        <pc:cxnChg chg="add">
          <ac:chgData name="Bill Harford" userId="BMTSzNptz1qQi3xXoN0yTEW19V3f8GZOjB9CV5BamJA=" providerId="None" clId="Web-{732D334A-6CC3-4A06-92F8-1F3712A4ADFA}" dt="2023-07-10T20:55:06.177" v="9"/>
          <ac:cxnSpMkLst>
            <pc:docMk/>
            <pc:sldMk cId="370369505" sldId="483"/>
            <ac:cxnSpMk id="21" creationId="{4FDA5D8A-DDD1-ECC3-B447-13BF962F8F88}"/>
          </ac:cxnSpMkLst>
        </pc:cxnChg>
        <pc:cxnChg chg="add">
          <ac:chgData name="Bill Harford" userId="BMTSzNptz1qQi3xXoN0yTEW19V3f8GZOjB9CV5BamJA=" providerId="None" clId="Web-{732D334A-6CC3-4A06-92F8-1F3712A4ADFA}" dt="2023-07-10T20:55:06.177" v="9"/>
          <ac:cxnSpMkLst>
            <pc:docMk/>
            <pc:sldMk cId="370369505" sldId="483"/>
            <ac:cxnSpMk id="22" creationId="{6E2DF5A0-54F9-338E-4032-CAEAA88FDFD6}"/>
          </ac:cxnSpMkLst>
        </pc:cxnChg>
        <pc:cxnChg chg="add">
          <ac:chgData name="Bill Harford" userId="BMTSzNptz1qQi3xXoN0yTEW19V3f8GZOjB9CV5BamJA=" providerId="None" clId="Web-{732D334A-6CC3-4A06-92F8-1F3712A4ADFA}" dt="2023-07-10T20:55:06.177" v="9"/>
          <ac:cxnSpMkLst>
            <pc:docMk/>
            <pc:sldMk cId="370369505" sldId="483"/>
            <ac:cxnSpMk id="25" creationId="{FC246182-A027-B858-206C-7626B8BEDB6F}"/>
          </ac:cxnSpMkLst>
        </pc:cxnChg>
        <pc:cxnChg chg="add">
          <ac:chgData name="Bill Harford" userId="BMTSzNptz1qQi3xXoN0yTEW19V3f8GZOjB9CV5BamJA=" providerId="None" clId="Web-{732D334A-6CC3-4A06-92F8-1F3712A4ADFA}" dt="2023-07-10T20:55:06.177" v="9"/>
          <ac:cxnSpMkLst>
            <pc:docMk/>
            <pc:sldMk cId="370369505" sldId="483"/>
            <ac:cxnSpMk id="26" creationId="{DC5C6EFD-2DDB-2BD6-B5AF-83A643FFAB6D}"/>
          </ac:cxnSpMkLst>
        </pc:cxnChg>
        <pc:cxnChg chg="add">
          <ac:chgData name="Bill Harford" userId="BMTSzNptz1qQi3xXoN0yTEW19V3f8GZOjB9CV5BamJA=" providerId="None" clId="Web-{732D334A-6CC3-4A06-92F8-1F3712A4ADFA}" dt="2023-07-10T20:55:06.177" v="9"/>
          <ac:cxnSpMkLst>
            <pc:docMk/>
            <pc:sldMk cId="370369505" sldId="483"/>
            <ac:cxnSpMk id="30" creationId="{D9719D51-FD12-7BDC-7DD9-399EBA8ACB62}"/>
          </ac:cxnSpMkLst>
        </pc:cxnChg>
        <pc:cxnChg chg="add">
          <ac:chgData name="Bill Harford" userId="BMTSzNptz1qQi3xXoN0yTEW19V3f8GZOjB9CV5BamJA=" providerId="None" clId="Web-{732D334A-6CC3-4A06-92F8-1F3712A4ADFA}" dt="2023-07-10T20:55:06.177" v="9"/>
          <ac:cxnSpMkLst>
            <pc:docMk/>
            <pc:sldMk cId="370369505" sldId="483"/>
            <ac:cxnSpMk id="31" creationId="{FCB926F3-0F7A-B616-7617-19C5807DAA95}"/>
          </ac:cxnSpMkLst>
        </pc:cxnChg>
        <pc:cxnChg chg="add">
          <ac:chgData name="Bill Harford" userId="BMTSzNptz1qQi3xXoN0yTEW19V3f8GZOjB9CV5BamJA=" providerId="None" clId="Web-{732D334A-6CC3-4A06-92F8-1F3712A4ADFA}" dt="2023-07-10T20:55:06.177" v="9"/>
          <ac:cxnSpMkLst>
            <pc:docMk/>
            <pc:sldMk cId="370369505" sldId="483"/>
            <ac:cxnSpMk id="32" creationId="{ED373BDF-E8D4-5F57-2F0E-3A89F18EA840}"/>
          </ac:cxnSpMkLst>
        </pc:cxnChg>
        <pc:cxnChg chg="add">
          <ac:chgData name="Bill Harford" userId="BMTSzNptz1qQi3xXoN0yTEW19V3f8GZOjB9CV5BamJA=" providerId="None" clId="Web-{732D334A-6CC3-4A06-92F8-1F3712A4ADFA}" dt="2023-07-10T20:55:06.177" v="9"/>
          <ac:cxnSpMkLst>
            <pc:docMk/>
            <pc:sldMk cId="370369505" sldId="483"/>
            <ac:cxnSpMk id="34" creationId="{0EA8149B-E884-6353-E0E1-E13CBFAD8FCE}"/>
          </ac:cxnSpMkLst>
        </pc:cxnChg>
        <pc:cxnChg chg="add">
          <ac:chgData name="Bill Harford" userId="BMTSzNptz1qQi3xXoN0yTEW19V3f8GZOjB9CV5BamJA=" providerId="None" clId="Web-{732D334A-6CC3-4A06-92F8-1F3712A4ADFA}" dt="2023-07-10T20:55:06.177" v="9"/>
          <ac:cxnSpMkLst>
            <pc:docMk/>
            <pc:sldMk cId="370369505" sldId="483"/>
            <ac:cxnSpMk id="36" creationId="{E80913A4-9CAD-9F1A-B051-61637C6665CF}"/>
          </ac:cxnSpMkLst>
        </pc:cxnChg>
        <pc:cxnChg chg="add">
          <ac:chgData name="Bill Harford" userId="BMTSzNptz1qQi3xXoN0yTEW19V3f8GZOjB9CV5BamJA=" providerId="None" clId="Web-{732D334A-6CC3-4A06-92F8-1F3712A4ADFA}" dt="2023-07-10T20:55:06.177" v="9"/>
          <ac:cxnSpMkLst>
            <pc:docMk/>
            <pc:sldMk cId="370369505" sldId="483"/>
            <ac:cxnSpMk id="42" creationId="{23F76D02-23E5-7EF2-4567-0FB662CE8ABB}"/>
          </ac:cxnSpMkLst>
        </pc:cxnChg>
        <pc:cxnChg chg="add">
          <ac:chgData name="Bill Harford" userId="BMTSzNptz1qQi3xXoN0yTEW19V3f8GZOjB9CV5BamJA=" providerId="None" clId="Web-{732D334A-6CC3-4A06-92F8-1F3712A4ADFA}" dt="2023-07-10T20:55:06.177" v="9"/>
          <ac:cxnSpMkLst>
            <pc:docMk/>
            <pc:sldMk cId="370369505" sldId="483"/>
            <ac:cxnSpMk id="43" creationId="{92DDB06A-1231-3293-C7D5-810DE0BB8F93}"/>
          </ac:cxnSpMkLst>
        </pc:cxnChg>
        <pc:cxnChg chg="add">
          <ac:chgData name="Bill Harford" userId="BMTSzNptz1qQi3xXoN0yTEW19V3f8GZOjB9CV5BamJA=" providerId="None" clId="Web-{732D334A-6CC3-4A06-92F8-1F3712A4ADFA}" dt="2023-07-10T20:55:06.177" v="9"/>
          <ac:cxnSpMkLst>
            <pc:docMk/>
            <pc:sldMk cId="370369505" sldId="483"/>
            <ac:cxnSpMk id="44" creationId="{4E9D1277-5163-A146-27BF-4C41D9AABAAA}"/>
          </ac:cxnSpMkLst>
        </pc:cxnChg>
        <pc:cxnChg chg="add">
          <ac:chgData name="Bill Harford" userId="BMTSzNptz1qQi3xXoN0yTEW19V3f8GZOjB9CV5BamJA=" providerId="None" clId="Web-{732D334A-6CC3-4A06-92F8-1F3712A4ADFA}" dt="2023-07-10T20:55:06.177" v="9"/>
          <ac:cxnSpMkLst>
            <pc:docMk/>
            <pc:sldMk cId="370369505" sldId="483"/>
            <ac:cxnSpMk id="45" creationId="{871B94E4-A4E3-84F4-7B59-2CE15D4E3FBC}"/>
          </ac:cxnSpMkLst>
        </pc:cxnChg>
        <pc:cxnChg chg="add">
          <ac:chgData name="Bill Harford" userId="BMTSzNptz1qQi3xXoN0yTEW19V3f8GZOjB9CV5BamJA=" providerId="None" clId="Web-{732D334A-6CC3-4A06-92F8-1F3712A4ADFA}" dt="2023-07-10T20:55:06.177" v="9"/>
          <ac:cxnSpMkLst>
            <pc:docMk/>
            <pc:sldMk cId="370369505" sldId="483"/>
            <ac:cxnSpMk id="46" creationId="{7B1384E0-582A-FBFB-C01E-2591F10A654F}"/>
          </ac:cxnSpMkLst>
        </pc:cxnChg>
        <pc:cxnChg chg="add">
          <ac:chgData name="Bill Harford" userId="BMTSzNptz1qQi3xXoN0yTEW19V3f8GZOjB9CV5BamJA=" providerId="None" clId="Web-{732D334A-6CC3-4A06-92F8-1F3712A4ADFA}" dt="2023-07-10T20:55:22.725" v="10"/>
          <ac:cxnSpMkLst>
            <pc:docMk/>
            <pc:sldMk cId="370369505" sldId="483"/>
            <ac:cxnSpMk id="50" creationId="{BD190EF5-474C-729C-C264-9ABE9D48989B}"/>
          </ac:cxnSpMkLst>
        </pc:cxnChg>
        <pc:cxnChg chg="add">
          <ac:chgData name="Bill Harford" userId="BMTSzNptz1qQi3xXoN0yTEW19V3f8GZOjB9CV5BamJA=" providerId="None" clId="Web-{732D334A-6CC3-4A06-92F8-1F3712A4ADFA}" dt="2023-07-10T20:55:22.725" v="10"/>
          <ac:cxnSpMkLst>
            <pc:docMk/>
            <pc:sldMk cId="370369505" sldId="483"/>
            <ac:cxnSpMk id="51" creationId="{31FC9F97-B92C-72BD-2B11-534E47D0EF96}"/>
          </ac:cxnSpMkLst>
        </pc:cxnChg>
        <pc:cxnChg chg="add">
          <ac:chgData name="Bill Harford" userId="BMTSzNptz1qQi3xXoN0yTEW19V3f8GZOjB9CV5BamJA=" providerId="None" clId="Web-{732D334A-6CC3-4A06-92F8-1F3712A4ADFA}" dt="2023-07-10T20:55:22.725" v="10"/>
          <ac:cxnSpMkLst>
            <pc:docMk/>
            <pc:sldMk cId="370369505" sldId="483"/>
            <ac:cxnSpMk id="56" creationId="{8ACF838A-D7FD-A8E6-CAE1-02458D36F95E}"/>
          </ac:cxnSpMkLst>
        </pc:cxnChg>
        <pc:cxnChg chg="add">
          <ac:chgData name="Bill Harford" userId="BMTSzNptz1qQi3xXoN0yTEW19V3f8GZOjB9CV5BamJA=" providerId="None" clId="Web-{732D334A-6CC3-4A06-92F8-1F3712A4ADFA}" dt="2023-07-10T20:55:22.725" v="10"/>
          <ac:cxnSpMkLst>
            <pc:docMk/>
            <pc:sldMk cId="370369505" sldId="483"/>
            <ac:cxnSpMk id="57" creationId="{8A1F1E0D-1186-E233-A427-FB53DE127F36}"/>
          </ac:cxnSpMkLst>
        </pc:cxnChg>
        <pc:cxnChg chg="add">
          <ac:chgData name="Bill Harford" userId="BMTSzNptz1qQi3xXoN0yTEW19V3f8GZOjB9CV5BamJA=" providerId="None" clId="Web-{732D334A-6CC3-4A06-92F8-1F3712A4ADFA}" dt="2023-07-10T20:55:22.725" v="10"/>
          <ac:cxnSpMkLst>
            <pc:docMk/>
            <pc:sldMk cId="370369505" sldId="483"/>
            <ac:cxnSpMk id="58" creationId="{143E0509-BF5C-FAEE-2BB6-30B71E0DDBE9}"/>
          </ac:cxnSpMkLst>
        </pc:cxnChg>
        <pc:cxnChg chg="add">
          <ac:chgData name="Bill Harford" userId="BMTSzNptz1qQi3xXoN0yTEW19V3f8GZOjB9CV5BamJA=" providerId="None" clId="Web-{732D334A-6CC3-4A06-92F8-1F3712A4ADFA}" dt="2023-07-10T20:55:22.725" v="10"/>
          <ac:cxnSpMkLst>
            <pc:docMk/>
            <pc:sldMk cId="370369505" sldId="483"/>
            <ac:cxnSpMk id="59" creationId="{CB818DEC-D260-5E09-B4CD-17CBFAA15B92}"/>
          </ac:cxnSpMkLst>
        </pc:cxnChg>
      </pc:sldChg>
      <pc:sldChg chg="add">
        <pc:chgData name="Bill Harford" userId="BMTSzNptz1qQi3xXoN0yTEW19V3f8GZOjB9CV5BamJA=" providerId="None" clId="Web-{732D334A-6CC3-4A06-92F8-1F3712A4ADFA}" dt="2023-07-10T20:58:34.654" v="22"/>
        <pc:sldMkLst>
          <pc:docMk/>
          <pc:sldMk cId="3138301187" sldId="483"/>
        </pc:sldMkLst>
      </pc:sldChg>
      <pc:sldChg chg="modSp add ord">
        <pc:chgData name="Bill Harford" userId="BMTSzNptz1qQi3xXoN0yTEW19V3f8GZOjB9CV5BamJA=" providerId="None" clId="Web-{732D334A-6CC3-4A06-92F8-1F3712A4ADFA}" dt="2023-07-10T21:01:12.034" v="43"/>
        <pc:sldMkLst>
          <pc:docMk/>
          <pc:sldMk cId="3953582737" sldId="484"/>
        </pc:sldMkLst>
        <pc:spChg chg="mod">
          <ac:chgData name="Bill Harford" userId="BMTSzNptz1qQi3xXoN0yTEW19V3f8GZOjB9CV5BamJA=" providerId="None" clId="Web-{732D334A-6CC3-4A06-92F8-1F3712A4ADFA}" dt="2023-07-10T21:01:09.097" v="42" actId="20577"/>
          <ac:spMkLst>
            <pc:docMk/>
            <pc:sldMk cId="3953582737" sldId="484"/>
            <ac:spMk id="2" creationId="{328BE07A-37EC-B3CD-0C38-19B2115A316F}"/>
          </ac:spMkLst>
        </pc:spChg>
      </pc:sldChg>
      <pc:sldMasterChg chg="add addSldLayout">
        <pc:chgData name="Bill Harford" userId="BMTSzNptz1qQi3xXoN0yTEW19V3f8GZOjB9CV5BamJA=" providerId="None" clId="Web-{732D334A-6CC3-4A06-92F8-1F3712A4ADFA}" dt="2023-07-10T20:58:34.654" v="22"/>
        <pc:sldMasterMkLst>
          <pc:docMk/>
          <pc:sldMasterMk cId="418413643" sldId="2147483648"/>
        </pc:sldMasterMkLst>
        <pc:sldLayoutChg chg="add">
          <pc:chgData name="Bill Harford" userId="BMTSzNptz1qQi3xXoN0yTEW19V3f8GZOjB9CV5BamJA=" providerId="None" clId="Web-{732D334A-6CC3-4A06-92F8-1F3712A4ADFA}" dt="2023-07-10T20:58:34.654" v="22"/>
          <pc:sldLayoutMkLst>
            <pc:docMk/>
            <pc:sldMasterMk cId="418413643" sldId="2147483648"/>
            <pc:sldLayoutMk cId="3249209625" sldId="2147483649"/>
          </pc:sldLayoutMkLst>
        </pc:sldLayoutChg>
        <pc:sldLayoutChg chg="add">
          <pc:chgData name="Bill Harford" userId="BMTSzNptz1qQi3xXoN0yTEW19V3f8GZOjB9CV5BamJA=" providerId="None" clId="Web-{732D334A-6CC3-4A06-92F8-1F3712A4ADFA}" dt="2023-07-10T20:58:34.654" v="22"/>
          <pc:sldLayoutMkLst>
            <pc:docMk/>
            <pc:sldMasterMk cId="418413643" sldId="2147483648"/>
            <pc:sldLayoutMk cId="2343461968" sldId="2147483650"/>
          </pc:sldLayoutMkLst>
        </pc:sldLayoutChg>
        <pc:sldLayoutChg chg="add">
          <pc:chgData name="Bill Harford" userId="BMTSzNptz1qQi3xXoN0yTEW19V3f8GZOjB9CV5BamJA=" providerId="None" clId="Web-{732D334A-6CC3-4A06-92F8-1F3712A4ADFA}" dt="2023-07-10T20:58:34.654" v="22"/>
          <pc:sldLayoutMkLst>
            <pc:docMk/>
            <pc:sldMasterMk cId="418413643" sldId="2147483648"/>
            <pc:sldLayoutMk cId="258016838" sldId="2147483651"/>
          </pc:sldLayoutMkLst>
        </pc:sldLayoutChg>
        <pc:sldLayoutChg chg="add">
          <pc:chgData name="Bill Harford" userId="BMTSzNptz1qQi3xXoN0yTEW19V3f8GZOjB9CV5BamJA=" providerId="None" clId="Web-{732D334A-6CC3-4A06-92F8-1F3712A4ADFA}" dt="2023-07-10T20:58:34.654" v="22"/>
          <pc:sldLayoutMkLst>
            <pc:docMk/>
            <pc:sldMasterMk cId="418413643" sldId="2147483648"/>
            <pc:sldLayoutMk cId="862980388" sldId="2147483652"/>
          </pc:sldLayoutMkLst>
        </pc:sldLayoutChg>
        <pc:sldLayoutChg chg="add">
          <pc:chgData name="Bill Harford" userId="BMTSzNptz1qQi3xXoN0yTEW19V3f8GZOjB9CV5BamJA=" providerId="None" clId="Web-{732D334A-6CC3-4A06-92F8-1F3712A4ADFA}" dt="2023-07-10T20:58:34.654" v="22"/>
          <pc:sldLayoutMkLst>
            <pc:docMk/>
            <pc:sldMasterMk cId="418413643" sldId="2147483648"/>
            <pc:sldLayoutMk cId="1212501203" sldId="2147483653"/>
          </pc:sldLayoutMkLst>
        </pc:sldLayoutChg>
        <pc:sldLayoutChg chg="add">
          <pc:chgData name="Bill Harford" userId="BMTSzNptz1qQi3xXoN0yTEW19V3f8GZOjB9CV5BamJA=" providerId="None" clId="Web-{732D334A-6CC3-4A06-92F8-1F3712A4ADFA}" dt="2023-07-10T20:58:34.654" v="22"/>
          <pc:sldLayoutMkLst>
            <pc:docMk/>
            <pc:sldMasterMk cId="418413643" sldId="2147483648"/>
            <pc:sldLayoutMk cId="2665299295" sldId="2147483654"/>
          </pc:sldLayoutMkLst>
        </pc:sldLayoutChg>
        <pc:sldLayoutChg chg="add">
          <pc:chgData name="Bill Harford" userId="BMTSzNptz1qQi3xXoN0yTEW19V3f8GZOjB9CV5BamJA=" providerId="None" clId="Web-{732D334A-6CC3-4A06-92F8-1F3712A4ADFA}" dt="2023-07-10T20:58:34.654" v="22"/>
          <pc:sldLayoutMkLst>
            <pc:docMk/>
            <pc:sldMasterMk cId="418413643" sldId="2147483648"/>
            <pc:sldLayoutMk cId="3864611820" sldId="2147483655"/>
          </pc:sldLayoutMkLst>
        </pc:sldLayoutChg>
        <pc:sldLayoutChg chg="add">
          <pc:chgData name="Bill Harford" userId="BMTSzNptz1qQi3xXoN0yTEW19V3f8GZOjB9CV5BamJA=" providerId="None" clId="Web-{732D334A-6CC3-4A06-92F8-1F3712A4ADFA}" dt="2023-07-10T20:58:34.654" v="22"/>
          <pc:sldLayoutMkLst>
            <pc:docMk/>
            <pc:sldMasterMk cId="418413643" sldId="2147483648"/>
            <pc:sldLayoutMk cId="765645979" sldId="2147483656"/>
          </pc:sldLayoutMkLst>
        </pc:sldLayoutChg>
        <pc:sldLayoutChg chg="add">
          <pc:chgData name="Bill Harford" userId="BMTSzNptz1qQi3xXoN0yTEW19V3f8GZOjB9CV5BamJA=" providerId="None" clId="Web-{732D334A-6CC3-4A06-92F8-1F3712A4ADFA}" dt="2023-07-10T20:58:34.654" v="22"/>
          <pc:sldLayoutMkLst>
            <pc:docMk/>
            <pc:sldMasterMk cId="418413643" sldId="2147483648"/>
            <pc:sldLayoutMk cId="3433317732" sldId="2147483657"/>
          </pc:sldLayoutMkLst>
        </pc:sldLayoutChg>
        <pc:sldLayoutChg chg="add">
          <pc:chgData name="Bill Harford" userId="BMTSzNptz1qQi3xXoN0yTEW19V3f8GZOjB9CV5BamJA=" providerId="None" clId="Web-{732D334A-6CC3-4A06-92F8-1F3712A4ADFA}" dt="2023-07-10T20:58:34.654" v="22"/>
          <pc:sldLayoutMkLst>
            <pc:docMk/>
            <pc:sldMasterMk cId="418413643" sldId="2147483648"/>
            <pc:sldLayoutMk cId="3149187479" sldId="2147483658"/>
          </pc:sldLayoutMkLst>
        </pc:sldLayoutChg>
        <pc:sldLayoutChg chg="add">
          <pc:chgData name="Bill Harford" userId="BMTSzNptz1qQi3xXoN0yTEW19V3f8GZOjB9CV5BamJA=" providerId="None" clId="Web-{732D334A-6CC3-4A06-92F8-1F3712A4ADFA}" dt="2023-07-10T20:58:34.654" v="22"/>
          <pc:sldLayoutMkLst>
            <pc:docMk/>
            <pc:sldMasterMk cId="418413643" sldId="2147483648"/>
            <pc:sldLayoutMk cId="27740193" sldId="2147483659"/>
          </pc:sldLayoutMkLst>
        </pc:sldLayoutChg>
      </pc:sldMasterChg>
      <pc:sldMasterChg chg="replId modSldLayout">
        <pc:chgData name="Bill Harford" userId="BMTSzNptz1qQi3xXoN0yTEW19V3f8GZOjB9CV5BamJA=" providerId="None" clId="Web-{732D334A-6CC3-4A06-92F8-1F3712A4ADFA}" dt="2023-07-10T20:58:34.654" v="22"/>
        <pc:sldMasterMkLst>
          <pc:docMk/>
          <pc:sldMasterMk cId="1816390098" sldId="2147483675"/>
        </pc:sldMasterMkLst>
        <pc:sldLayoutChg chg="replId">
          <pc:chgData name="Bill Harford" userId="BMTSzNptz1qQi3xXoN0yTEW19V3f8GZOjB9CV5BamJA=" providerId="None" clId="Web-{732D334A-6CC3-4A06-92F8-1F3712A4ADFA}" dt="2023-07-10T20:58:34.654" v="22"/>
          <pc:sldLayoutMkLst>
            <pc:docMk/>
            <pc:sldMasterMk cId="1816390098" sldId="2147483675"/>
            <pc:sldLayoutMk cId="497791557" sldId="2147483676"/>
          </pc:sldLayoutMkLst>
        </pc:sldLayoutChg>
        <pc:sldLayoutChg chg="replId">
          <pc:chgData name="Bill Harford" userId="BMTSzNptz1qQi3xXoN0yTEW19V3f8GZOjB9CV5BamJA=" providerId="None" clId="Web-{732D334A-6CC3-4A06-92F8-1F3712A4ADFA}" dt="2023-07-10T20:58:34.654" v="22"/>
          <pc:sldLayoutMkLst>
            <pc:docMk/>
            <pc:sldMasterMk cId="1816390098" sldId="2147483675"/>
            <pc:sldLayoutMk cId="4250313722" sldId="2147483677"/>
          </pc:sldLayoutMkLst>
        </pc:sldLayoutChg>
        <pc:sldLayoutChg chg="replId">
          <pc:chgData name="Bill Harford" userId="BMTSzNptz1qQi3xXoN0yTEW19V3f8GZOjB9CV5BamJA=" providerId="None" clId="Web-{732D334A-6CC3-4A06-92F8-1F3712A4ADFA}" dt="2023-07-10T20:58:34.654" v="22"/>
          <pc:sldLayoutMkLst>
            <pc:docMk/>
            <pc:sldMasterMk cId="1816390098" sldId="2147483675"/>
            <pc:sldLayoutMk cId="725744965" sldId="2147483678"/>
          </pc:sldLayoutMkLst>
        </pc:sldLayoutChg>
        <pc:sldLayoutChg chg="replId">
          <pc:chgData name="Bill Harford" userId="BMTSzNptz1qQi3xXoN0yTEW19V3f8GZOjB9CV5BamJA=" providerId="None" clId="Web-{732D334A-6CC3-4A06-92F8-1F3712A4ADFA}" dt="2023-07-10T20:58:34.654" v="22"/>
          <pc:sldLayoutMkLst>
            <pc:docMk/>
            <pc:sldMasterMk cId="1816390098" sldId="2147483675"/>
            <pc:sldLayoutMk cId="3920665937" sldId="2147483679"/>
          </pc:sldLayoutMkLst>
        </pc:sldLayoutChg>
        <pc:sldLayoutChg chg="replId">
          <pc:chgData name="Bill Harford" userId="BMTSzNptz1qQi3xXoN0yTEW19V3f8GZOjB9CV5BamJA=" providerId="None" clId="Web-{732D334A-6CC3-4A06-92F8-1F3712A4ADFA}" dt="2023-07-10T20:58:34.654" v="22"/>
          <pc:sldLayoutMkLst>
            <pc:docMk/>
            <pc:sldMasterMk cId="1816390098" sldId="2147483675"/>
            <pc:sldLayoutMk cId="3703988390" sldId="2147483680"/>
          </pc:sldLayoutMkLst>
        </pc:sldLayoutChg>
        <pc:sldLayoutChg chg="replId">
          <pc:chgData name="Bill Harford" userId="BMTSzNptz1qQi3xXoN0yTEW19V3f8GZOjB9CV5BamJA=" providerId="None" clId="Web-{732D334A-6CC3-4A06-92F8-1F3712A4ADFA}" dt="2023-07-10T20:58:34.654" v="22"/>
          <pc:sldLayoutMkLst>
            <pc:docMk/>
            <pc:sldMasterMk cId="1816390098" sldId="2147483675"/>
            <pc:sldLayoutMk cId="1451943580" sldId="2147483681"/>
          </pc:sldLayoutMkLst>
        </pc:sldLayoutChg>
        <pc:sldLayoutChg chg="replId">
          <pc:chgData name="Bill Harford" userId="BMTSzNptz1qQi3xXoN0yTEW19V3f8GZOjB9CV5BamJA=" providerId="None" clId="Web-{732D334A-6CC3-4A06-92F8-1F3712A4ADFA}" dt="2023-07-10T20:58:34.654" v="22"/>
          <pc:sldLayoutMkLst>
            <pc:docMk/>
            <pc:sldMasterMk cId="1816390098" sldId="2147483675"/>
            <pc:sldLayoutMk cId="1194216319" sldId="2147483682"/>
          </pc:sldLayoutMkLst>
        </pc:sldLayoutChg>
        <pc:sldLayoutChg chg="replId">
          <pc:chgData name="Bill Harford" userId="BMTSzNptz1qQi3xXoN0yTEW19V3f8GZOjB9CV5BamJA=" providerId="None" clId="Web-{732D334A-6CC3-4A06-92F8-1F3712A4ADFA}" dt="2023-07-10T20:58:34.654" v="22"/>
          <pc:sldLayoutMkLst>
            <pc:docMk/>
            <pc:sldMasterMk cId="1816390098" sldId="2147483675"/>
            <pc:sldLayoutMk cId="373661754" sldId="2147483683"/>
          </pc:sldLayoutMkLst>
        </pc:sldLayoutChg>
        <pc:sldLayoutChg chg="replId">
          <pc:chgData name="Bill Harford" userId="BMTSzNptz1qQi3xXoN0yTEW19V3f8GZOjB9CV5BamJA=" providerId="None" clId="Web-{732D334A-6CC3-4A06-92F8-1F3712A4ADFA}" dt="2023-07-10T20:58:34.654" v="22"/>
          <pc:sldLayoutMkLst>
            <pc:docMk/>
            <pc:sldMasterMk cId="1816390098" sldId="2147483675"/>
            <pc:sldLayoutMk cId="800144958" sldId="2147483684"/>
          </pc:sldLayoutMkLst>
        </pc:sldLayoutChg>
        <pc:sldLayoutChg chg="replId">
          <pc:chgData name="Bill Harford" userId="BMTSzNptz1qQi3xXoN0yTEW19V3f8GZOjB9CV5BamJA=" providerId="None" clId="Web-{732D334A-6CC3-4A06-92F8-1F3712A4ADFA}" dt="2023-07-10T20:58:34.654" v="22"/>
          <pc:sldLayoutMkLst>
            <pc:docMk/>
            <pc:sldMasterMk cId="1816390098" sldId="2147483675"/>
            <pc:sldLayoutMk cId="2632375277" sldId="2147483685"/>
          </pc:sldLayoutMkLst>
        </pc:sldLayoutChg>
        <pc:sldLayoutChg chg="replId">
          <pc:chgData name="Bill Harford" userId="BMTSzNptz1qQi3xXoN0yTEW19V3f8GZOjB9CV5BamJA=" providerId="None" clId="Web-{732D334A-6CC3-4A06-92F8-1F3712A4ADFA}" dt="2023-07-10T20:58:34.654" v="22"/>
          <pc:sldLayoutMkLst>
            <pc:docMk/>
            <pc:sldMasterMk cId="1816390098" sldId="2147483675"/>
            <pc:sldLayoutMk cId="798484150" sldId="2147483686"/>
          </pc:sldLayoutMkLst>
        </pc:sldLayoutChg>
      </pc:sldMasterChg>
    </pc:docChg>
  </pc:docChgLst>
  <pc:docChgLst>
    <pc:chgData name="Ana Adao" userId="4sg1S984hS8EFNoQqW+HZYqQVaroDF7FfhkaBBsjQzA=" providerId="None" clId="Web-{C0A33E61-013E-4FED-9B57-9E0C5BDDFC07}"/>
    <pc:docChg chg="mod addSld delSld modSld addMainMaster">
      <pc:chgData name="Ana Adao" userId="4sg1S984hS8EFNoQqW+HZYqQVaroDF7FfhkaBBsjQzA=" providerId="None" clId="Web-{C0A33E61-013E-4FED-9B57-9E0C5BDDFC07}" dt="2023-07-03T15:31:29.563" v="483" actId="20577"/>
      <pc:docMkLst>
        <pc:docMk/>
      </pc:docMkLst>
      <pc:sldChg chg="modSp">
        <pc:chgData name="Ana Adao" userId="4sg1S984hS8EFNoQqW+HZYqQVaroDF7FfhkaBBsjQzA=" providerId="None" clId="Web-{C0A33E61-013E-4FED-9B57-9E0C5BDDFC07}" dt="2023-07-03T15:31:29.563" v="483" actId="20577"/>
        <pc:sldMkLst>
          <pc:docMk/>
          <pc:sldMk cId="3010002779" sldId="475"/>
        </pc:sldMkLst>
        <pc:spChg chg="mod">
          <ac:chgData name="Ana Adao" userId="4sg1S984hS8EFNoQqW+HZYqQVaroDF7FfhkaBBsjQzA=" providerId="None" clId="Web-{C0A33E61-013E-4FED-9B57-9E0C5BDDFC07}" dt="2023-07-03T15:31:29.563" v="483" actId="20577"/>
          <ac:spMkLst>
            <pc:docMk/>
            <pc:sldMk cId="3010002779" sldId="475"/>
            <ac:spMk id="3" creationId="{4DC686F2-97EF-A44B-F498-14F7DB68B2BA}"/>
          </ac:spMkLst>
        </pc:spChg>
      </pc:sldChg>
      <pc:sldChg chg="modSp addCm modCm">
        <pc:chgData name="Ana Adao" userId="4sg1S984hS8EFNoQqW+HZYqQVaroDF7FfhkaBBsjQzA=" providerId="None" clId="Web-{C0A33E61-013E-4FED-9B57-9E0C5BDDFC07}" dt="2023-07-03T15:13:26.202" v="388" actId="20577"/>
        <pc:sldMkLst>
          <pc:docMk/>
          <pc:sldMk cId="1026095123" sldId="476"/>
        </pc:sldMkLst>
        <pc:spChg chg="mod">
          <ac:chgData name="Ana Adao" userId="4sg1S984hS8EFNoQqW+HZYqQVaroDF7FfhkaBBsjQzA=" providerId="None" clId="Web-{C0A33E61-013E-4FED-9B57-9E0C5BDDFC07}" dt="2023-07-03T15:13:26.202" v="388" actId="20577"/>
          <ac:spMkLst>
            <pc:docMk/>
            <pc:sldMk cId="1026095123" sldId="476"/>
            <ac:spMk id="3" creationId="{8D1DD88E-FA1D-40E0-181B-A01A0592B2F5}"/>
          </ac:spMkLst>
        </pc:spChg>
        <pc:extLst>
          <p:ext xmlns:p="http://schemas.openxmlformats.org/presentationml/2006/main" uri="{D6D511B9-2390-475A-947B-AFAB55BFBCF1}">
            <pc226:cmChg xmlns:pc226="http://schemas.microsoft.com/office/powerpoint/2022/06/main/command" chg="add mod">
              <pc226:chgData name="Ana Adao" userId="4sg1S984hS8EFNoQqW+HZYqQVaroDF7FfhkaBBsjQzA=" providerId="None" clId="Web-{C0A33E61-013E-4FED-9B57-9E0C5BDDFC07}" dt="2023-07-03T15:13:23.842" v="386" actId="20577"/>
              <pc2:cmMkLst xmlns:pc2="http://schemas.microsoft.com/office/powerpoint/2019/9/main/command">
                <pc:docMk/>
                <pc:sldMk cId="1026095123" sldId="476"/>
                <pc2:cmMk id="{19F35086-A4E3-418C-AFD7-EBB3D9027B53}"/>
              </pc2:cmMkLst>
            </pc226:cmChg>
          </p:ext>
        </pc:extLst>
      </pc:sldChg>
      <pc:sldChg chg="addSp delSp modSp new add del">
        <pc:chgData name="Ana Adao" userId="4sg1S984hS8EFNoQqW+HZYqQVaroDF7FfhkaBBsjQzA=" providerId="None" clId="Web-{C0A33E61-013E-4FED-9B57-9E0C5BDDFC07}" dt="2023-07-03T13:08:31.521" v="44"/>
        <pc:sldMkLst>
          <pc:docMk/>
          <pc:sldMk cId="1149244908" sldId="479"/>
        </pc:sldMkLst>
        <pc:spChg chg="mod">
          <ac:chgData name="Ana Adao" userId="4sg1S984hS8EFNoQqW+HZYqQVaroDF7FfhkaBBsjQzA=" providerId="None" clId="Web-{C0A33E61-013E-4FED-9B57-9E0C5BDDFC07}" dt="2023-07-03T13:03:49.119" v="24" actId="20577"/>
          <ac:spMkLst>
            <pc:docMk/>
            <pc:sldMk cId="1149244908" sldId="479"/>
            <ac:spMk id="2" creationId="{39B331C4-2F2B-1F5F-D642-97E46095B15B}"/>
          </ac:spMkLst>
        </pc:spChg>
        <pc:spChg chg="del">
          <ac:chgData name="Ana Adao" userId="4sg1S984hS8EFNoQqW+HZYqQVaroDF7FfhkaBBsjQzA=" providerId="None" clId="Web-{C0A33E61-013E-4FED-9B57-9E0C5BDDFC07}" dt="2023-07-03T13:03:51.338" v="25"/>
          <ac:spMkLst>
            <pc:docMk/>
            <pc:sldMk cId="1149244908" sldId="479"/>
            <ac:spMk id="3" creationId="{F2E67C87-70BA-3ED0-1618-3F79EC5158DB}"/>
          </ac:spMkLst>
        </pc:spChg>
        <pc:spChg chg="add del">
          <ac:chgData name="Ana Adao" userId="4sg1S984hS8EFNoQqW+HZYqQVaroDF7FfhkaBBsjQzA=" providerId="None" clId="Web-{C0A33E61-013E-4FED-9B57-9E0C5BDDFC07}" dt="2023-07-03T13:03:36.103" v="5"/>
          <ac:spMkLst>
            <pc:docMk/>
            <pc:sldMk cId="1149244908" sldId="479"/>
            <ac:spMk id="5" creationId="{2844511F-247C-13BC-4F7F-C42776A5347B}"/>
          </ac:spMkLst>
        </pc:spChg>
        <pc:picChg chg="add del mod">
          <ac:chgData name="Ana Adao" userId="4sg1S984hS8EFNoQqW+HZYqQVaroDF7FfhkaBBsjQzA=" providerId="None" clId="Web-{C0A33E61-013E-4FED-9B57-9E0C5BDDFC07}" dt="2023-07-03T13:07:47.191" v="32"/>
          <ac:picMkLst>
            <pc:docMk/>
            <pc:sldMk cId="1149244908" sldId="479"/>
            <ac:picMk id="6" creationId="{0CFDFC4D-977A-E5FC-B4D4-D2AC4569A1A9}"/>
          </ac:picMkLst>
        </pc:picChg>
        <pc:picChg chg="add del mod">
          <ac:chgData name="Ana Adao" userId="4sg1S984hS8EFNoQqW+HZYqQVaroDF7FfhkaBBsjQzA=" providerId="None" clId="Web-{C0A33E61-013E-4FED-9B57-9E0C5BDDFC07}" dt="2023-07-03T13:08:03.129" v="39"/>
          <ac:picMkLst>
            <pc:docMk/>
            <pc:sldMk cId="1149244908" sldId="479"/>
            <ac:picMk id="8" creationId="{9764CED3-B5B0-2350-CA5C-DA63288570C2}"/>
          </ac:picMkLst>
        </pc:picChg>
        <pc:picChg chg="add mod modCrop">
          <ac:chgData name="Ana Adao" userId="4sg1S984hS8EFNoQqW+HZYqQVaroDF7FfhkaBBsjQzA=" providerId="None" clId="Web-{C0A33E61-013E-4FED-9B57-9E0C5BDDFC07}" dt="2023-07-03T13:08:31.521" v="44"/>
          <ac:picMkLst>
            <pc:docMk/>
            <pc:sldMk cId="1149244908" sldId="479"/>
            <ac:picMk id="10" creationId="{6FB26BF4-03B8-890C-8B07-A633043274B4}"/>
          </ac:picMkLst>
        </pc:picChg>
      </pc:sldChg>
      <pc:sldChg chg="addSp delSp modSp add">
        <pc:chgData name="Ana Adao" userId="4sg1S984hS8EFNoQqW+HZYqQVaroDF7FfhkaBBsjQzA=" providerId="None" clId="Web-{C0A33E61-013E-4FED-9B57-9E0C5BDDFC07}" dt="2023-07-03T13:12:12.967" v="49" actId="20577"/>
        <pc:sldMkLst>
          <pc:docMk/>
          <pc:sldMk cId="1572162508" sldId="480"/>
        </pc:sldMkLst>
        <pc:spChg chg="del">
          <ac:chgData name="Ana Adao" userId="4sg1S984hS8EFNoQqW+HZYqQVaroDF7FfhkaBBsjQzA=" providerId="None" clId="Web-{C0A33E61-013E-4FED-9B57-9E0C5BDDFC07}" dt="2023-07-03T13:12:07.420" v="47"/>
          <ac:spMkLst>
            <pc:docMk/>
            <pc:sldMk cId="1572162508" sldId="480"/>
            <ac:spMk id="2" creationId="{B1CD32E5-CB19-4A4E-3C31-D75B09B88907}"/>
          </ac:spMkLst>
        </pc:spChg>
        <pc:spChg chg="add mod">
          <ac:chgData name="Ana Adao" userId="4sg1S984hS8EFNoQqW+HZYqQVaroDF7FfhkaBBsjQzA=" providerId="None" clId="Web-{C0A33E61-013E-4FED-9B57-9E0C5BDDFC07}" dt="2023-07-03T13:12:12.967" v="49" actId="20577"/>
          <ac:spMkLst>
            <pc:docMk/>
            <pc:sldMk cId="1572162508" sldId="480"/>
            <ac:spMk id="4" creationId="{73DEE849-9058-31A2-4AFA-A5F033AA6ED7}"/>
          </ac:spMkLst>
        </pc:spChg>
      </pc:sldChg>
      <pc:sldChg chg="add del">
        <pc:chgData name="Ana Adao" userId="4sg1S984hS8EFNoQqW+HZYqQVaroDF7FfhkaBBsjQzA=" providerId="None" clId="Web-{C0A33E61-013E-4FED-9B57-9E0C5BDDFC07}" dt="2023-07-03T13:08:43.771" v="45"/>
        <pc:sldMkLst>
          <pc:docMk/>
          <pc:sldMk cId="4216236087" sldId="480"/>
        </pc:sldMkLst>
      </pc:sldChg>
      <pc:sldChg chg="addSp delSp modSp new">
        <pc:chgData name="Ana Adao" userId="4sg1S984hS8EFNoQqW+HZYqQVaroDF7FfhkaBBsjQzA=" providerId="None" clId="Web-{C0A33E61-013E-4FED-9B57-9E0C5BDDFC07}" dt="2023-07-03T14:54:13.308" v="235" actId="20577"/>
        <pc:sldMkLst>
          <pc:docMk/>
          <pc:sldMk cId="2421508102" sldId="481"/>
        </pc:sldMkLst>
        <pc:spChg chg="del">
          <ac:chgData name="Ana Adao" userId="4sg1S984hS8EFNoQqW+HZYqQVaroDF7FfhkaBBsjQzA=" providerId="None" clId="Web-{C0A33E61-013E-4FED-9B57-9E0C5BDDFC07}" dt="2023-07-03T14:27:05.306" v="51"/>
          <ac:spMkLst>
            <pc:docMk/>
            <pc:sldMk cId="2421508102" sldId="481"/>
            <ac:spMk id="2" creationId="{C9D3CC99-79F0-D49F-3614-4B06A9C8A6D8}"/>
          </ac:spMkLst>
        </pc:spChg>
        <pc:spChg chg="mod">
          <ac:chgData name="Ana Adao" userId="4sg1S984hS8EFNoQqW+HZYqQVaroDF7FfhkaBBsjQzA=" providerId="None" clId="Web-{C0A33E61-013E-4FED-9B57-9E0C5BDDFC07}" dt="2023-07-03T14:54:13.308" v="235" actId="20577"/>
          <ac:spMkLst>
            <pc:docMk/>
            <pc:sldMk cId="2421508102" sldId="481"/>
            <ac:spMk id="3" creationId="{E80A3BA4-BF4F-5B3D-A7E7-FB803F20D93C}"/>
          </ac:spMkLst>
        </pc:spChg>
        <pc:spChg chg="add mod">
          <ac:chgData name="Ana Adao" userId="4sg1S984hS8EFNoQqW+HZYqQVaroDF7FfhkaBBsjQzA=" providerId="None" clId="Web-{C0A33E61-013E-4FED-9B57-9E0C5BDDFC07}" dt="2023-07-03T14:27:05.321" v="52"/>
          <ac:spMkLst>
            <pc:docMk/>
            <pc:sldMk cId="2421508102" sldId="481"/>
            <ac:spMk id="5" creationId="{31B1352D-2F34-B4A0-2E9D-413E45919817}"/>
          </ac:spMkLst>
        </pc:spChg>
      </pc:sldChg>
      <pc:sldChg chg="addSp delSp modSp new">
        <pc:chgData name="Ana Adao" userId="4sg1S984hS8EFNoQqW+HZYqQVaroDF7FfhkaBBsjQzA=" providerId="None" clId="Web-{C0A33E61-013E-4FED-9B57-9E0C5BDDFC07}" dt="2023-07-03T15:14:48.720" v="458" actId="20577"/>
        <pc:sldMkLst>
          <pc:docMk/>
          <pc:sldMk cId="2981916654" sldId="482"/>
        </pc:sldMkLst>
        <pc:spChg chg="del">
          <ac:chgData name="Ana Adao" userId="4sg1S984hS8EFNoQqW+HZYqQVaroDF7FfhkaBBsjQzA=" providerId="None" clId="Web-{C0A33E61-013E-4FED-9B57-9E0C5BDDFC07}" dt="2023-07-03T15:13:18.139" v="384"/>
          <ac:spMkLst>
            <pc:docMk/>
            <pc:sldMk cId="2981916654" sldId="482"/>
            <ac:spMk id="2" creationId="{57067CB4-F427-83D2-8F04-25BF8C48C0E3}"/>
          </ac:spMkLst>
        </pc:spChg>
        <pc:spChg chg="mod">
          <ac:chgData name="Ana Adao" userId="4sg1S984hS8EFNoQqW+HZYqQVaroDF7FfhkaBBsjQzA=" providerId="None" clId="Web-{C0A33E61-013E-4FED-9B57-9E0C5BDDFC07}" dt="2023-07-03T15:14:48.720" v="458" actId="20577"/>
          <ac:spMkLst>
            <pc:docMk/>
            <pc:sldMk cId="2981916654" sldId="482"/>
            <ac:spMk id="3" creationId="{457890E2-7DAD-739D-B00F-59FABDB9EBA5}"/>
          </ac:spMkLst>
        </pc:spChg>
        <pc:spChg chg="add mod">
          <ac:chgData name="Ana Adao" userId="4sg1S984hS8EFNoQqW+HZYqQVaroDF7FfhkaBBsjQzA=" providerId="None" clId="Web-{C0A33E61-013E-4FED-9B57-9E0C5BDDFC07}" dt="2023-07-03T15:13:18.577" v="385"/>
          <ac:spMkLst>
            <pc:docMk/>
            <pc:sldMk cId="2981916654" sldId="482"/>
            <ac:spMk id="5" creationId="{939E45C4-26F7-533A-BFEF-1768BDB8BEBC}"/>
          </ac:spMkLst>
        </pc:spChg>
      </pc:sldChg>
      <pc:sldMasterChg chg="add addSldLayout">
        <pc:chgData name="Ana Adao" userId="4sg1S984hS8EFNoQqW+HZYqQVaroDF7FfhkaBBsjQzA=" providerId="None" clId="Web-{C0A33E61-013E-4FED-9B57-9E0C5BDDFC07}" dt="2023-07-03T13:07:23.799" v="29"/>
        <pc:sldMasterMkLst>
          <pc:docMk/>
          <pc:sldMasterMk cId="3286994514" sldId="2147483663"/>
        </pc:sldMasterMkLst>
        <pc:sldLayoutChg chg="add">
          <pc:chgData name="Ana Adao" userId="4sg1S984hS8EFNoQqW+HZYqQVaroDF7FfhkaBBsjQzA=" providerId="None" clId="Web-{C0A33E61-013E-4FED-9B57-9E0C5BDDFC07}" dt="2023-07-03T13:07:23.799" v="29"/>
          <pc:sldLayoutMkLst>
            <pc:docMk/>
            <pc:sldMasterMk cId="3286994514" sldId="2147483663"/>
            <pc:sldLayoutMk cId="3725680000" sldId="2147483664"/>
          </pc:sldLayoutMkLst>
        </pc:sldLayoutChg>
        <pc:sldLayoutChg chg="add">
          <pc:chgData name="Ana Adao" userId="4sg1S984hS8EFNoQqW+HZYqQVaroDF7FfhkaBBsjQzA=" providerId="None" clId="Web-{C0A33E61-013E-4FED-9B57-9E0C5BDDFC07}" dt="2023-07-03T13:07:23.799" v="29"/>
          <pc:sldLayoutMkLst>
            <pc:docMk/>
            <pc:sldMasterMk cId="3286994514" sldId="2147483663"/>
            <pc:sldLayoutMk cId="2883746564" sldId="2147483665"/>
          </pc:sldLayoutMkLst>
        </pc:sldLayoutChg>
        <pc:sldLayoutChg chg="add">
          <pc:chgData name="Ana Adao" userId="4sg1S984hS8EFNoQqW+HZYqQVaroDF7FfhkaBBsjQzA=" providerId="None" clId="Web-{C0A33E61-013E-4FED-9B57-9E0C5BDDFC07}" dt="2023-07-03T13:07:23.799" v="29"/>
          <pc:sldLayoutMkLst>
            <pc:docMk/>
            <pc:sldMasterMk cId="3286994514" sldId="2147483663"/>
            <pc:sldLayoutMk cId="152515186" sldId="2147483666"/>
          </pc:sldLayoutMkLst>
        </pc:sldLayoutChg>
        <pc:sldLayoutChg chg="add">
          <pc:chgData name="Ana Adao" userId="4sg1S984hS8EFNoQqW+HZYqQVaroDF7FfhkaBBsjQzA=" providerId="None" clId="Web-{C0A33E61-013E-4FED-9B57-9E0C5BDDFC07}" dt="2023-07-03T13:07:23.799" v="29"/>
          <pc:sldLayoutMkLst>
            <pc:docMk/>
            <pc:sldMasterMk cId="3286994514" sldId="2147483663"/>
            <pc:sldLayoutMk cId="1711891349" sldId="2147483667"/>
          </pc:sldLayoutMkLst>
        </pc:sldLayoutChg>
        <pc:sldLayoutChg chg="add">
          <pc:chgData name="Ana Adao" userId="4sg1S984hS8EFNoQqW+HZYqQVaroDF7FfhkaBBsjQzA=" providerId="None" clId="Web-{C0A33E61-013E-4FED-9B57-9E0C5BDDFC07}" dt="2023-07-03T13:07:23.799" v="29"/>
          <pc:sldLayoutMkLst>
            <pc:docMk/>
            <pc:sldMasterMk cId="3286994514" sldId="2147483663"/>
            <pc:sldLayoutMk cId="2496607430" sldId="2147483668"/>
          </pc:sldLayoutMkLst>
        </pc:sldLayoutChg>
        <pc:sldLayoutChg chg="add">
          <pc:chgData name="Ana Adao" userId="4sg1S984hS8EFNoQqW+HZYqQVaroDF7FfhkaBBsjQzA=" providerId="None" clId="Web-{C0A33E61-013E-4FED-9B57-9E0C5BDDFC07}" dt="2023-07-03T13:07:23.799" v="29"/>
          <pc:sldLayoutMkLst>
            <pc:docMk/>
            <pc:sldMasterMk cId="3286994514" sldId="2147483663"/>
            <pc:sldLayoutMk cId="354331798" sldId="2147483669"/>
          </pc:sldLayoutMkLst>
        </pc:sldLayoutChg>
        <pc:sldLayoutChg chg="add">
          <pc:chgData name="Ana Adao" userId="4sg1S984hS8EFNoQqW+HZYqQVaroDF7FfhkaBBsjQzA=" providerId="None" clId="Web-{C0A33E61-013E-4FED-9B57-9E0C5BDDFC07}" dt="2023-07-03T13:07:23.799" v="29"/>
          <pc:sldLayoutMkLst>
            <pc:docMk/>
            <pc:sldMasterMk cId="3286994514" sldId="2147483663"/>
            <pc:sldLayoutMk cId="2417467859" sldId="2147483670"/>
          </pc:sldLayoutMkLst>
        </pc:sldLayoutChg>
        <pc:sldLayoutChg chg="add">
          <pc:chgData name="Ana Adao" userId="4sg1S984hS8EFNoQqW+HZYqQVaroDF7FfhkaBBsjQzA=" providerId="None" clId="Web-{C0A33E61-013E-4FED-9B57-9E0C5BDDFC07}" dt="2023-07-03T13:07:23.799" v="29"/>
          <pc:sldLayoutMkLst>
            <pc:docMk/>
            <pc:sldMasterMk cId="3286994514" sldId="2147483663"/>
            <pc:sldLayoutMk cId="919191587" sldId="2147483671"/>
          </pc:sldLayoutMkLst>
        </pc:sldLayoutChg>
        <pc:sldLayoutChg chg="add">
          <pc:chgData name="Ana Adao" userId="4sg1S984hS8EFNoQqW+HZYqQVaroDF7FfhkaBBsjQzA=" providerId="None" clId="Web-{C0A33E61-013E-4FED-9B57-9E0C5BDDFC07}" dt="2023-07-03T13:07:23.799" v="29"/>
          <pc:sldLayoutMkLst>
            <pc:docMk/>
            <pc:sldMasterMk cId="3286994514" sldId="2147483663"/>
            <pc:sldLayoutMk cId="3659004386" sldId="2147483672"/>
          </pc:sldLayoutMkLst>
        </pc:sldLayoutChg>
        <pc:sldLayoutChg chg="add">
          <pc:chgData name="Ana Adao" userId="4sg1S984hS8EFNoQqW+HZYqQVaroDF7FfhkaBBsjQzA=" providerId="None" clId="Web-{C0A33E61-013E-4FED-9B57-9E0C5BDDFC07}" dt="2023-07-03T13:07:23.799" v="29"/>
          <pc:sldLayoutMkLst>
            <pc:docMk/>
            <pc:sldMasterMk cId="3286994514" sldId="2147483663"/>
            <pc:sldLayoutMk cId="138352723" sldId="2147483673"/>
          </pc:sldLayoutMkLst>
        </pc:sldLayoutChg>
        <pc:sldLayoutChg chg="add">
          <pc:chgData name="Ana Adao" userId="4sg1S984hS8EFNoQqW+HZYqQVaroDF7FfhkaBBsjQzA=" providerId="None" clId="Web-{C0A33E61-013E-4FED-9B57-9E0C5BDDFC07}" dt="2023-07-03T13:07:23.799" v="29"/>
          <pc:sldLayoutMkLst>
            <pc:docMk/>
            <pc:sldMasterMk cId="3286994514" sldId="2147483663"/>
            <pc:sldLayoutMk cId="1536304179" sldId="214748367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E301-92B7-F11F-6CD5-BFAF6781079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534FD836-2818-7891-0474-198850264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DE4A17B-89E8-4A09-4FF5-B28BEF291F63}"/>
              </a:ext>
            </a:extLst>
          </p:cNvPr>
          <p:cNvSpPr>
            <a:spLocks noGrp="1"/>
          </p:cNvSpPr>
          <p:nvPr>
            <p:ph type="dt" sz="half" idx="10"/>
          </p:nvPr>
        </p:nvSpPr>
        <p:spPr/>
        <p:txBody>
          <a:bodyPr/>
          <a:lstStyle/>
          <a:p>
            <a:fld id="{BFE902A9-F2FC-478A-8D70-70F1D26D9343}" type="datetimeFigureOut">
              <a:rPr lang="en-GB" smtClean="0"/>
              <a:t>14/07/2024</a:t>
            </a:fld>
            <a:endParaRPr lang="en-GB"/>
          </a:p>
        </p:txBody>
      </p:sp>
      <p:sp>
        <p:nvSpPr>
          <p:cNvPr id="5" name="Footer Placeholder 4">
            <a:extLst>
              <a:ext uri="{FF2B5EF4-FFF2-40B4-BE49-F238E27FC236}">
                <a16:creationId xmlns:a16="http://schemas.microsoft.com/office/drawing/2014/main" id="{E31E9BBF-7948-F8CC-6655-B1C0F0A8FD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B9937E-BDFA-2407-ADC4-DFBC1C1CCA38}"/>
              </a:ext>
            </a:extLst>
          </p:cNvPr>
          <p:cNvSpPr>
            <a:spLocks noGrp="1"/>
          </p:cNvSpPr>
          <p:nvPr>
            <p:ph type="sldNum" sz="quarter" idx="12"/>
          </p:nvPr>
        </p:nvSpPr>
        <p:spPr/>
        <p:txBody>
          <a:bodyPr/>
          <a:lstStyle/>
          <a:p>
            <a:fld id="{D3561A59-D48E-4167-A1E2-AECB7A379283}" type="slidenum">
              <a:rPr lang="en-GB" smtClean="0"/>
              <a:t>‹#›</a:t>
            </a:fld>
            <a:endParaRPr lang="en-GB"/>
          </a:p>
        </p:txBody>
      </p:sp>
    </p:spTree>
    <p:extLst>
      <p:ext uri="{BB962C8B-B14F-4D97-AF65-F5344CB8AC3E}">
        <p14:creationId xmlns:p14="http://schemas.microsoft.com/office/powerpoint/2010/main" val="497791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B0BF-615C-2957-EB97-60F7182A4BE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9837B9D-7342-A01A-24CE-A6DD72B0A4F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BAB199F-0AD0-A2F9-E741-A16188E353DB}"/>
              </a:ext>
            </a:extLst>
          </p:cNvPr>
          <p:cNvSpPr>
            <a:spLocks noGrp="1"/>
          </p:cNvSpPr>
          <p:nvPr>
            <p:ph type="dt" sz="half" idx="10"/>
          </p:nvPr>
        </p:nvSpPr>
        <p:spPr/>
        <p:txBody>
          <a:bodyPr/>
          <a:lstStyle/>
          <a:p>
            <a:fld id="{BFE902A9-F2FC-478A-8D70-70F1D26D9343}" type="datetimeFigureOut">
              <a:rPr lang="en-GB" smtClean="0"/>
              <a:t>14/07/2024</a:t>
            </a:fld>
            <a:endParaRPr lang="en-GB"/>
          </a:p>
        </p:txBody>
      </p:sp>
      <p:sp>
        <p:nvSpPr>
          <p:cNvPr id="5" name="Footer Placeholder 4">
            <a:extLst>
              <a:ext uri="{FF2B5EF4-FFF2-40B4-BE49-F238E27FC236}">
                <a16:creationId xmlns:a16="http://schemas.microsoft.com/office/drawing/2014/main" id="{5062A6E2-62C3-2EE7-9EE4-9126135241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5DA7C8-C438-0AB9-8FCA-128AA8F9A510}"/>
              </a:ext>
            </a:extLst>
          </p:cNvPr>
          <p:cNvSpPr>
            <a:spLocks noGrp="1"/>
          </p:cNvSpPr>
          <p:nvPr>
            <p:ph type="sldNum" sz="quarter" idx="12"/>
          </p:nvPr>
        </p:nvSpPr>
        <p:spPr/>
        <p:txBody>
          <a:bodyPr/>
          <a:lstStyle/>
          <a:p>
            <a:fld id="{D3561A59-D48E-4167-A1E2-AECB7A379283}" type="slidenum">
              <a:rPr lang="en-GB" smtClean="0"/>
              <a:t>‹#›</a:t>
            </a:fld>
            <a:endParaRPr lang="en-GB"/>
          </a:p>
        </p:txBody>
      </p:sp>
    </p:spTree>
    <p:extLst>
      <p:ext uri="{BB962C8B-B14F-4D97-AF65-F5344CB8AC3E}">
        <p14:creationId xmlns:p14="http://schemas.microsoft.com/office/powerpoint/2010/main" val="263237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C9F14F-D92C-4A5A-A6CE-D023861B89A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EB35F24-396D-BE4E-B7CD-FF9C22E8EF6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1F4054A-07B4-3F9B-A7B1-D5AB41D61356}"/>
              </a:ext>
            </a:extLst>
          </p:cNvPr>
          <p:cNvSpPr>
            <a:spLocks noGrp="1"/>
          </p:cNvSpPr>
          <p:nvPr>
            <p:ph type="dt" sz="half" idx="10"/>
          </p:nvPr>
        </p:nvSpPr>
        <p:spPr/>
        <p:txBody>
          <a:bodyPr/>
          <a:lstStyle/>
          <a:p>
            <a:fld id="{BFE902A9-F2FC-478A-8D70-70F1D26D9343}" type="datetimeFigureOut">
              <a:rPr lang="en-GB" smtClean="0"/>
              <a:t>14/07/2024</a:t>
            </a:fld>
            <a:endParaRPr lang="en-GB"/>
          </a:p>
        </p:txBody>
      </p:sp>
      <p:sp>
        <p:nvSpPr>
          <p:cNvPr id="5" name="Footer Placeholder 4">
            <a:extLst>
              <a:ext uri="{FF2B5EF4-FFF2-40B4-BE49-F238E27FC236}">
                <a16:creationId xmlns:a16="http://schemas.microsoft.com/office/drawing/2014/main" id="{01B1F8F6-4418-DAA0-EFB1-A38D6315A9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9DFF4D-5DD9-20EE-E2CE-DF7273FED368}"/>
              </a:ext>
            </a:extLst>
          </p:cNvPr>
          <p:cNvSpPr>
            <a:spLocks noGrp="1"/>
          </p:cNvSpPr>
          <p:nvPr>
            <p:ph type="sldNum" sz="quarter" idx="12"/>
          </p:nvPr>
        </p:nvSpPr>
        <p:spPr/>
        <p:txBody>
          <a:bodyPr/>
          <a:lstStyle/>
          <a:p>
            <a:fld id="{D3561A59-D48E-4167-A1E2-AECB7A379283}" type="slidenum">
              <a:rPr lang="en-GB" smtClean="0"/>
              <a:t>‹#›</a:t>
            </a:fld>
            <a:endParaRPr lang="en-GB"/>
          </a:p>
        </p:txBody>
      </p:sp>
    </p:spTree>
    <p:extLst>
      <p:ext uri="{BB962C8B-B14F-4D97-AF65-F5344CB8AC3E}">
        <p14:creationId xmlns:p14="http://schemas.microsoft.com/office/powerpoint/2010/main" val="798484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2669-B0E3-6895-80CE-59C9C7CDBF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F28F7A0-A35F-F456-053D-3E0B9B8232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211EFD0-C1A9-B3A2-D5E2-793267CF421F}"/>
              </a:ext>
            </a:extLst>
          </p:cNvPr>
          <p:cNvSpPr>
            <a:spLocks noGrp="1"/>
          </p:cNvSpPr>
          <p:nvPr>
            <p:ph type="dt" sz="half" idx="10"/>
          </p:nvPr>
        </p:nvSpPr>
        <p:spPr/>
        <p:txBody>
          <a:bodyPr/>
          <a:lstStyle/>
          <a:p>
            <a:fld id="{8877DC32-5367-44AC-B2A2-BD961E77EEBC}" type="datetimeFigureOut">
              <a:rPr lang="en-GB" smtClean="0"/>
              <a:t>14/07/2024</a:t>
            </a:fld>
            <a:endParaRPr lang="en-GB"/>
          </a:p>
        </p:txBody>
      </p:sp>
      <p:sp>
        <p:nvSpPr>
          <p:cNvPr id="5" name="Footer Placeholder 4">
            <a:extLst>
              <a:ext uri="{FF2B5EF4-FFF2-40B4-BE49-F238E27FC236}">
                <a16:creationId xmlns:a16="http://schemas.microsoft.com/office/drawing/2014/main" id="{211F1B25-A555-3B1E-3D85-282938F49E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2BFA92-3FE1-7FA1-6255-6AADF19260BE}"/>
              </a:ext>
            </a:extLst>
          </p:cNvPr>
          <p:cNvSpPr>
            <a:spLocks noGrp="1"/>
          </p:cNvSpPr>
          <p:nvPr>
            <p:ph type="sldNum" sz="quarter" idx="12"/>
          </p:nvPr>
        </p:nvSpPr>
        <p:spPr/>
        <p:txBody>
          <a:bodyPr/>
          <a:lstStyle/>
          <a:p>
            <a:fld id="{11E72B9A-C013-40BB-BFD6-EEE4FD110AA7}" type="slidenum">
              <a:rPr lang="en-GB" smtClean="0"/>
              <a:t>‹#›</a:t>
            </a:fld>
            <a:endParaRPr lang="en-GB"/>
          </a:p>
        </p:txBody>
      </p:sp>
    </p:spTree>
    <p:extLst>
      <p:ext uri="{BB962C8B-B14F-4D97-AF65-F5344CB8AC3E}">
        <p14:creationId xmlns:p14="http://schemas.microsoft.com/office/powerpoint/2010/main" val="32492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2AED-CCAD-85CB-1A5E-D219ADE12E8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220AA8E-9155-7283-B57F-D35FC6FBA05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B82E028-4712-9C9E-D0D5-5BD2BFC01AF1}"/>
              </a:ext>
            </a:extLst>
          </p:cNvPr>
          <p:cNvSpPr>
            <a:spLocks noGrp="1"/>
          </p:cNvSpPr>
          <p:nvPr>
            <p:ph type="dt" sz="half" idx="10"/>
          </p:nvPr>
        </p:nvSpPr>
        <p:spPr/>
        <p:txBody>
          <a:bodyPr/>
          <a:lstStyle/>
          <a:p>
            <a:fld id="{8877DC32-5367-44AC-B2A2-BD961E77EEBC}" type="datetimeFigureOut">
              <a:rPr lang="en-GB" smtClean="0"/>
              <a:t>14/07/2024</a:t>
            </a:fld>
            <a:endParaRPr lang="en-GB"/>
          </a:p>
        </p:txBody>
      </p:sp>
      <p:sp>
        <p:nvSpPr>
          <p:cNvPr id="5" name="Footer Placeholder 4">
            <a:extLst>
              <a:ext uri="{FF2B5EF4-FFF2-40B4-BE49-F238E27FC236}">
                <a16:creationId xmlns:a16="http://schemas.microsoft.com/office/drawing/2014/main" id="{4864BD00-E8EE-0FBC-16B4-D9A494300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831EC8-5DA4-92E9-46DF-20A69F6DD0AD}"/>
              </a:ext>
            </a:extLst>
          </p:cNvPr>
          <p:cNvSpPr>
            <a:spLocks noGrp="1"/>
          </p:cNvSpPr>
          <p:nvPr>
            <p:ph type="sldNum" sz="quarter" idx="12"/>
          </p:nvPr>
        </p:nvSpPr>
        <p:spPr/>
        <p:txBody>
          <a:bodyPr/>
          <a:lstStyle/>
          <a:p>
            <a:fld id="{11E72B9A-C013-40BB-BFD6-EEE4FD110AA7}" type="slidenum">
              <a:rPr lang="en-GB" smtClean="0"/>
              <a:t>‹#›</a:t>
            </a:fld>
            <a:endParaRPr lang="en-GB"/>
          </a:p>
        </p:txBody>
      </p:sp>
    </p:spTree>
    <p:extLst>
      <p:ext uri="{BB962C8B-B14F-4D97-AF65-F5344CB8AC3E}">
        <p14:creationId xmlns:p14="http://schemas.microsoft.com/office/powerpoint/2010/main" val="2343461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8E6A-48B7-8CD1-F728-643CC9190B3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605DED3-667E-9752-EF04-75643FF352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0867676-278A-91D6-073D-0FE07AA8F170}"/>
              </a:ext>
            </a:extLst>
          </p:cNvPr>
          <p:cNvSpPr>
            <a:spLocks noGrp="1"/>
          </p:cNvSpPr>
          <p:nvPr>
            <p:ph type="dt" sz="half" idx="10"/>
          </p:nvPr>
        </p:nvSpPr>
        <p:spPr/>
        <p:txBody>
          <a:bodyPr/>
          <a:lstStyle/>
          <a:p>
            <a:fld id="{8877DC32-5367-44AC-B2A2-BD961E77EEBC}" type="datetimeFigureOut">
              <a:rPr lang="en-GB" smtClean="0"/>
              <a:t>14/07/2024</a:t>
            </a:fld>
            <a:endParaRPr lang="en-GB"/>
          </a:p>
        </p:txBody>
      </p:sp>
      <p:sp>
        <p:nvSpPr>
          <p:cNvPr id="5" name="Footer Placeholder 4">
            <a:extLst>
              <a:ext uri="{FF2B5EF4-FFF2-40B4-BE49-F238E27FC236}">
                <a16:creationId xmlns:a16="http://schemas.microsoft.com/office/drawing/2014/main" id="{DC85EB91-9BBC-3B33-EF97-31B541DC19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4E1FB9-7A2E-9941-E9BC-96692AA07575}"/>
              </a:ext>
            </a:extLst>
          </p:cNvPr>
          <p:cNvSpPr>
            <a:spLocks noGrp="1"/>
          </p:cNvSpPr>
          <p:nvPr>
            <p:ph type="sldNum" sz="quarter" idx="12"/>
          </p:nvPr>
        </p:nvSpPr>
        <p:spPr/>
        <p:txBody>
          <a:bodyPr/>
          <a:lstStyle/>
          <a:p>
            <a:fld id="{11E72B9A-C013-40BB-BFD6-EEE4FD110AA7}" type="slidenum">
              <a:rPr lang="en-GB" smtClean="0"/>
              <a:t>‹#›</a:t>
            </a:fld>
            <a:endParaRPr lang="en-GB"/>
          </a:p>
        </p:txBody>
      </p:sp>
    </p:spTree>
    <p:extLst>
      <p:ext uri="{BB962C8B-B14F-4D97-AF65-F5344CB8AC3E}">
        <p14:creationId xmlns:p14="http://schemas.microsoft.com/office/powerpoint/2010/main" val="258016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6C5C-BB4A-334B-1421-D88DC0E504A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1B01294-863E-2FD6-E74B-EC6D7ED7D8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1BE9CF21-A671-BB28-8E23-2646F2C7575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38F7D99-94A1-4B2C-87E2-9369FA96206D}"/>
              </a:ext>
            </a:extLst>
          </p:cNvPr>
          <p:cNvSpPr>
            <a:spLocks noGrp="1"/>
          </p:cNvSpPr>
          <p:nvPr>
            <p:ph type="dt" sz="half" idx="10"/>
          </p:nvPr>
        </p:nvSpPr>
        <p:spPr/>
        <p:txBody>
          <a:bodyPr/>
          <a:lstStyle/>
          <a:p>
            <a:fld id="{8877DC32-5367-44AC-B2A2-BD961E77EEBC}" type="datetimeFigureOut">
              <a:rPr lang="en-GB" smtClean="0"/>
              <a:t>14/07/2024</a:t>
            </a:fld>
            <a:endParaRPr lang="en-GB"/>
          </a:p>
        </p:txBody>
      </p:sp>
      <p:sp>
        <p:nvSpPr>
          <p:cNvPr id="6" name="Footer Placeholder 5">
            <a:extLst>
              <a:ext uri="{FF2B5EF4-FFF2-40B4-BE49-F238E27FC236}">
                <a16:creationId xmlns:a16="http://schemas.microsoft.com/office/drawing/2014/main" id="{D5125B9F-C52D-C608-2132-9F52F2A27B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63FF6D-1E3C-C9F2-473D-34F3261D0788}"/>
              </a:ext>
            </a:extLst>
          </p:cNvPr>
          <p:cNvSpPr>
            <a:spLocks noGrp="1"/>
          </p:cNvSpPr>
          <p:nvPr>
            <p:ph type="sldNum" sz="quarter" idx="12"/>
          </p:nvPr>
        </p:nvSpPr>
        <p:spPr/>
        <p:txBody>
          <a:bodyPr/>
          <a:lstStyle/>
          <a:p>
            <a:fld id="{11E72B9A-C013-40BB-BFD6-EEE4FD110AA7}" type="slidenum">
              <a:rPr lang="en-GB" smtClean="0"/>
              <a:t>‹#›</a:t>
            </a:fld>
            <a:endParaRPr lang="en-GB"/>
          </a:p>
        </p:txBody>
      </p:sp>
    </p:spTree>
    <p:extLst>
      <p:ext uri="{BB962C8B-B14F-4D97-AF65-F5344CB8AC3E}">
        <p14:creationId xmlns:p14="http://schemas.microsoft.com/office/powerpoint/2010/main" val="862980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FC6-5107-8184-7F8D-EDBBB24B598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4378330-D967-4979-E3CD-35EC7D46B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DFA75B6-6DEB-B74B-6BFF-5BE89E0E7A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863FCAE-7D37-6F31-EFD3-929514B6F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1BB0F5-CC06-1EEB-1EFD-00F57318F7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48979965-B91C-F993-253F-1D5C0CE4044F}"/>
              </a:ext>
            </a:extLst>
          </p:cNvPr>
          <p:cNvSpPr>
            <a:spLocks noGrp="1"/>
          </p:cNvSpPr>
          <p:nvPr>
            <p:ph type="dt" sz="half" idx="10"/>
          </p:nvPr>
        </p:nvSpPr>
        <p:spPr/>
        <p:txBody>
          <a:bodyPr/>
          <a:lstStyle/>
          <a:p>
            <a:fld id="{8877DC32-5367-44AC-B2A2-BD961E77EEBC}" type="datetimeFigureOut">
              <a:rPr lang="en-GB" smtClean="0"/>
              <a:t>14/07/2024</a:t>
            </a:fld>
            <a:endParaRPr lang="en-GB"/>
          </a:p>
        </p:txBody>
      </p:sp>
      <p:sp>
        <p:nvSpPr>
          <p:cNvPr id="8" name="Footer Placeholder 7">
            <a:extLst>
              <a:ext uri="{FF2B5EF4-FFF2-40B4-BE49-F238E27FC236}">
                <a16:creationId xmlns:a16="http://schemas.microsoft.com/office/drawing/2014/main" id="{DBA7C934-ED59-1774-5DDB-D09D5A41F33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6B4118D-AA29-07D0-C3BD-CE3B06ACB919}"/>
              </a:ext>
            </a:extLst>
          </p:cNvPr>
          <p:cNvSpPr>
            <a:spLocks noGrp="1"/>
          </p:cNvSpPr>
          <p:nvPr>
            <p:ph type="sldNum" sz="quarter" idx="12"/>
          </p:nvPr>
        </p:nvSpPr>
        <p:spPr/>
        <p:txBody>
          <a:bodyPr/>
          <a:lstStyle/>
          <a:p>
            <a:fld id="{11E72B9A-C013-40BB-BFD6-EEE4FD110AA7}" type="slidenum">
              <a:rPr lang="en-GB" smtClean="0"/>
              <a:t>‹#›</a:t>
            </a:fld>
            <a:endParaRPr lang="en-GB"/>
          </a:p>
        </p:txBody>
      </p:sp>
    </p:spTree>
    <p:extLst>
      <p:ext uri="{BB962C8B-B14F-4D97-AF65-F5344CB8AC3E}">
        <p14:creationId xmlns:p14="http://schemas.microsoft.com/office/powerpoint/2010/main" val="1212501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F1F2-F460-29CD-FDCA-A5B4F181705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845399B6-5976-FD21-2E07-4D84FB581AE9}"/>
              </a:ext>
            </a:extLst>
          </p:cNvPr>
          <p:cNvSpPr>
            <a:spLocks noGrp="1"/>
          </p:cNvSpPr>
          <p:nvPr>
            <p:ph type="dt" sz="half" idx="10"/>
          </p:nvPr>
        </p:nvSpPr>
        <p:spPr/>
        <p:txBody>
          <a:bodyPr/>
          <a:lstStyle/>
          <a:p>
            <a:fld id="{8877DC32-5367-44AC-B2A2-BD961E77EEBC}" type="datetimeFigureOut">
              <a:rPr lang="en-GB" smtClean="0"/>
              <a:t>14/07/2024</a:t>
            </a:fld>
            <a:endParaRPr lang="en-GB"/>
          </a:p>
        </p:txBody>
      </p:sp>
      <p:sp>
        <p:nvSpPr>
          <p:cNvPr id="4" name="Footer Placeholder 3">
            <a:extLst>
              <a:ext uri="{FF2B5EF4-FFF2-40B4-BE49-F238E27FC236}">
                <a16:creationId xmlns:a16="http://schemas.microsoft.com/office/drawing/2014/main" id="{3C9E3857-D012-65D5-5188-070B72262E5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B5C141-B3E8-CDD7-9C98-74FB6F468A4A}"/>
              </a:ext>
            </a:extLst>
          </p:cNvPr>
          <p:cNvSpPr>
            <a:spLocks noGrp="1"/>
          </p:cNvSpPr>
          <p:nvPr>
            <p:ph type="sldNum" sz="quarter" idx="12"/>
          </p:nvPr>
        </p:nvSpPr>
        <p:spPr/>
        <p:txBody>
          <a:bodyPr/>
          <a:lstStyle/>
          <a:p>
            <a:fld id="{11E72B9A-C013-40BB-BFD6-EEE4FD110AA7}" type="slidenum">
              <a:rPr lang="en-GB" smtClean="0"/>
              <a:t>‹#›</a:t>
            </a:fld>
            <a:endParaRPr lang="en-GB"/>
          </a:p>
        </p:txBody>
      </p:sp>
    </p:spTree>
    <p:extLst>
      <p:ext uri="{BB962C8B-B14F-4D97-AF65-F5344CB8AC3E}">
        <p14:creationId xmlns:p14="http://schemas.microsoft.com/office/powerpoint/2010/main" val="2665299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64127D-41BA-0DAA-E543-12E5C4741E07}"/>
              </a:ext>
            </a:extLst>
          </p:cNvPr>
          <p:cNvSpPr>
            <a:spLocks noGrp="1"/>
          </p:cNvSpPr>
          <p:nvPr>
            <p:ph type="dt" sz="half" idx="10"/>
          </p:nvPr>
        </p:nvSpPr>
        <p:spPr/>
        <p:txBody>
          <a:bodyPr/>
          <a:lstStyle/>
          <a:p>
            <a:fld id="{8877DC32-5367-44AC-B2A2-BD961E77EEBC}" type="datetimeFigureOut">
              <a:rPr lang="en-GB" smtClean="0"/>
              <a:t>14/07/2024</a:t>
            </a:fld>
            <a:endParaRPr lang="en-GB"/>
          </a:p>
        </p:txBody>
      </p:sp>
      <p:sp>
        <p:nvSpPr>
          <p:cNvPr id="3" name="Footer Placeholder 2">
            <a:extLst>
              <a:ext uri="{FF2B5EF4-FFF2-40B4-BE49-F238E27FC236}">
                <a16:creationId xmlns:a16="http://schemas.microsoft.com/office/drawing/2014/main" id="{060AC26C-78B3-9FF7-0686-4E8F1145F1E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F110DC8-85ED-5050-8E22-9DCDF28A29AB}"/>
              </a:ext>
            </a:extLst>
          </p:cNvPr>
          <p:cNvSpPr>
            <a:spLocks noGrp="1"/>
          </p:cNvSpPr>
          <p:nvPr>
            <p:ph type="sldNum" sz="quarter" idx="12"/>
          </p:nvPr>
        </p:nvSpPr>
        <p:spPr/>
        <p:txBody>
          <a:bodyPr/>
          <a:lstStyle/>
          <a:p>
            <a:fld id="{11E72B9A-C013-40BB-BFD6-EEE4FD110AA7}" type="slidenum">
              <a:rPr lang="en-GB" smtClean="0"/>
              <a:t>‹#›</a:t>
            </a:fld>
            <a:endParaRPr lang="en-GB"/>
          </a:p>
        </p:txBody>
      </p:sp>
    </p:spTree>
    <p:extLst>
      <p:ext uri="{BB962C8B-B14F-4D97-AF65-F5344CB8AC3E}">
        <p14:creationId xmlns:p14="http://schemas.microsoft.com/office/powerpoint/2010/main" val="38646118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5E0E-B207-B32A-62F5-045A1A1B99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CA7A4BA2-B45C-1E65-6E75-5EA8D09935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86A41AE-9DBA-E32F-12D0-CBBFB6683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B90F03-0E54-8BCE-6AF7-51406FE93898}"/>
              </a:ext>
            </a:extLst>
          </p:cNvPr>
          <p:cNvSpPr>
            <a:spLocks noGrp="1"/>
          </p:cNvSpPr>
          <p:nvPr>
            <p:ph type="dt" sz="half" idx="10"/>
          </p:nvPr>
        </p:nvSpPr>
        <p:spPr/>
        <p:txBody>
          <a:bodyPr/>
          <a:lstStyle/>
          <a:p>
            <a:fld id="{8877DC32-5367-44AC-B2A2-BD961E77EEBC}" type="datetimeFigureOut">
              <a:rPr lang="en-GB" smtClean="0"/>
              <a:t>14/07/2024</a:t>
            </a:fld>
            <a:endParaRPr lang="en-GB"/>
          </a:p>
        </p:txBody>
      </p:sp>
      <p:sp>
        <p:nvSpPr>
          <p:cNvPr id="6" name="Footer Placeholder 5">
            <a:extLst>
              <a:ext uri="{FF2B5EF4-FFF2-40B4-BE49-F238E27FC236}">
                <a16:creationId xmlns:a16="http://schemas.microsoft.com/office/drawing/2014/main" id="{B1B4C22C-29A8-7651-293C-77B3556B4B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F84579-D4F9-EA98-8C90-59886FF23457}"/>
              </a:ext>
            </a:extLst>
          </p:cNvPr>
          <p:cNvSpPr>
            <a:spLocks noGrp="1"/>
          </p:cNvSpPr>
          <p:nvPr>
            <p:ph type="sldNum" sz="quarter" idx="12"/>
          </p:nvPr>
        </p:nvSpPr>
        <p:spPr/>
        <p:txBody>
          <a:bodyPr/>
          <a:lstStyle/>
          <a:p>
            <a:fld id="{11E72B9A-C013-40BB-BFD6-EEE4FD110AA7}" type="slidenum">
              <a:rPr lang="en-GB" smtClean="0"/>
              <a:t>‹#›</a:t>
            </a:fld>
            <a:endParaRPr lang="en-GB"/>
          </a:p>
        </p:txBody>
      </p:sp>
    </p:spTree>
    <p:extLst>
      <p:ext uri="{BB962C8B-B14F-4D97-AF65-F5344CB8AC3E}">
        <p14:creationId xmlns:p14="http://schemas.microsoft.com/office/powerpoint/2010/main" val="765645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4571-2A24-0F94-3F2C-516D1125E59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872E96D-4826-3F9F-0476-76664ECFCFF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A121449-4E9C-3C3C-1D33-5DB8889F11E3}"/>
              </a:ext>
            </a:extLst>
          </p:cNvPr>
          <p:cNvSpPr>
            <a:spLocks noGrp="1"/>
          </p:cNvSpPr>
          <p:nvPr>
            <p:ph type="dt" sz="half" idx="10"/>
          </p:nvPr>
        </p:nvSpPr>
        <p:spPr/>
        <p:txBody>
          <a:bodyPr/>
          <a:lstStyle/>
          <a:p>
            <a:fld id="{BFE902A9-F2FC-478A-8D70-70F1D26D9343}" type="datetimeFigureOut">
              <a:rPr lang="en-GB" smtClean="0"/>
              <a:t>14/07/2024</a:t>
            </a:fld>
            <a:endParaRPr lang="en-GB"/>
          </a:p>
        </p:txBody>
      </p:sp>
      <p:sp>
        <p:nvSpPr>
          <p:cNvPr id="5" name="Footer Placeholder 4">
            <a:extLst>
              <a:ext uri="{FF2B5EF4-FFF2-40B4-BE49-F238E27FC236}">
                <a16:creationId xmlns:a16="http://schemas.microsoft.com/office/drawing/2014/main" id="{93A34D35-30A1-2698-C1C1-4AADC4A987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7CEAE0-3BB1-7248-9501-338BC90D3293}"/>
              </a:ext>
            </a:extLst>
          </p:cNvPr>
          <p:cNvSpPr>
            <a:spLocks noGrp="1"/>
          </p:cNvSpPr>
          <p:nvPr>
            <p:ph type="sldNum" sz="quarter" idx="12"/>
          </p:nvPr>
        </p:nvSpPr>
        <p:spPr/>
        <p:txBody>
          <a:bodyPr/>
          <a:lstStyle/>
          <a:p>
            <a:fld id="{D3561A59-D48E-4167-A1E2-AECB7A379283}" type="slidenum">
              <a:rPr lang="en-GB" smtClean="0"/>
              <a:t>‹#›</a:t>
            </a:fld>
            <a:endParaRPr lang="en-GB"/>
          </a:p>
        </p:txBody>
      </p:sp>
    </p:spTree>
    <p:extLst>
      <p:ext uri="{BB962C8B-B14F-4D97-AF65-F5344CB8AC3E}">
        <p14:creationId xmlns:p14="http://schemas.microsoft.com/office/powerpoint/2010/main" val="4250313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C56D-C165-3F9E-7AEE-B81DECED962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1118B83-1337-DCB0-E358-233F595FE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6C263ED-1D78-164B-D6A2-AD94E76D7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7530AB-CC38-6B65-1AC9-C6B3546F163D}"/>
              </a:ext>
            </a:extLst>
          </p:cNvPr>
          <p:cNvSpPr>
            <a:spLocks noGrp="1"/>
          </p:cNvSpPr>
          <p:nvPr>
            <p:ph type="dt" sz="half" idx="10"/>
          </p:nvPr>
        </p:nvSpPr>
        <p:spPr/>
        <p:txBody>
          <a:bodyPr/>
          <a:lstStyle/>
          <a:p>
            <a:fld id="{8877DC32-5367-44AC-B2A2-BD961E77EEBC}" type="datetimeFigureOut">
              <a:rPr lang="en-GB" smtClean="0"/>
              <a:t>14/07/2024</a:t>
            </a:fld>
            <a:endParaRPr lang="en-GB"/>
          </a:p>
        </p:txBody>
      </p:sp>
      <p:sp>
        <p:nvSpPr>
          <p:cNvPr id="6" name="Footer Placeholder 5">
            <a:extLst>
              <a:ext uri="{FF2B5EF4-FFF2-40B4-BE49-F238E27FC236}">
                <a16:creationId xmlns:a16="http://schemas.microsoft.com/office/drawing/2014/main" id="{553D2A6A-69F2-CE23-9559-1B4B751DC9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D2A2C6-FD86-4645-5DDD-14F2463777B0}"/>
              </a:ext>
            </a:extLst>
          </p:cNvPr>
          <p:cNvSpPr>
            <a:spLocks noGrp="1"/>
          </p:cNvSpPr>
          <p:nvPr>
            <p:ph type="sldNum" sz="quarter" idx="12"/>
          </p:nvPr>
        </p:nvSpPr>
        <p:spPr/>
        <p:txBody>
          <a:bodyPr/>
          <a:lstStyle/>
          <a:p>
            <a:fld id="{11E72B9A-C013-40BB-BFD6-EEE4FD110AA7}" type="slidenum">
              <a:rPr lang="en-GB" smtClean="0"/>
              <a:t>‹#›</a:t>
            </a:fld>
            <a:endParaRPr lang="en-GB"/>
          </a:p>
        </p:txBody>
      </p:sp>
    </p:spTree>
    <p:extLst>
      <p:ext uri="{BB962C8B-B14F-4D97-AF65-F5344CB8AC3E}">
        <p14:creationId xmlns:p14="http://schemas.microsoft.com/office/powerpoint/2010/main" val="34333177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E39B-D421-CD8D-06E1-0C0F5F0E27E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7A67DCF-CF25-F4AF-327D-FADBECAA2DB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A40C4A4-958E-B2A9-F736-FE0A18FD3770}"/>
              </a:ext>
            </a:extLst>
          </p:cNvPr>
          <p:cNvSpPr>
            <a:spLocks noGrp="1"/>
          </p:cNvSpPr>
          <p:nvPr>
            <p:ph type="dt" sz="half" idx="10"/>
          </p:nvPr>
        </p:nvSpPr>
        <p:spPr/>
        <p:txBody>
          <a:bodyPr/>
          <a:lstStyle/>
          <a:p>
            <a:fld id="{8877DC32-5367-44AC-B2A2-BD961E77EEBC}" type="datetimeFigureOut">
              <a:rPr lang="en-GB" smtClean="0"/>
              <a:t>14/07/2024</a:t>
            </a:fld>
            <a:endParaRPr lang="en-GB"/>
          </a:p>
        </p:txBody>
      </p:sp>
      <p:sp>
        <p:nvSpPr>
          <p:cNvPr id="5" name="Footer Placeholder 4">
            <a:extLst>
              <a:ext uri="{FF2B5EF4-FFF2-40B4-BE49-F238E27FC236}">
                <a16:creationId xmlns:a16="http://schemas.microsoft.com/office/drawing/2014/main" id="{C6E9DA20-560F-F40A-8AAB-D1878057EE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24473D-3640-2AF7-B82A-286FC7F3E84B}"/>
              </a:ext>
            </a:extLst>
          </p:cNvPr>
          <p:cNvSpPr>
            <a:spLocks noGrp="1"/>
          </p:cNvSpPr>
          <p:nvPr>
            <p:ph type="sldNum" sz="quarter" idx="12"/>
          </p:nvPr>
        </p:nvSpPr>
        <p:spPr/>
        <p:txBody>
          <a:bodyPr/>
          <a:lstStyle/>
          <a:p>
            <a:fld id="{11E72B9A-C013-40BB-BFD6-EEE4FD110AA7}" type="slidenum">
              <a:rPr lang="en-GB" smtClean="0"/>
              <a:t>‹#›</a:t>
            </a:fld>
            <a:endParaRPr lang="en-GB"/>
          </a:p>
        </p:txBody>
      </p:sp>
    </p:spTree>
    <p:extLst>
      <p:ext uri="{BB962C8B-B14F-4D97-AF65-F5344CB8AC3E}">
        <p14:creationId xmlns:p14="http://schemas.microsoft.com/office/powerpoint/2010/main" val="31491874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37370-D504-95A6-39C8-178A418811F7}"/>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4513033-7F62-7611-8A38-0FFBD3747AE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36495CA-1422-3F12-E956-97EF4E60E49B}"/>
              </a:ext>
            </a:extLst>
          </p:cNvPr>
          <p:cNvSpPr>
            <a:spLocks noGrp="1"/>
          </p:cNvSpPr>
          <p:nvPr>
            <p:ph type="dt" sz="half" idx="10"/>
          </p:nvPr>
        </p:nvSpPr>
        <p:spPr/>
        <p:txBody>
          <a:bodyPr/>
          <a:lstStyle/>
          <a:p>
            <a:fld id="{8877DC32-5367-44AC-B2A2-BD961E77EEBC}" type="datetimeFigureOut">
              <a:rPr lang="en-GB" smtClean="0"/>
              <a:t>14/07/2024</a:t>
            </a:fld>
            <a:endParaRPr lang="en-GB"/>
          </a:p>
        </p:txBody>
      </p:sp>
      <p:sp>
        <p:nvSpPr>
          <p:cNvPr id="5" name="Footer Placeholder 4">
            <a:extLst>
              <a:ext uri="{FF2B5EF4-FFF2-40B4-BE49-F238E27FC236}">
                <a16:creationId xmlns:a16="http://schemas.microsoft.com/office/drawing/2014/main" id="{FD3FD9C5-102A-E024-2624-749317996F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E3294D-E6F2-8CD3-2A1F-8D4C964F67C0}"/>
              </a:ext>
            </a:extLst>
          </p:cNvPr>
          <p:cNvSpPr>
            <a:spLocks noGrp="1"/>
          </p:cNvSpPr>
          <p:nvPr>
            <p:ph type="sldNum" sz="quarter" idx="12"/>
          </p:nvPr>
        </p:nvSpPr>
        <p:spPr/>
        <p:txBody>
          <a:bodyPr/>
          <a:lstStyle/>
          <a:p>
            <a:fld id="{11E72B9A-C013-40BB-BFD6-EEE4FD110AA7}" type="slidenum">
              <a:rPr lang="en-GB" smtClean="0"/>
              <a:t>‹#›</a:t>
            </a:fld>
            <a:endParaRPr lang="en-GB"/>
          </a:p>
        </p:txBody>
      </p:sp>
    </p:spTree>
    <p:extLst>
      <p:ext uri="{BB962C8B-B14F-4D97-AF65-F5344CB8AC3E}">
        <p14:creationId xmlns:p14="http://schemas.microsoft.com/office/powerpoint/2010/main" val="2774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C816-AB43-6485-47A2-673E9FD4A0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789F076-D764-1F5B-D0C7-45F5AE3D04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961DF00-3388-06E2-4787-0CDDF5A6C91E}"/>
              </a:ext>
            </a:extLst>
          </p:cNvPr>
          <p:cNvSpPr>
            <a:spLocks noGrp="1"/>
          </p:cNvSpPr>
          <p:nvPr>
            <p:ph type="dt" sz="half" idx="10"/>
          </p:nvPr>
        </p:nvSpPr>
        <p:spPr/>
        <p:txBody>
          <a:bodyPr/>
          <a:lstStyle/>
          <a:p>
            <a:fld id="{BFE902A9-F2FC-478A-8D70-70F1D26D9343}" type="datetimeFigureOut">
              <a:rPr lang="en-GB" smtClean="0"/>
              <a:t>14/07/2024</a:t>
            </a:fld>
            <a:endParaRPr lang="en-GB"/>
          </a:p>
        </p:txBody>
      </p:sp>
      <p:sp>
        <p:nvSpPr>
          <p:cNvPr id="5" name="Footer Placeholder 4">
            <a:extLst>
              <a:ext uri="{FF2B5EF4-FFF2-40B4-BE49-F238E27FC236}">
                <a16:creationId xmlns:a16="http://schemas.microsoft.com/office/drawing/2014/main" id="{A87D501B-CF02-3660-D6A7-98FA2BE938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B18B59-E262-B751-ACE3-4D7070E69EC6}"/>
              </a:ext>
            </a:extLst>
          </p:cNvPr>
          <p:cNvSpPr>
            <a:spLocks noGrp="1"/>
          </p:cNvSpPr>
          <p:nvPr>
            <p:ph type="sldNum" sz="quarter" idx="12"/>
          </p:nvPr>
        </p:nvSpPr>
        <p:spPr/>
        <p:txBody>
          <a:bodyPr/>
          <a:lstStyle/>
          <a:p>
            <a:fld id="{D3561A59-D48E-4167-A1E2-AECB7A379283}" type="slidenum">
              <a:rPr lang="en-GB" smtClean="0"/>
              <a:t>‹#›</a:t>
            </a:fld>
            <a:endParaRPr lang="en-GB"/>
          </a:p>
        </p:txBody>
      </p:sp>
    </p:spTree>
    <p:extLst>
      <p:ext uri="{BB962C8B-B14F-4D97-AF65-F5344CB8AC3E}">
        <p14:creationId xmlns:p14="http://schemas.microsoft.com/office/powerpoint/2010/main" val="72574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7B76-483B-F763-339F-02E3033EA50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BDEF986-DFF9-42F7-B096-E993D6C4655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71865035-710C-BBA3-2F7D-47E74453699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E6AE6E01-83CF-E91D-C30D-DA3C6DD290D2}"/>
              </a:ext>
            </a:extLst>
          </p:cNvPr>
          <p:cNvSpPr>
            <a:spLocks noGrp="1"/>
          </p:cNvSpPr>
          <p:nvPr>
            <p:ph type="dt" sz="half" idx="10"/>
          </p:nvPr>
        </p:nvSpPr>
        <p:spPr/>
        <p:txBody>
          <a:bodyPr/>
          <a:lstStyle/>
          <a:p>
            <a:fld id="{BFE902A9-F2FC-478A-8D70-70F1D26D9343}" type="datetimeFigureOut">
              <a:rPr lang="en-GB" smtClean="0"/>
              <a:t>14/07/2024</a:t>
            </a:fld>
            <a:endParaRPr lang="en-GB"/>
          </a:p>
        </p:txBody>
      </p:sp>
      <p:sp>
        <p:nvSpPr>
          <p:cNvPr id="6" name="Footer Placeholder 5">
            <a:extLst>
              <a:ext uri="{FF2B5EF4-FFF2-40B4-BE49-F238E27FC236}">
                <a16:creationId xmlns:a16="http://schemas.microsoft.com/office/drawing/2014/main" id="{8C5D0F25-319F-C392-02A0-E5C6629664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9865BE-7062-2003-2591-F49FCEDC23E6}"/>
              </a:ext>
            </a:extLst>
          </p:cNvPr>
          <p:cNvSpPr>
            <a:spLocks noGrp="1"/>
          </p:cNvSpPr>
          <p:nvPr>
            <p:ph type="sldNum" sz="quarter" idx="12"/>
          </p:nvPr>
        </p:nvSpPr>
        <p:spPr/>
        <p:txBody>
          <a:bodyPr/>
          <a:lstStyle/>
          <a:p>
            <a:fld id="{D3561A59-D48E-4167-A1E2-AECB7A379283}" type="slidenum">
              <a:rPr lang="en-GB" smtClean="0"/>
              <a:t>‹#›</a:t>
            </a:fld>
            <a:endParaRPr lang="en-GB"/>
          </a:p>
        </p:txBody>
      </p:sp>
    </p:spTree>
    <p:extLst>
      <p:ext uri="{BB962C8B-B14F-4D97-AF65-F5344CB8AC3E}">
        <p14:creationId xmlns:p14="http://schemas.microsoft.com/office/powerpoint/2010/main" val="392066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033FE-B8BB-3CD1-C04E-245A76E8BC0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D26D240-5099-AE10-17AE-9B94CCF0E9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0DDCEEF-04BF-ACBA-26D2-0469A07865E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8606C13-B604-6BD3-0E49-2CB2D1F28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094CED1-103D-A5A3-6BAA-A7DB41056F7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CE657C7-CA5C-E5CB-881B-58C0850618CD}"/>
              </a:ext>
            </a:extLst>
          </p:cNvPr>
          <p:cNvSpPr>
            <a:spLocks noGrp="1"/>
          </p:cNvSpPr>
          <p:nvPr>
            <p:ph type="dt" sz="half" idx="10"/>
          </p:nvPr>
        </p:nvSpPr>
        <p:spPr/>
        <p:txBody>
          <a:bodyPr/>
          <a:lstStyle/>
          <a:p>
            <a:fld id="{BFE902A9-F2FC-478A-8D70-70F1D26D9343}" type="datetimeFigureOut">
              <a:rPr lang="en-GB" smtClean="0"/>
              <a:t>14/07/2024</a:t>
            </a:fld>
            <a:endParaRPr lang="en-GB"/>
          </a:p>
        </p:txBody>
      </p:sp>
      <p:sp>
        <p:nvSpPr>
          <p:cNvPr id="8" name="Footer Placeholder 7">
            <a:extLst>
              <a:ext uri="{FF2B5EF4-FFF2-40B4-BE49-F238E27FC236}">
                <a16:creationId xmlns:a16="http://schemas.microsoft.com/office/drawing/2014/main" id="{846F098A-2142-0FEF-690B-3BB529A3DB2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9BDD182-EC3A-9939-FF12-F598D4C45333}"/>
              </a:ext>
            </a:extLst>
          </p:cNvPr>
          <p:cNvSpPr>
            <a:spLocks noGrp="1"/>
          </p:cNvSpPr>
          <p:nvPr>
            <p:ph type="sldNum" sz="quarter" idx="12"/>
          </p:nvPr>
        </p:nvSpPr>
        <p:spPr/>
        <p:txBody>
          <a:bodyPr/>
          <a:lstStyle/>
          <a:p>
            <a:fld id="{D3561A59-D48E-4167-A1E2-AECB7A379283}" type="slidenum">
              <a:rPr lang="en-GB" smtClean="0"/>
              <a:t>‹#›</a:t>
            </a:fld>
            <a:endParaRPr lang="en-GB"/>
          </a:p>
        </p:txBody>
      </p:sp>
    </p:spTree>
    <p:extLst>
      <p:ext uri="{BB962C8B-B14F-4D97-AF65-F5344CB8AC3E}">
        <p14:creationId xmlns:p14="http://schemas.microsoft.com/office/powerpoint/2010/main" val="370398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7354-DF9A-8FAA-1A0A-E4B14C08F66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3733A54-7A3F-B358-A495-B2CCD7710385}"/>
              </a:ext>
            </a:extLst>
          </p:cNvPr>
          <p:cNvSpPr>
            <a:spLocks noGrp="1"/>
          </p:cNvSpPr>
          <p:nvPr>
            <p:ph type="dt" sz="half" idx="10"/>
          </p:nvPr>
        </p:nvSpPr>
        <p:spPr/>
        <p:txBody>
          <a:bodyPr/>
          <a:lstStyle/>
          <a:p>
            <a:fld id="{BFE902A9-F2FC-478A-8D70-70F1D26D9343}" type="datetimeFigureOut">
              <a:rPr lang="en-GB" smtClean="0"/>
              <a:t>14/07/2024</a:t>
            </a:fld>
            <a:endParaRPr lang="en-GB"/>
          </a:p>
        </p:txBody>
      </p:sp>
      <p:sp>
        <p:nvSpPr>
          <p:cNvPr id="4" name="Footer Placeholder 3">
            <a:extLst>
              <a:ext uri="{FF2B5EF4-FFF2-40B4-BE49-F238E27FC236}">
                <a16:creationId xmlns:a16="http://schemas.microsoft.com/office/drawing/2014/main" id="{64D8552C-46E4-A7C6-0783-78EF2D730C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A5352F1-4B37-2D66-921E-23CD85A028F5}"/>
              </a:ext>
            </a:extLst>
          </p:cNvPr>
          <p:cNvSpPr>
            <a:spLocks noGrp="1"/>
          </p:cNvSpPr>
          <p:nvPr>
            <p:ph type="sldNum" sz="quarter" idx="12"/>
          </p:nvPr>
        </p:nvSpPr>
        <p:spPr/>
        <p:txBody>
          <a:bodyPr/>
          <a:lstStyle/>
          <a:p>
            <a:fld id="{D3561A59-D48E-4167-A1E2-AECB7A379283}" type="slidenum">
              <a:rPr lang="en-GB" smtClean="0"/>
              <a:t>‹#›</a:t>
            </a:fld>
            <a:endParaRPr lang="en-GB"/>
          </a:p>
        </p:txBody>
      </p:sp>
    </p:spTree>
    <p:extLst>
      <p:ext uri="{BB962C8B-B14F-4D97-AF65-F5344CB8AC3E}">
        <p14:creationId xmlns:p14="http://schemas.microsoft.com/office/powerpoint/2010/main" val="145194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BCDC2-FD08-3EAD-7E9F-C277C5737C1B}"/>
              </a:ext>
            </a:extLst>
          </p:cNvPr>
          <p:cNvSpPr>
            <a:spLocks noGrp="1"/>
          </p:cNvSpPr>
          <p:nvPr>
            <p:ph type="dt" sz="half" idx="10"/>
          </p:nvPr>
        </p:nvSpPr>
        <p:spPr/>
        <p:txBody>
          <a:bodyPr/>
          <a:lstStyle/>
          <a:p>
            <a:fld id="{BFE902A9-F2FC-478A-8D70-70F1D26D9343}" type="datetimeFigureOut">
              <a:rPr lang="en-GB" smtClean="0"/>
              <a:t>14/07/2024</a:t>
            </a:fld>
            <a:endParaRPr lang="en-GB"/>
          </a:p>
        </p:txBody>
      </p:sp>
      <p:sp>
        <p:nvSpPr>
          <p:cNvPr id="3" name="Footer Placeholder 2">
            <a:extLst>
              <a:ext uri="{FF2B5EF4-FFF2-40B4-BE49-F238E27FC236}">
                <a16:creationId xmlns:a16="http://schemas.microsoft.com/office/drawing/2014/main" id="{8521F928-D58E-6E31-6C66-77BAABB2BA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9E00B01-99DD-DDEB-35B7-4BA9FA1AB771}"/>
              </a:ext>
            </a:extLst>
          </p:cNvPr>
          <p:cNvSpPr>
            <a:spLocks noGrp="1"/>
          </p:cNvSpPr>
          <p:nvPr>
            <p:ph type="sldNum" sz="quarter" idx="12"/>
          </p:nvPr>
        </p:nvSpPr>
        <p:spPr/>
        <p:txBody>
          <a:bodyPr/>
          <a:lstStyle/>
          <a:p>
            <a:fld id="{D3561A59-D48E-4167-A1E2-AECB7A379283}" type="slidenum">
              <a:rPr lang="en-GB" smtClean="0"/>
              <a:t>‹#›</a:t>
            </a:fld>
            <a:endParaRPr lang="en-GB"/>
          </a:p>
        </p:txBody>
      </p:sp>
    </p:spTree>
    <p:extLst>
      <p:ext uri="{BB962C8B-B14F-4D97-AF65-F5344CB8AC3E}">
        <p14:creationId xmlns:p14="http://schemas.microsoft.com/office/powerpoint/2010/main" val="119421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0065-B7A8-C2AF-3E6B-4AC508F590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1BC62FD-2568-54D6-0E01-15CBB8547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41498F4-8251-3290-2D55-49640D2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4A4FE1-3C83-1750-3655-6130BF667F0A}"/>
              </a:ext>
            </a:extLst>
          </p:cNvPr>
          <p:cNvSpPr>
            <a:spLocks noGrp="1"/>
          </p:cNvSpPr>
          <p:nvPr>
            <p:ph type="dt" sz="half" idx="10"/>
          </p:nvPr>
        </p:nvSpPr>
        <p:spPr/>
        <p:txBody>
          <a:bodyPr/>
          <a:lstStyle/>
          <a:p>
            <a:fld id="{BFE902A9-F2FC-478A-8D70-70F1D26D9343}" type="datetimeFigureOut">
              <a:rPr lang="en-GB" smtClean="0"/>
              <a:t>14/07/2024</a:t>
            </a:fld>
            <a:endParaRPr lang="en-GB"/>
          </a:p>
        </p:txBody>
      </p:sp>
      <p:sp>
        <p:nvSpPr>
          <p:cNvPr id="6" name="Footer Placeholder 5">
            <a:extLst>
              <a:ext uri="{FF2B5EF4-FFF2-40B4-BE49-F238E27FC236}">
                <a16:creationId xmlns:a16="http://schemas.microsoft.com/office/drawing/2014/main" id="{B398CC68-0EDF-0FE6-3DE3-3C87A66259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80E4B6-51F8-1B83-FE13-58360318DB80}"/>
              </a:ext>
            </a:extLst>
          </p:cNvPr>
          <p:cNvSpPr>
            <a:spLocks noGrp="1"/>
          </p:cNvSpPr>
          <p:nvPr>
            <p:ph type="sldNum" sz="quarter" idx="12"/>
          </p:nvPr>
        </p:nvSpPr>
        <p:spPr/>
        <p:txBody>
          <a:bodyPr/>
          <a:lstStyle/>
          <a:p>
            <a:fld id="{D3561A59-D48E-4167-A1E2-AECB7A379283}" type="slidenum">
              <a:rPr lang="en-GB" smtClean="0"/>
              <a:t>‹#›</a:t>
            </a:fld>
            <a:endParaRPr lang="en-GB"/>
          </a:p>
        </p:txBody>
      </p:sp>
    </p:spTree>
    <p:extLst>
      <p:ext uri="{BB962C8B-B14F-4D97-AF65-F5344CB8AC3E}">
        <p14:creationId xmlns:p14="http://schemas.microsoft.com/office/powerpoint/2010/main" val="3736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371D-A45C-04C5-FEDD-96418BF330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032630E-045F-7F9F-5788-965C3707DE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80E85D-2DE2-98CD-702D-7A590DCC7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D69DCE-A7ED-6109-F5FC-0C7D19FFA1A5}"/>
              </a:ext>
            </a:extLst>
          </p:cNvPr>
          <p:cNvSpPr>
            <a:spLocks noGrp="1"/>
          </p:cNvSpPr>
          <p:nvPr>
            <p:ph type="dt" sz="half" idx="10"/>
          </p:nvPr>
        </p:nvSpPr>
        <p:spPr/>
        <p:txBody>
          <a:bodyPr/>
          <a:lstStyle/>
          <a:p>
            <a:fld id="{BFE902A9-F2FC-478A-8D70-70F1D26D9343}" type="datetimeFigureOut">
              <a:rPr lang="en-GB" smtClean="0"/>
              <a:t>14/07/2024</a:t>
            </a:fld>
            <a:endParaRPr lang="en-GB"/>
          </a:p>
        </p:txBody>
      </p:sp>
      <p:sp>
        <p:nvSpPr>
          <p:cNvPr id="6" name="Footer Placeholder 5">
            <a:extLst>
              <a:ext uri="{FF2B5EF4-FFF2-40B4-BE49-F238E27FC236}">
                <a16:creationId xmlns:a16="http://schemas.microsoft.com/office/drawing/2014/main" id="{516B2413-A3FC-BFE0-546E-4EF4239E3C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A4F6CF-EFFA-8E1A-9E92-9EE359F30C6E}"/>
              </a:ext>
            </a:extLst>
          </p:cNvPr>
          <p:cNvSpPr>
            <a:spLocks noGrp="1"/>
          </p:cNvSpPr>
          <p:nvPr>
            <p:ph type="sldNum" sz="quarter" idx="12"/>
          </p:nvPr>
        </p:nvSpPr>
        <p:spPr/>
        <p:txBody>
          <a:bodyPr/>
          <a:lstStyle/>
          <a:p>
            <a:fld id="{D3561A59-D48E-4167-A1E2-AECB7A379283}" type="slidenum">
              <a:rPr lang="en-GB" smtClean="0"/>
              <a:t>‹#›</a:t>
            </a:fld>
            <a:endParaRPr lang="en-GB"/>
          </a:p>
        </p:txBody>
      </p:sp>
    </p:spTree>
    <p:extLst>
      <p:ext uri="{BB962C8B-B14F-4D97-AF65-F5344CB8AC3E}">
        <p14:creationId xmlns:p14="http://schemas.microsoft.com/office/powerpoint/2010/main" val="800144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D2759-5544-B02F-CFB0-225763F1B5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6DD0757-3EBB-DEFA-797A-90AD80ED5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25E748-F432-B43D-3F45-DC4D713F8F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902A9-F2FC-478A-8D70-70F1D26D9343}" type="datetimeFigureOut">
              <a:rPr lang="en-GB" smtClean="0"/>
              <a:t>14/07/2024</a:t>
            </a:fld>
            <a:endParaRPr lang="en-GB"/>
          </a:p>
        </p:txBody>
      </p:sp>
      <p:sp>
        <p:nvSpPr>
          <p:cNvPr id="5" name="Footer Placeholder 4">
            <a:extLst>
              <a:ext uri="{FF2B5EF4-FFF2-40B4-BE49-F238E27FC236}">
                <a16:creationId xmlns:a16="http://schemas.microsoft.com/office/drawing/2014/main" id="{0B54033C-EF6F-D58E-225C-E8DF425F00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28E3EF2-9C7E-EF76-2B54-C8649BEAE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61A59-D48E-4167-A1E2-AECB7A379283}" type="slidenum">
              <a:rPr lang="en-GB" smtClean="0"/>
              <a:t>‹#›</a:t>
            </a:fld>
            <a:endParaRPr lang="en-GB"/>
          </a:p>
        </p:txBody>
      </p:sp>
    </p:spTree>
    <p:extLst>
      <p:ext uri="{BB962C8B-B14F-4D97-AF65-F5344CB8AC3E}">
        <p14:creationId xmlns:p14="http://schemas.microsoft.com/office/powerpoint/2010/main" val="181639009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A9E06-2746-B7AB-1341-545AFA9775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967245A-6274-824A-B854-36215C920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A057536-F280-37EE-B37C-6BFF06B95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7DC32-5367-44AC-B2A2-BD961E77EEBC}" type="datetimeFigureOut">
              <a:rPr lang="en-GB" smtClean="0"/>
              <a:t>14/07/2024</a:t>
            </a:fld>
            <a:endParaRPr lang="en-GB"/>
          </a:p>
        </p:txBody>
      </p:sp>
      <p:sp>
        <p:nvSpPr>
          <p:cNvPr id="5" name="Footer Placeholder 4">
            <a:extLst>
              <a:ext uri="{FF2B5EF4-FFF2-40B4-BE49-F238E27FC236}">
                <a16:creationId xmlns:a16="http://schemas.microsoft.com/office/drawing/2014/main" id="{8D505FD3-E9A5-871F-AF68-A15DB5CC8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29FC42B-E3E5-B0DD-3F0B-B9E6EC5ACC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E72B9A-C013-40BB-BFD6-EEE4FD110AA7}" type="slidenum">
              <a:rPr lang="en-GB" smtClean="0"/>
              <a:t>‹#›</a:t>
            </a:fld>
            <a:endParaRPr lang="en-GB"/>
          </a:p>
        </p:txBody>
      </p:sp>
    </p:spTree>
    <p:extLst>
      <p:ext uri="{BB962C8B-B14F-4D97-AF65-F5344CB8AC3E}">
        <p14:creationId xmlns:p14="http://schemas.microsoft.com/office/powerpoint/2010/main" val="418413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18DB-C1B0-0FDB-62BB-A233F3EC40F9}"/>
              </a:ext>
            </a:extLst>
          </p:cNvPr>
          <p:cNvSpPr>
            <a:spLocks noGrp="1"/>
          </p:cNvSpPr>
          <p:nvPr>
            <p:ph type="ctr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ICCAT Workshop: investigation into bycatch estimation methodologies</a:t>
            </a:r>
            <a:br>
              <a:rPr lang="en-GB"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GB" dirty="0"/>
          </a:p>
        </p:txBody>
      </p:sp>
      <p:sp>
        <p:nvSpPr>
          <p:cNvPr id="3" name="Subtitle 2">
            <a:extLst>
              <a:ext uri="{FF2B5EF4-FFF2-40B4-BE49-F238E27FC236}">
                <a16:creationId xmlns:a16="http://schemas.microsoft.com/office/drawing/2014/main" id="{63BAF665-B884-33F4-7DC7-C6308D98A265}"/>
              </a:ext>
            </a:extLst>
          </p:cNvPr>
          <p:cNvSpPr>
            <a:spLocks noGrp="1"/>
          </p:cNvSpPr>
          <p:nvPr>
            <p:ph type="subTitle" idx="1"/>
          </p:nvPr>
        </p:nvSpPr>
        <p:spPr>
          <a:xfrm>
            <a:off x="1116905" y="3038367"/>
            <a:ext cx="7202465" cy="3294583"/>
          </a:xfrm>
        </p:spPr>
        <p:txBody>
          <a:bodyPr vert="horz" lIns="91440" tIns="45720" rIns="91440" bIns="45720" rtlCol="0" anchor="t">
            <a:normAutofit/>
          </a:bodyPr>
          <a:lstStyle/>
          <a:p>
            <a:pPr algn="l"/>
            <a:r>
              <a:rPr lang="en-GB" b="1" dirty="0">
                <a:cs typeface="Calibri"/>
              </a:rPr>
              <a:t>Module 5: Data cleaning and format for use in the </a:t>
            </a:r>
            <a:r>
              <a:rPr lang="en-GB" b="1" dirty="0" err="1">
                <a:cs typeface="Calibri"/>
              </a:rPr>
              <a:t>BycatchEstimator</a:t>
            </a:r>
            <a:r>
              <a:rPr lang="en-GB" b="1" dirty="0">
                <a:cs typeface="Calibri"/>
              </a:rPr>
              <a:t> tool</a:t>
            </a:r>
            <a:endParaRPr lang="en-GB" b="1" dirty="0">
              <a:ea typeface="Calibri" panose="020F0502020204030204"/>
              <a:cs typeface="Calibri"/>
            </a:endParaRPr>
          </a:p>
          <a:p>
            <a:pPr algn="l"/>
            <a:endParaRPr lang="en-GB" b="1" dirty="0">
              <a:ea typeface="Calibri" panose="020F0502020204030204"/>
              <a:cs typeface="Calibri"/>
            </a:endParaRPr>
          </a:p>
          <a:p>
            <a:pPr algn="l"/>
            <a:r>
              <a:rPr lang="en-GB" sz="2200" b="1" dirty="0">
                <a:ea typeface="Calibri" panose="020F0502020204030204"/>
                <a:cs typeface="Calibri"/>
              </a:rPr>
              <a:t>Facilitators:</a:t>
            </a:r>
            <a:endParaRPr lang="en-US" sz="2200" dirty="0">
              <a:ea typeface="Calibri" panose="020F0502020204030204"/>
              <a:cs typeface="Calibri"/>
            </a:endParaRPr>
          </a:p>
          <a:p>
            <a:pPr algn="l"/>
            <a:r>
              <a:rPr lang="en-GB" sz="2200" dirty="0" err="1">
                <a:ea typeface="Calibri" panose="020F0502020204030204"/>
                <a:cs typeface="Calibri"/>
              </a:rPr>
              <a:t>Dr.</a:t>
            </a:r>
            <a:r>
              <a:rPr lang="en-GB" sz="2200" dirty="0">
                <a:ea typeface="Calibri" panose="020F0502020204030204"/>
                <a:cs typeface="Calibri"/>
              </a:rPr>
              <a:t> Beth Babcock</a:t>
            </a:r>
            <a:endParaRPr lang="en-US" sz="2200" dirty="0">
              <a:ea typeface="Calibri" panose="020F0502020204030204"/>
              <a:cs typeface="Calibri"/>
            </a:endParaRPr>
          </a:p>
          <a:p>
            <a:pPr algn="l"/>
            <a:r>
              <a:rPr lang="en-GB" sz="2200" dirty="0" err="1">
                <a:ea typeface="Calibri" panose="020F0502020204030204"/>
                <a:cs typeface="Calibri"/>
              </a:rPr>
              <a:t>Dr.</a:t>
            </a:r>
            <a:r>
              <a:rPr lang="en-GB" sz="2200" dirty="0">
                <a:ea typeface="Calibri" panose="020F0502020204030204"/>
                <a:cs typeface="Calibri"/>
              </a:rPr>
              <a:t> Ana </a:t>
            </a:r>
            <a:r>
              <a:rPr lang="en-GB" sz="2200" dirty="0" err="1">
                <a:ea typeface="Calibri" panose="020F0502020204030204"/>
                <a:cs typeface="Calibri"/>
              </a:rPr>
              <a:t>Adao</a:t>
            </a:r>
            <a:endParaRPr lang="en-GB" sz="2200" dirty="0">
              <a:ea typeface="Calibri"/>
              <a:cs typeface="Calibri"/>
            </a:endParaRPr>
          </a:p>
        </p:txBody>
      </p:sp>
      <p:pic>
        <p:nvPicPr>
          <p:cNvPr id="4" name="Picture 4" descr="A blue fish with a yellow stripe&#10;&#10;Description automatically generated">
            <a:extLst>
              <a:ext uri="{FF2B5EF4-FFF2-40B4-BE49-F238E27FC236}">
                <a16:creationId xmlns:a16="http://schemas.microsoft.com/office/drawing/2014/main" id="{01B35128-9B41-BA07-3F53-797F7F39F36B}"/>
              </a:ext>
            </a:extLst>
          </p:cNvPr>
          <p:cNvPicPr>
            <a:picLocks noChangeAspect="1"/>
          </p:cNvPicPr>
          <p:nvPr/>
        </p:nvPicPr>
        <p:blipFill>
          <a:blip r:embed="rId2"/>
          <a:stretch>
            <a:fillRect/>
          </a:stretch>
        </p:blipFill>
        <p:spPr>
          <a:xfrm>
            <a:off x="8619929" y="2961101"/>
            <a:ext cx="2676525" cy="3086100"/>
          </a:xfrm>
          <a:prstGeom prst="rect">
            <a:avLst/>
          </a:prstGeom>
        </p:spPr>
      </p:pic>
    </p:spTree>
    <p:extLst>
      <p:ext uri="{BB962C8B-B14F-4D97-AF65-F5344CB8AC3E}">
        <p14:creationId xmlns:p14="http://schemas.microsoft.com/office/powerpoint/2010/main" val="115921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DEB7-40C8-6FDE-F7D7-1D77C1FE7B31}"/>
              </a:ext>
            </a:extLst>
          </p:cNvPr>
          <p:cNvSpPr>
            <a:spLocks noGrp="1"/>
          </p:cNvSpPr>
          <p:nvPr>
            <p:ph type="title"/>
          </p:nvPr>
        </p:nvSpPr>
        <p:spPr/>
        <p:txBody>
          <a:bodyPr/>
          <a:lstStyle/>
          <a:p>
            <a:r>
              <a:rPr lang="en-US" dirty="0"/>
              <a:t>Categorical variables</a:t>
            </a:r>
          </a:p>
        </p:txBody>
      </p:sp>
      <p:sp>
        <p:nvSpPr>
          <p:cNvPr id="4" name="TextBox 3">
            <a:extLst>
              <a:ext uri="{FF2B5EF4-FFF2-40B4-BE49-F238E27FC236}">
                <a16:creationId xmlns:a16="http://schemas.microsoft.com/office/drawing/2014/main" id="{23B7D36C-48C0-FC7B-FAD9-E4A5836A9F59}"/>
              </a:ext>
            </a:extLst>
          </p:cNvPr>
          <p:cNvSpPr txBox="1"/>
          <p:nvPr/>
        </p:nvSpPr>
        <p:spPr>
          <a:xfrm>
            <a:off x="7065108" y="1690688"/>
            <a:ext cx="4468336"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All levels of factors must exist in both observer and effort data, or the model cannot estimate the coefficients </a:t>
            </a:r>
          </a:p>
          <a:p>
            <a:pPr marL="285750" indent="-285750">
              <a:buFont typeface="Arial" panose="020B0604020202020204" pitchFamily="34" charset="0"/>
              <a:buChar char="•"/>
            </a:pPr>
            <a:r>
              <a:rPr lang="en-US" sz="2000" dirty="0"/>
              <a:t>Possible solution if some factors are missing:</a:t>
            </a:r>
          </a:p>
          <a:p>
            <a:pPr marL="742950" lvl="1" indent="-285750">
              <a:buFont typeface="Arial" panose="020B0604020202020204" pitchFamily="34" charset="0"/>
              <a:buChar char="•"/>
            </a:pPr>
            <a:r>
              <a:rPr lang="en-US" sz="2000" dirty="0"/>
              <a:t>combine levels of a factor (e.g. area=other) </a:t>
            </a:r>
          </a:p>
          <a:p>
            <a:pPr marL="742950" lvl="1" indent="-285750">
              <a:buFont typeface="Arial" panose="020B0604020202020204" pitchFamily="34" charset="0"/>
              <a:buChar char="•"/>
            </a:pPr>
            <a:r>
              <a:rPr lang="en-US" sz="2000" dirty="0"/>
              <a:t>Use a more aggregated variable (e.g. season instead of month)</a:t>
            </a:r>
          </a:p>
          <a:p>
            <a:pPr marL="742950" lvl="1" indent="-285750">
              <a:buFont typeface="Arial" panose="020B0604020202020204" pitchFamily="34" charset="0"/>
              <a:buChar char="•"/>
            </a:pPr>
            <a:r>
              <a:rPr lang="en-US" sz="2000" dirty="0"/>
              <a:t>Exclude under-sampled parts of the fishery from analysis (e.g. calculate bycatch for commonly fished areas only)</a:t>
            </a:r>
          </a:p>
          <a:p>
            <a:pPr lvl="1"/>
            <a:endParaRPr lang="en-US" sz="2000" dirty="0"/>
          </a:p>
          <a:p>
            <a:pPr marL="285750" indent="-285750">
              <a:buFont typeface="Arial" panose="020B0604020202020204" pitchFamily="34" charset="0"/>
              <a:buChar char="•"/>
            </a:pPr>
            <a:endParaRPr lang="en-US" sz="2000" dirty="0"/>
          </a:p>
        </p:txBody>
      </p:sp>
      <p:sp>
        <p:nvSpPr>
          <p:cNvPr id="6" name="TextBox 5">
            <a:extLst>
              <a:ext uri="{FF2B5EF4-FFF2-40B4-BE49-F238E27FC236}">
                <a16:creationId xmlns:a16="http://schemas.microsoft.com/office/drawing/2014/main" id="{C484ABE7-518C-5A82-E47F-85F5F1AFE166}"/>
              </a:ext>
            </a:extLst>
          </p:cNvPr>
          <p:cNvSpPr txBox="1"/>
          <p:nvPr/>
        </p:nvSpPr>
        <p:spPr>
          <a:xfrm>
            <a:off x="658556" y="1462343"/>
            <a:ext cx="2449054" cy="369332"/>
          </a:xfrm>
          <a:prstGeom prst="rect">
            <a:avLst/>
          </a:prstGeom>
          <a:noFill/>
        </p:spPr>
        <p:txBody>
          <a:bodyPr wrap="square" rtlCol="0">
            <a:spAutoFit/>
          </a:bodyPr>
          <a:lstStyle/>
          <a:p>
            <a:r>
              <a:rPr lang="en-US" dirty="0"/>
              <a:t>e.g. US pelagic longline</a:t>
            </a:r>
          </a:p>
        </p:txBody>
      </p:sp>
      <p:pic>
        <p:nvPicPr>
          <p:cNvPr id="4100" name="Picture 4">
            <a:extLst>
              <a:ext uri="{FF2B5EF4-FFF2-40B4-BE49-F238E27FC236}">
                <a16:creationId xmlns:a16="http://schemas.microsoft.com/office/drawing/2014/main" id="{4990DA2D-891B-AFBD-0D19-7A4BF9CD2E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495" y="1974117"/>
            <a:ext cx="6492777" cy="4637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73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F451-3AD0-9A4E-5570-4D793D65371B}"/>
              </a:ext>
            </a:extLst>
          </p:cNvPr>
          <p:cNvSpPr>
            <a:spLocks noGrp="1"/>
          </p:cNvSpPr>
          <p:nvPr>
            <p:ph type="title"/>
          </p:nvPr>
        </p:nvSpPr>
        <p:spPr/>
        <p:txBody>
          <a:bodyPr/>
          <a:lstStyle/>
          <a:p>
            <a:r>
              <a:rPr lang="en-US" dirty="0"/>
              <a:t>Numerical variables</a:t>
            </a:r>
          </a:p>
        </p:txBody>
      </p:sp>
      <p:pic>
        <p:nvPicPr>
          <p:cNvPr id="5122" name="Picture 2">
            <a:extLst>
              <a:ext uri="{FF2B5EF4-FFF2-40B4-BE49-F238E27FC236}">
                <a16:creationId xmlns:a16="http://schemas.microsoft.com/office/drawing/2014/main" id="{98475B26-3DB0-D085-0AB4-8611C4B234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279" y="1690688"/>
            <a:ext cx="609187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59E322-C0C5-3E7B-4D45-9C7960FC3AEB}"/>
              </a:ext>
            </a:extLst>
          </p:cNvPr>
          <p:cNvSpPr txBox="1"/>
          <p:nvPr/>
        </p:nvSpPr>
        <p:spPr>
          <a:xfrm>
            <a:off x="7065108" y="1690688"/>
            <a:ext cx="4468336"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Numerical variables produce a regression, so the model will extrapolate beyond the data. This can cause very biased estimates.</a:t>
            </a:r>
          </a:p>
          <a:p>
            <a:pPr marL="285750" indent="-285750">
              <a:buFont typeface="Arial" panose="020B0604020202020204" pitchFamily="34" charset="0"/>
              <a:buChar char="•"/>
            </a:pPr>
            <a:r>
              <a:rPr lang="en-US" sz="2000" dirty="0"/>
              <a:t>Check for very large or small values of the variable in the logbook data</a:t>
            </a:r>
          </a:p>
          <a:p>
            <a:pPr marL="285750" indent="-285750">
              <a:buFont typeface="Arial" panose="020B0604020202020204" pitchFamily="34" charset="0"/>
              <a:buChar char="•"/>
            </a:pPr>
            <a:r>
              <a:rPr lang="en-US" sz="2000" dirty="0"/>
              <a:t>Replace logbook data outliers with a more reasonable value (e.g. the mean)</a:t>
            </a:r>
          </a:p>
          <a:p>
            <a:pPr marL="285750" indent="-285750">
              <a:buFont typeface="Arial" panose="020B0604020202020204" pitchFamily="34" charset="0"/>
              <a:buChar char="•"/>
            </a:pPr>
            <a:r>
              <a:rPr lang="en-US" sz="2000" dirty="0"/>
              <a:t>Also, check no units have very small effort in the observer data. Effort near zero will lead to large bycatch estimate</a:t>
            </a:r>
          </a:p>
          <a:p>
            <a:endParaRPr lang="en-US" sz="2000" dirty="0"/>
          </a:p>
          <a:p>
            <a:pPr lvl="1"/>
            <a:endParaRPr lang="en-US" sz="2000" dirty="0"/>
          </a:p>
          <a:p>
            <a:pPr marL="285750" indent="-285750">
              <a:buFont typeface="Arial" panose="020B0604020202020204" pitchFamily="34" charset="0"/>
              <a:buChar char="•"/>
            </a:pPr>
            <a:endParaRPr lang="en-US" sz="2000" dirty="0"/>
          </a:p>
        </p:txBody>
      </p:sp>
      <p:sp>
        <p:nvSpPr>
          <p:cNvPr id="5" name="TextBox 4">
            <a:extLst>
              <a:ext uri="{FF2B5EF4-FFF2-40B4-BE49-F238E27FC236}">
                <a16:creationId xmlns:a16="http://schemas.microsoft.com/office/drawing/2014/main" id="{19699612-5162-7048-C74B-263EA10D7BF5}"/>
              </a:ext>
            </a:extLst>
          </p:cNvPr>
          <p:cNvSpPr txBox="1"/>
          <p:nvPr/>
        </p:nvSpPr>
        <p:spPr>
          <a:xfrm>
            <a:off x="4126522" y="3133969"/>
            <a:ext cx="1328615" cy="1200329"/>
          </a:xfrm>
          <a:prstGeom prst="rect">
            <a:avLst/>
          </a:prstGeom>
          <a:noFill/>
        </p:spPr>
        <p:txBody>
          <a:bodyPr wrap="square" rtlCol="0">
            <a:spAutoFit/>
          </a:bodyPr>
          <a:lstStyle/>
          <a:p>
            <a:r>
              <a:rPr lang="en-US" dirty="0"/>
              <a:t>Observer max =35</a:t>
            </a:r>
          </a:p>
          <a:p>
            <a:r>
              <a:rPr lang="en-US" dirty="0"/>
              <a:t>Logbook max=900</a:t>
            </a:r>
          </a:p>
        </p:txBody>
      </p:sp>
    </p:spTree>
    <p:extLst>
      <p:ext uri="{BB962C8B-B14F-4D97-AF65-F5344CB8AC3E}">
        <p14:creationId xmlns:p14="http://schemas.microsoft.com/office/powerpoint/2010/main" val="122593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55DE-BF70-F7C1-9469-A066ADC7D424}"/>
              </a:ext>
            </a:extLst>
          </p:cNvPr>
          <p:cNvSpPr>
            <a:spLocks noGrp="1"/>
          </p:cNvSpPr>
          <p:nvPr>
            <p:ph type="title"/>
          </p:nvPr>
        </p:nvSpPr>
        <p:spPr/>
        <p:txBody>
          <a:bodyPr/>
          <a:lstStyle/>
          <a:p>
            <a:r>
              <a:rPr lang="en-US" dirty="0"/>
              <a:t>Years with no positive observations</a:t>
            </a:r>
          </a:p>
        </p:txBody>
      </p:sp>
      <p:pic>
        <p:nvPicPr>
          <p:cNvPr id="1026" name="Picture 2">
            <a:extLst>
              <a:ext uri="{FF2B5EF4-FFF2-40B4-BE49-F238E27FC236}">
                <a16:creationId xmlns:a16="http://schemas.microsoft.com/office/drawing/2014/main" id="{D3D6A6DF-F1B5-498C-B47F-7926157892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767" y="1932965"/>
            <a:ext cx="5562233" cy="39730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309ED1-CE4F-5746-6A8B-933CB5DFC444}"/>
              </a:ext>
            </a:extLst>
          </p:cNvPr>
          <p:cNvSpPr txBox="1"/>
          <p:nvPr/>
        </p:nvSpPr>
        <p:spPr>
          <a:xfrm>
            <a:off x="6705599" y="1563633"/>
            <a:ext cx="1555234" cy="369332"/>
          </a:xfrm>
          <a:prstGeom prst="rect">
            <a:avLst/>
          </a:prstGeom>
          <a:noFill/>
        </p:spPr>
        <p:txBody>
          <a:bodyPr wrap="none" rtlCol="0">
            <a:spAutoFit/>
          </a:bodyPr>
          <a:lstStyle/>
          <a:p>
            <a:r>
              <a:rPr lang="en-US" dirty="0"/>
              <a:t>BUM in US PLL</a:t>
            </a:r>
          </a:p>
        </p:txBody>
      </p:sp>
      <p:sp>
        <p:nvSpPr>
          <p:cNvPr id="5" name="TextBox 4">
            <a:extLst>
              <a:ext uri="{FF2B5EF4-FFF2-40B4-BE49-F238E27FC236}">
                <a16:creationId xmlns:a16="http://schemas.microsoft.com/office/drawing/2014/main" id="{CED2EF7A-3010-F155-0DFD-DA66D6078E58}"/>
              </a:ext>
            </a:extLst>
          </p:cNvPr>
          <p:cNvSpPr txBox="1"/>
          <p:nvPr/>
        </p:nvSpPr>
        <p:spPr>
          <a:xfrm>
            <a:off x="860697" y="1589643"/>
            <a:ext cx="5151923" cy="369332"/>
          </a:xfrm>
          <a:prstGeom prst="rect">
            <a:avLst/>
          </a:prstGeom>
          <a:noFill/>
        </p:spPr>
        <p:txBody>
          <a:bodyPr wrap="none" rtlCol="0">
            <a:spAutoFit/>
          </a:bodyPr>
          <a:lstStyle/>
          <a:p>
            <a:r>
              <a:rPr lang="en-US" dirty="0" err="1"/>
              <a:t>Smalltooth</a:t>
            </a:r>
            <a:r>
              <a:rPr lang="en-US" dirty="0"/>
              <a:t> sawfish in US Gulf of Mexico shrimp trawl</a:t>
            </a:r>
          </a:p>
        </p:txBody>
      </p:sp>
      <p:pic>
        <p:nvPicPr>
          <p:cNvPr id="1030" name="Picture 6">
            <a:extLst>
              <a:ext uri="{FF2B5EF4-FFF2-40B4-BE49-F238E27FC236}">
                <a16:creationId xmlns:a16="http://schemas.microsoft.com/office/drawing/2014/main" id="{CDF73672-47A6-D229-9FE4-FAF26F8E4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550" y="1932965"/>
            <a:ext cx="5519912" cy="39427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8514BB-591D-428C-1286-827CE2D0986C}"/>
              </a:ext>
            </a:extLst>
          </p:cNvPr>
          <p:cNvSpPr txBox="1"/>
          <p:nvPr/>
        </p:nvSpPr>
        <p:spPr>
          <a:xfrm>
            <a:off x="773723" y="6283569"/>
            <a:ext cx="9426876" cy="369332"/>
          </a:xfrm>
          <a:prstGeom prst="rect">
            <a:avLst/>
          </a:prstGeom>
          <a:noFill/>
        </p:spPr>
        <p:txBody>
          <a:bodyPr wrap="none" rtlCol="0">
            <a:spAutoFit/>
          </a:bodyPr>
          <a:lstStyle/>
          <a:p>
            <a:r>
              <a:rPr lang="en-US" dirty="0" err="1"/>
              <a:t>BycatchEstimator</a:t>
            </a:r>
            <a:r>
              <a:rPr lang="en-US" dirty="0"/>
              <a:t> will not run delta-lognormal and delta-gamma if any years have no positive catch</a:t>
            </a:r>
          </a:p>
        </p:txBody>
      </p:sp>
    </p:spTree>
    <p:extLst>
      <p:ext uri="{BB962C8B-B14F-4D97-AF65-F5344CB8AC3E}">
        <p14:creationId xmlns:p14="http://schemas.microsoft.com/office/powerpoint/2010/main" val="372788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E071-E78C-65CC-8353-812A16452221}"/>
              </a:ext>
            </a:extLst>
          </p:cNvPr>
          <p:cNvSpPr>
            <a:spLocks noGrp="1"/>
          </p:cNvSpPr>
          <p:nvPr>
            <p:ph type="title"/>
          </p:nvPr>
        </p:nvSpPr>
        <p:spPr/>
        <p:txBody>
          <a:bodyPr/>
          <a:lstStyle/>
          <a:p>
            <a:r>
              <a:rPr lang="en-US" dirty="0"/>
              <a:t>Data Summary Table</a:t>
            </a:r>
          </a:p>
        </p:txBody>
      </p:sp>
      <p:pic>
        <p:nvPicPr>
          <p:cNvPr id="5" name="Content Placeholder 4">
            <a:extLst>
              <a:ext uri="{FF2B5EF4-FFF2-40B4-BE49-F238E27FC236}">
                <a16:creationId xmlns:a16="http://schemas.microsoft.com/office/drawing/2014/main" id="{76EC5F23-2BA4-769B-F902-A427022B67E3}"/>
              </a:ext>
            </a:extLst>
          </p:cNvPr>
          <p:cNvPicPr>
            <a:picLocks noGrp="1" noChangeAspect="1"/>
          </p:cNvPicPr>
          <p:nvPr>
            <p:ph idx="1"/>
          </p:nvPr>
        </p:nvPicPr>
        <p:blipFill>
          <a:blip r:embed="rId2"/>
          <a:stretch>
            <a:fillRect/>
          </a:stretch>
        </p:blipFill>
        <p:spPr>
          <a:xfrm>
            <a:off x="462142" y="1894969"/>
            <a:ext cx="11267715" cy="3392431"/>
          </a:xfrm>
        </p:spPr>
      </p:pic>
    </p:spTree>
    <p:extLst>
      <p:ext uri="{BB962C8B-B14F-4D97-AF65-F5344CB8AC3E}">
        <p14:creationId xmlns:p14="http://schemas.microsoft.com/office/powerpoint/2010/main" val="591098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E07A-37EC-B3CD-0C38-19B2115A316F}"/>
              </a:ext>
            </a:extLst>
          </p:cNvPr>
          <p:cNvSpPr>
            <a:spLocks noGrp="1"/>
          </p:cNvSpPr>
          <p:nvPr>
            <p:ph type="title"/>
          </p:nvPr>
        </p:nvSpPr>
        <p:spPr/>
        <p:txBody>
          <a:bodyPr/>
          <a:lstStyle/>
          <a:p>
            <a:r>
              <a:rPr lang="en-GB" dirty="0"/>
              <a:t>Working with data in </a:t>
            </a:r>
            <a:r>
              <a:rPr lang="en-GB" dirty="0" err="1"/>
              <a:t>BycatchEstimator</a:t>
            </a:r>
            <a:endParaRPr lang="en-US" dirty="0" err="1"/>
          </a:p>
        </p:txBody>
      </p:sp>
      <p:sp>
        <p:nvSpPr>
          <p:cNvPr id="14" name="Rectangle: Rounded Corners 13">
            <a:extLst>
              <a:ext uri="{FF2B5EF4-FFF2-40B4-BE49-F238E27FC236}">
                <a16:creationId xmlns:a16="http://schemas.microsoft.com/office/drawing/2014/main" id="{BFA13C25-957B-D273-3884-C48490041AC2}"/>
              </a:ext>
            </a:extLst>
          </p:cNvPr>
          <p:cNvSpPr/>
          <p:nvPr/>
        </p:nvSpPr>
        <p:spPr>
          <a:xfrm>
            <a:off x="881673" y="1941635"/>
            <a:ext cx="2237153" cy="448407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557E4B73-7C20-9622-1330-7780F5B7EF29}"/>
              </a:ext>
            </a:extLst>
          </p:cNvPr>
          <p:cNvSpPr/>
          <p:nvPr/>
        </p:nvSpPr>
        <p:spPr>
          <a:xfrm>
            <a:off x="6332904" y="1941635"/>
            <a:ext cx="4982306" cy="4484076"/>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9CDE05C-38A8-6D61-1D01-49A030AE813B}"/>
              </a:ext>
            </a:extLst>
          </p:cNvPr>
          <p:cNvSpPr txBox="1"/>
          <p:nvPr/>
        </p:nvSpPr>
        <p:spPr>
          <a:xfrm>
            <a:off x="884115" y="1575287"/>
            <a:ext cx="22713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Inputs</a:t>
            </a:r>
            <a:endParaRPr lang="en-US" dirty="0"/>
          </a:p>
        </p:txBody>
      </p:sp>
      <p:sp>
        <p:nvSpPr>
          <p:cNvPr id="19" name="TextBox 18">
            <a:extLst>
              <a:ext uri="{FF2B5EF4-FFF2-40B4-BE49-F238E27FC236}">
                <a16:creationId xmlns:a16="http://schemas.microsoft.com/office/drawing/2014/main" id="{45878ABB-1AAA-BC8F-AC6C-7A4ABF4F61F0}"/>
              </a:ext>
            </a:extLst>
          </p:cNvPr>
          <p:cNvSpPr txBox="1"/>
          <p:nvPr/>
        </p:nvSpPr>
        <p:spPr>
          <a:xfrm>
            <a:off x="8406421" y="1575287"/>
            <a:ext cx="22713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Outputs</a:t>
            </a:r>
            <a:endParaRPr lang="en-US" dirty="0"/>
          </a:p>
        </p:txBody>
      </p:sp>
      <p:sp>
        <p:nvSpPr>
          <p:cNvPr id="21" name="Rectangle: Rounded Corners 20">
            <a:extLst>
              <a:ext uri="{FF2B5EF4-FFF2-40B4-BE49-F238E27FC236}">
                <a16:creationId xmlns:a16="http://schemas.microsoft.com/office/drawing/2014/main" id="{40FF7BDA-0982-64CF-028A-B042078855EC}"/>
              </a:ext>
            </a:extLst>
          </p:cNvPr>
          <p:cNvSpPr/>
          <p:nvPr/>
        </p:nvSpPr>
        <p:spPr>
          <a:xfrm>
            <a:off x="1064845" y="2254250"/>
            <a:ext cx="1865923" cy="1084384"/>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ea typeface="Calibri"/>
                <a:cs typeface="Calibri"/>
              </a:rPr>
              <a:t>Observer data</a:t>
            </a:r>
            <a:endParaRPr lang="en-US" b="1">
              <a:solidFill>
                <a:schemeClr val="tx1"/>
              </a:solidFill>
              <a:ea typeface="Calibri"/>
              <a:cs typeface="Calibri"/>
            </a:endParaRPr>
          </a:p>
        </p:txBody>
      </p:sp>
      <p:sp>
        <p:nvSpPr>
          <p:cNvPr id="15" name="Rectangle: Rounded Corners 14">
            <a:extLst>
              <a:ext uri="{FF2B5EF4-FFF2-40B4-BE49-F238E27FC236}">
                <a16:creationId xmlns:a16="http://schemas.microsoft.com/office/drawing/2014/main" id="{D8A96766-974B-94A4-6CE1-5A00A7FE91E3}"/>
              </a:ext>
            </a:extLst>
          </p:cNvPr>
          <p:cNvSpPr/>
          <p:nvPr/>
        </p:nvSpPr>
        <p:spPr>
          <a:xfrm>
            <a:off x="3343519" y="1941635"/>
            <a:ext cx="2637692" cy="448407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DF9958E-0CE4-BE04-469C-2E3CB8B345FB}"/>
              </a:ext>
            </a:extLst>
          </p:cNvPr>
          <p:cNvSpPr txBox="1"/>
          <p:nvPr/>
        </p:nvSpPr>
        <p:spPr>
          <a:xfrm>
            <a:off x="3277576" y="1575287"/>
            <a:ext cx="22713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Key functions</a:t>
            </a:r>
            <a:endParaRPr lang="en-US" dirty="0"/>
          </a:p>
        </p:txBody>
      </p:sp>
      <p:sp>
        <p:nvSpPr>
          <p:cNvPr id="23" name="Rectangle: Rounded Corners 22">
            <a:extLst>
              <a:ext uri="{FF2B5EF4-FFF2-40B4-BE49-F238E27FC236}">
                <a16:creationId xmlns:a16="http://schemas.microsoft.com/office/drawing/2014/main" id="{83D9782F-7CC2-3E77-8DB9-5D8E8B4159F5}"/>
              </a:ext>
            </a:extLst>
          </p:cNvPr>
          <p:cNvSpPr/>
          <p:nvPr/>
        </p:nvSpPr>
        <p:spPr>
          <a:xfrm>
            <a:off x="3468076" y="2205402"/>
            <a:ext cx="2393461" cy="1436076"/>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b="1" dirty="0" err="1">
                <a:solidFill>
                  <a:schemeClr val="tx1"/>
                </a:solidFill>
                <a:ea typeface="Calibri"/>
                <a:cs typeface="Calibri"/>
              </a:rPr>
              <a:t>bycatchSetup</a:t>
            </a:r>
            <a:endParaRPr lang="en-US" b="1">
              <a:solidFill>
                <a:schemeClr val="tx1"/>
              </a:solidFill>
              <a:ea typeface="Calibri"/>
              <a:cs typeface="Calibri"/>
            </a:endParaRPr>
          </a:p>
          <a:p>
            <a:pPr algn="ctr"/>
            <a:endParaRPr lang="en-US" b="1" dirty="0">
              <a:solidFill>
                <a:schemeClr val="tx1"/>
              </a:solidFill>
              <a:ea typeface="Calibri"/>
              <a:cs typeface="Calibri"/>
            </a:endParaRPr>
          </a:p>
          <a:p>
            <a:pPr algn="ctr"/>
            <a:r>
              <a:rPr lang="en-US" sz="1600" dirty="0">
                <a:solidFill>
                  <a:srgbClr val="404040"/>
                </a:solidFill>
                <a:ea typeface="+mn-lt"/>
                <a:cs typeface="+mn-lt"/>
              </a:rPr>
              <a:t>Sets global conditions and makes a preliminary data summary.</a:t>
            </a:r>
            <a:endParaRPr lang="en-US" sz="1600">
              <a:ea typeface="+mn-lt"/>
              <a:cs typeface="+mn-lt"/>
            </a:endParaRPr>
          </a:p>
        </p:txBody>
      </p:sp>
      <p:sp>
        <p:nvSpPr>
          <p:cNvPr id="26" name="Rectangle: Rounded Corners 25">
            <a:extLst>
              <a:ext uri="{FF2B5EF4-FFF2-40B4-BE49-F238E27FC236}">
                <a16:creationId xmlns:a16="http://schemas.microsoft.com/office/drawing/2014/main" id="{81BCF982-FBC8-8CC6-B78F-FB287176F191}"/>
              </a:ext>
            </a:extLst>
          </p:cNvPr>
          <p:cNvSpPr/>
          <p:nvPr/>
        </p:nvSpPr>
        <p:spPr>
          <a:xfrm>
            <a:off x="6721228" y="2205402"/>
            <a:ext cx="4210536" cy="1592958"/>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b="1" dirty="0">
                <a:solidFill>
                  <a:schemeClr val="tx1"/>
                </a:solidFill>
                <a:ea typeface="Calibri"/>
                <a:cs typeface="Calibri"/>
              </a:rPr>
              <a:t>Data summary</a:t>
            </a:r>
          </a:p>
          <a:p>
            <a:pPr marL="285750" indent="-285750">
              <a:buFont typeface="Arial"/>
              <a:buChar char="•"/>
            </a:pPr>
            <a:r>
              <a:rPr lang="en-US" dirty="0">
                <a:solidFill>
                  <a:schemeClr val="tx1"/>
                </a:solidFill>
                <a:ea typeface="Calibri"/>
                <a:cs typeface="Calibri"/>
              </a:rPr>
              <a:t>PDF</a:t>
            </a:r>
          </a:p>
          <a:p>
            <a:pPr marL="285750" indent="-285750">
              <a:buFont typeface="Arial"/>
              <a:buChar char="•"/>
            </a:pPr>
            <a:r>
              <a:rPr lang="en-US" dirty="0">
                <a:solidFill>
                  <a:schemeClr val="tx1"/>
                </a:solidFill>
                <a:ea typeface="Calibri"/>
                <a:cs typeface="Calibri"/>
              </a:rPr>
              <a:t>CSV</a:t>
            </a:r>
          </a:p>
          <a:p>
            <a:pPr marL="285750" indent="-285750">
              <a:buFont typeface="Arial"/>
              <a:buChar char="•"/>
            </a:pPr>
            <a:r>
              <a:rPr lang="en-US" dirty="0">
                <a:solidFill>
                  <a:schemeClr val="tx1"/>
                </a:solidFill>
                <a:ea typeface="Calibri"/>
                <a:cs typeface="Calibri"/>
              </a:rPr>
              <a:t>Setup file (.</a:t>
            </a:r>
            <a:r>
              <a:rPr lang="en-US" dirty="0" err="1">
                <a:solidFill>
                  <a:schemeClr val="tx1"/>
                </a:solidFill>
                <a:ea typeface="Calibri"/>
                <a:cs typeface="Calibri"/>
              </a:rPr>
              <a:t>rds</a:t>
            </a:r>
            <a:r>
              <a:rPr lang="en-US" dirty="0">
                <a:solidFill>
                  <a:schemeClr val="tx1"/>
                </a:solidFill>
                <a:ea typeface="Calibri"/>
                <a:cs typeface="Calibri"/>
              </a:rPr>
              <a:t>)</a:t>
            </a:r>
          </a:p>
          <a:p>
            <a:pPr marL="285750" indent="-285750">
              <a:buFont typeface="Arial"/>
              <a:buChar char="•"/>
            </a:pPr>
            <a:r>
              <a:rPr lang="en-US" dirty="0">
                <a:solidFill>
                  <a:schemeClr val="tx1"/>
                </a:solidFill>
                <a:ea typeface="Calibri"/>
                <a:cs typeface="Calibri"/>
              </a:rPr>
              <a:t>Design-based estimators</a:t>
            </a:r>
          </a:p>
        </p:txBody>
      </p:sp>
      <p:sp>
        <p:nvSpPr>
          <p:cNvPr id="27" name="Rectangle: Rounded Corners 26">
            <a:extLst>
              <a:ext uri="{FF2B5EF4-FFF2-40B4-BE49-F238E27FC236}">
                <a16:creationId xmlns:a16="http://schemas.microsoft.com/office/drawing/2014/main" id="{6E97937C-E2EB-FDDB-4996-126F9E6191BA}"/>
              </a:ext>
            </a:extLst>
          </p:cNvPr>
          <p:cNvSpPr/>
          <p:nvPr/>
        </p:nvSpPr>
        <p:spPr>
          <a:xfrm>
            <a:off x="6721227" y="3944325"/>
            <a:ext cx="4210536" cy="2325076"/>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b="1" dirty="0">
                <a:solidFill>
                  <a:schemeClr val="tx1"/>
                </a:solidFill>
                <a:ea typeface="Calibri"/>
                <a:cs typeface="Calibri"/>
              </a:rPr>
              <a:t>Main analysis</a:t>
            </a:r>
            <a:endParaRPr lang="en-US">
              <a:solidFill>
                <a:schemeClr val="tx1"/>
              </a:solidFill>
              <a:ea typeface="Calibri"/>
              <a:cs typeface="Calibri"/>
            </a:endParaRPr>
          </a:p>
          <a:p>
            <a:pPr marL="285750" indent="-285750">
              <a:buFont typeface="Arial"/>
              <a:buChar char="•"/>
            </a:pPr>
            <a:r>
              <a:rPr lang="en-US" dirty="0">
                <a:solidFill>
                  <a:schemeClr val="tx1"/>
                </a:solidFill>
                <a:ea typeface="Calibri"/>
                <a:cs typeface="Calibri"/>
              </a:rPr>
              <a:t>Within-model variable selection</a:t>
            </a:r>
          </a:p>
          <a:p>
            <a:pPr marL="285750" indent="-285750">
              <a:buFont typeface="Arial"/>
              <a:buChar char="•"/>
            </a:pPr>
            <a:r>
              <a:rPr lang="en-US" dirty="0">
                <a:solidFill>
                  <a:schemeClr val="tx1"/>
                </a:solidFill>
                <a:ea typeface="Calibri"/>
                <a:cs typeface="Calibri"/>
              </a:rPr>
              <a:t>Residuals and diagnostics</a:t>
            </a:r>
          </a:p>
          <a:p>
            <a:pPr marL="285750" indent="-285750">
              <a:buFont typeface="Arial"/>
              <a:buChar char="•"/>
            </a:pPr>
            <a:r>
              <a:rPr lang="en-US" dirty="0">
                <a:solidFill>
                  <a:schemeClr val="tx1"/>
                </a:solidFill>
                <a:ea typeface="Calibri"/>
                <a:cs typeface="Calibri"/>
              </a:rPr>
              <a:t>Annual abundance indices</a:t>
            </a:r>
          </a:p>
          <a:p>
            <a:pPr marL="285750" indent="-285750">
              <a:buFont typeface="Arial"/>
              <a:buChar char="•"/>
            </a:pPr>
            <a:r>
              <a:rPr lang="en-US" dirty="0">
                <a:solidFill>
                  <a:schemeClr val="tx1"/>
                </a:solidFill>
                <a:ea typeface="Calibri"/>
                <a:cs typeface="Calibri"/>
              </a:rPr>
              <a:t>Annual total bycatch</a:t>
            </a:r>
          </a:p>
          <a:p>
            <a:pPr marL="285750" indent="-285750">
              <a:buFont typeface="Arial"/>
              <a:buChar char="•"/>
            </a:pPr>
            <a:r>
              <a:rPr lang="en-US" dirty="0">
                <a:solidFill>
                  <a:schemeClr val="tx1"/>
                </a:solidFill>
                <a:ea typeface="Calibri"/>
                <a:cs typeface="Calibri"/>
              </a:rPr>
              <a:t>Cross-validation of CPUE prediction</a:t>
            </a:r>
          </a:p>
          <a:p>
            <a:pPr marL="285750" indent="-285750">
              <a:buFont typeface="Arial"/>
              <a:buChar char="•"/>
            </a:pPr>
            <a:r>
              <a:rPr lang="en-US" dirty="0">
                <a:solidFill>
                  <a:schemeClr val="tx1"/>
                </a:solidFill>
                <a:ea typeface="Calibri"/>
                <a:cs typeface="Calibri"/>
              </a:rPr>
              <a:t>PDF / CSV</a:t>
            </a:r>
          </a:p>
        </p:txBody>
      </p:sp>
      <p:cxnSp>
        <p:nvCxnSpPr>
          <p:cNvPr id="30" name="Straight Arrow Connector 29">
            <a:extLst>
              <a:ext uri="{FF2B5EF4-FFF2-40B4-BE49-F238E27FC236}">
                <a16:creationId xmlns:a16="http://schemas.microsoft.com/office/drawing/2014/main" id="{6EE153F1-DB9D-8AC0-D702-40F873F5C62D}"/>
              </a:ext>
            </a:extLst>
          </p:cNvPr>
          <p:cNvCxnSpPr/>
          <p:nvPr/>
        </p:nvCxnSpPr>
        <p:spPr>
          <a:xfrm>
            <a:off x="2929059" y="2802060"/>
            <a:ext cx="543170" cy="156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60D2F17-0A06-5AED-6E00-67DE00DDBDB4}"/>
              </a:ext>
            </a:extLst>
          </p:cNvPr>
          <p:cNvCxnSpPr/>
          <p:nvPr/>
        </p:nvCxnSpPr>
        <p:spPr>
          <a:xfrm flipV="1">
            <a:off x="2905859" y="2833565"/>
            <a:ext cx="552937" cy="12836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C39FA56-F542-E11B-A22B-02700ABF627B}"/>
              </a:ext>
            </a:extLst>
          </p:cNvPr>
          <p:cNvCxnSpPr/>
          <p:nvPr/>
        </p:nvCxnSpPr>
        <p:spPr>
          <a:xfrm flipV="1">
            <a:off x="5862271" y="2966671"/>
            <a:ext cx="855785" cy="39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FA3DB38A-A0A6-52D4-F6E4-BFFF54800F06}"/>
              </a:ext>
            </a:extLst>
          </p:cNvPr>
          <p:cNvSpPr/>
          <p:nvPr/>
        </p:nvSpPr>
        <p:spPr>
          <a:xfrm>
            <a:off x="1064845" y="3563326"/>
            <a:ext cx="1865923" cy="1084384"/>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ea typeface="Calibri"/>
                <a:cs typeface="Calibri"/>
              </a:rPr>
              <a:t>Logbook data</a:t>
            </a:r>
            <a:endParaRPr lang="en-US" b="1" dirty="0">
              <a:solidFill>
                <a:schemeClr val="tx1"/>
              </a:solidFill>
            </a:endParaRPr>
          </a:p>
        </p:txBody>
      </p:sp>
      <p:cxnSp>
        <p:nvCxnSpPr>
          <p:cNvPr id="45" name="Straight Arrow Connector 44">
            <a:extLst>
              <a:ext uri="{FF2B5EF4-FFF2-40B4-BE49-F238E27FC236}">
                <a16:creationId xmlns:a16="http://schemas.microsoft.com/office/drawing/2014/main" id="{A43F0519-B1A3-E779-A493-12A4EF82678E}"/>
              </a:ext>
            </a:extLst>
          </p:cNvPr>
          <p:cNvCxnSpPr/>
          <p:nvPr/>
        </p:nvCxnSpPr>
        <p:spPr>
          <a:xfrm flipH="1">
            <a:off x="4596912" y="3643434"/>
            <a:ext cx="3908" cy="7483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F558534-92B3-05BB-21BE-439242E548B6}"/>
              </a:ext>
            </a:extLst>
          </p:cNvPr>
          <p:cNvCxnSpPr/>
          <p:nvPr/>
        </p:nvCxnSpPr>
        <p:spPr>
          <a:xfrm>
            <a:off x="5769464" y="5144233"/>
            <a:ext cx="914400" cy="58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7D3F4A36-2C00-6238-BC04-7B8A27D12CBB}"/>
              </a:ext>
            </a:extLst>
          </p:cNvPr>
          <p:cNvSpPr/>
          <p:nvPr/>
        </p:nvSpPr>
        <p:spPr>
          <a:xfrm>
            <a:off x="3468076" y="4393709"/>
            <a:ext cx="2393461" cy="1436076"/>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b="1" dirty="0" err="1">
                <a:solidFill>
                  <a:schemeClr val="tx1"/>
                </a:solidFill>
                <a:ea typeface="Calibri"/>
                <a:cs typeface="Calibri"/>
              </a:rPr>
              <a:t>bycatchFit</a:t>
            </a:r>
          </a:p>
          <a:p>
            <a:pPr algn="ctr"/>
            <a:endParaRPr lang="en-US" b="1" dirty="0">
              <a:solidFill>
                <a:schemeClr val="tx1"/>
              </a:solidFill>
              <a:ea typeface="Calibri"/>
              <a:cs typeface="Calibri"/>
            </a:endParaRPr>
          </a:p>
          <a:p>
            <a:pPr algn="ctr"/>
            <a:r>
              <a:rPr lang="en-US" sz="1600" dirty="0">
                <a:solidFill>
                  <a:srgbClr val="404040"/>
                </a:solidFill>
                <a:ea typeface="+mn-lt"/>
                <a:cs typeface="+mn-lt"/>
              </a:rPr>
              <a:t>Produces model-based estimates of bycatch and annual abundance index</a:t>
            </a:r>
            <a:endParaRPr lang="en-US" sz="1600" dirty="0">
              <a:ea typeface="Calibri"/>
              <a:cs typeface="Calibri"/>
            </a:endParaRPr>
          </a:p>
        </p:txBody>
      </p:sp>
    </p:spTree>
    <p:extLst>
      <p:ext uri="{BB962C8B-B14F-4D97-AF65-F5344CB8AC3E}">
        <p14:creationId xmlns:p14="http://schemas.microsoft.com/office/powerpoint/2010/main" val="395358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A923-F5BA-0F67-7BCD-D58925748472}"/>
              </a:ext>
            </a:extLst>
          </p:cNvPr>
          <p:cNvSpPr>
            <a:spLocks noGrp="1"/>
          </p:cNvSpPr>
          <p:nvPr>
            <p:ph type="title"/>
          </p:nvPr>
        </p:nvSpPr>
        <p:spPr>
          <a:xfrm>
            <a:off x="271585" y="-6105"/>
            <a:ext cx="10515600" cy="1325563"/>
          </a:xfrm>
        </p:spPr>
        <p:txBody>
          <a:bodyPr/>
          <a:lstStyle/>
          <a:p>
            <a:r>
              <a:rPr lang="en-US" dirty="0">
                <a:ea typeface="Calibri Light"/>
                <a:cs typeface="Calibri Light"/>
              </a:rPr>
              <a:t>Basic data setup</a:t>
            </a:r>
            <a:endParaRPr lang="en-US" dirty="0"/>
          </a:p>
        </p:txBody>
      </p:sp>
      <p:graphicFrame>
        <p:nvGraphicFramePr>
          <p:cNvPr id="6" name="Content Placeholder 5">
            <a:extLst>
              <a:ext uri="{FF2B5EF4-FFF2-40B4-BE49-F238E27FC236}">
                <a16:creationId xmlns:a16="http://schemas.microsoft.com/office/drawing/2014/main" id="{8E2053DE-6271-BC03-FBD2-777001763486}"/>
              </a:ext>
            </a:extLst>
          </p:cNvPr>
          <p:cNvGraphicFramePr>
            <a:graphicFrameLocks noGrp="1"/>
          </p:cNvGraphicFramePr>
          <p:nvPr>
            <p:ph idx="1"/>
            <p:extLst>
              <p:ext uri="{D42A27DB-BD31-4B8C-83A1-F6EECF244321}">
                <p14:modId xmlns:p14="http://schemas.microsoft.com/office/powerpoint/2010/main" val="3157208546"/>
              </p:ext>
            </p:extLst>
          </p:nvPr>
        </p:nvGraphicFramePr>
        <p:xfrm>
          <a:off x="320431" y="4111625"/>
          <a:ext cx="5079396" cy="2552700"/>
        </p:xfrm>
        <a:graphic>
          <a:graphicData uri="http://schemas.openxmlformats.org/drawingml/2006/table">
            <a:tbl>
              <a:tblPr firstRow="1" bandRow="1">
                <a:tableStyleId>{5C22544A-7EE6-4342-B048-85BDC9FD1C3A}</a:tableStyleId>
              </a:tblPr>
              <a:tblGrid>
                <a:gridCol w="853782">
                  <a:extLst>
                    <a:ext uri="{9D8B030D-6E8A-4147-A177-3AD203B41FA5}">
                      <a16:colId xmlns:a16="http://schemas.microsoft.com/office/drawing/2014/main" val="391126594"/>
                    </a:ext>
                  </a:extLst>
                </a:gridCol>
                <a:gridCol w="678004">
                  <a:extLst>
                    <a:ext uri="{9D8B030D-6E8A-4147-A177-3AD203B41FA5}">
                      <a16:colId xmlns:a16="http://schemas.microsoft.com/office/drawing/2014/main" val="3580137811"/>
                    </a:ext>
                  </a:extLst>
                </a:gridCol>
                <a:gridCol w="830382">
                  <a:extLst>
                    <a:ext uri="{9D8B030D-6E8A-4147-A177-3AD203B41FA5}">
                      <a16:colId xmlns:a16="http://schemas.microsoft.com/office/drawing/2014/main" val="2856718439"/>
                    </a:ext>
                  </a:extLst>
                </a:gridCol>
                <a:gridCol w="854805">
                  <a:extLst>
                    <a:ext uri="{9D8B030D-6E8A-4147-A177-3AD203B41FA5}">
                      <a16:colId xmlns:a16="http://schemas.microsoft.com/office/drawing/2014/main" val="1661645526"/>
                    </a:ext>
                  </a:extLst>
                </a:gridCol>
                <a:gridCol w="1196730">
                  <a:extLst>
                    <a:ext uri="{9D8B030D-6E8A-4147-A177-3AD203B41FA5}">
                      <a16:colId xmlns:a16="http://schemas.microsoft.com/office/drawing/2014/main" val="2773406876"/>
                    </a:ext>
                  </a:extLst>
                </a:gridCol>
                <a:gridCol w="665693">
                  <a:extLst>
                    <a:ext uri="{9D8B030D-6E8A-4147-A177-3AD203B41FA5}">
                      <a16:colId xmlns:a16="http://schemas.microsoft.com/office/drawing/2014/main" val="2268805761"/>
                    </a:ext>
                  </a:extLst>
                </a:gridCol>
              </a:tblGrid>
              <a:tr h="723900">
                <a:tc>
                  <a:txBody>
                    <a:bodyPr/>
                    <a:lstStyle/>
                    <a:p>
                      <a:pPr lvl="0" algn="ctr">
                        <a:buNone/>
                      </a:pPr>
                      <a:r>
                        <a:rPr lang="en-GB" sz="1800" dirty="0">
                          <a:effectLst/>
                        </a:rPr>
                        <a:t>Year</a:t>
                      </a:r>
                    </a:p>
                  </a:txBody>
                  <a:tcPr anchor="ctr"/>
                </a:tc>
                <a:tc>
                  <a:txBody>
                    <a:bodyPr/>
                    <a:lstStyle/>
                    <a:p>
                      <a:pPr lvl="0" algn="ctr">
                        <a:buNone/>
                      </a:pPr>
                      <a:r>
                        <a:rPr lang="en-GB" sz="1800" dirty="0">
                          <a:effectLst/>
                        </a:rPr>
                        <a:t>Area</a:t>
                      </a:r>
                    </a:p>
                  </a:txBody>
                  <a:tcPr anchor="ctr"/>
                </a:tc>
                <a:tc>
                  <a:txBody>
                    <a:bodyPr/>
                    <a:lstStyle/>
                    <a:p>
                      <a:pPr lvl="0" algn="ctr">
                        <a:buNone/>
                      </a:pPr>
                      <a:r>
                        <a:rPr lang="en-GB" sz="1800" dirty="0">
                          <a:effectLst/>
                        </a:rPr>
                        <a:t>Catch</a:t>
                      </a:r>
                      <a:endParaRPr lang="en-US" dirty="0"/>
                    </a:p>
                  </a:txBody>
                  <a:tcPr anchor="ctr"/>
                </a:tc>
                <a:tc>
                  <a:txBody>
                    <a:bodyPr/>
                    <a:lstStyle/>
                    <a:p>
                      <a:pPr lvl="0" algn="ctr">
                        <a:buNone/>
                      </a:pPr>
                      <a:r>
                        <a:rPr lang="en-GB" sz="1800" dirty="0">
                          <a:effectLst/>
                        </a:rPr>
                        <a:t>Effort</a:t>
                      </a:r>
                      <a:endParaRPr lang="en-US" dirty="0"/>
                    </a:p>
                  </a:txBody>
                  <a:tcPr anchor="ctr"/>
                </a:tc>
                <a:tc>
                  <a:txBody>
                    <a:bodyPr/>
                    <a:lstStyle/>
                    <a:p>
                      <a:pPr lvl="0" algn="ctr">
                        <a:buNone/>
                      </a:pPr>
                      <a:r>
                        <a:rPr lang="en-GB" sz="1800" dirty="0">
                          <a:effectLst/>
                        </a:rPr>
                        <a:t>Enviro</a:t>
                      </a:r>
                      <a:endParaRPr lang="en-US" dirty="0"/>
                    </a:p>
                    <a:p>
                      <a:pPr lvl="0" algn="ctr">
                        <a:buNone/>
                      </a:pPr>
                      <a:r>
                        <a:rPr lang="en-GB" sz="1800" dirty="0">
                          <a:effectLst/>
                        </a:rPr>
                        <a:t>Variable 1</a:t>
                      </a:r>
                      <a:endParaRPr lang="en-US"/>
                    </a:p>
                  </a:txBody>
                  <a:tcPr anchor="ctr"/>
                </a:tc>
                <a:tc>
                  <a:txBody>
                    <a:bodyPr/>
                    <a:lstStyle/>
                    <a:p>
                      <a:pPr lvl="0" algn="ctr">
                        <a:lnSpc>
                          <a:spcPct val="100000"/>
                        </a:lnSpc>
                        <a:spcBef>
                          <a:spcPts val="0"/>
                        </a:spcBef>
                        <a:spcAft>
                          <a:spcPts val="0"/>
                        </a:spcAft>
                        <a:buNone/>
                      </a:pPr>
                      <a:r>
                        <a:rPr lang="en-GB" sz="1800" b="1" i="0" u="none" strike="noStrike" noProof="0" dirty="0">
                          <a:solidFill>
                            <a:srgbClr val="FFFFFF"/>
                          </a:solidFill>
                          <a:effectLst/>
                          <a:latin typeface="Calibri"/>
                        </a:rPr>
                        <a:t>Trip ID</a:t>
                      </a:r>
                    </a:p>
                  </a:txBody>
                  <a:tcPr anchor="ctr"/>
                </a:tc>
                <a:extLst>
                  <a:ext uri="{0D108BD9-81ED-4DB2-BD59-A6C34878D82A}">
                    <a16:rowId xmlns:a16="http://schemas.microsoft.com/office/drawing/2014/main" val="605225084"/>
                  </a:ext>
                </a:extLst>
              </a:tr>
              <a:tr h="361950">
                <a:tc>
                  <a:txBody>
                    <a:bodyPr/>
                    <a:lstStyle/>
                    <a:p>
                      <a:pPr lvl="0" algn="ctr">
                        <a:buNone/>
                      </a:pPr>
                      <a:r>
                        <a:rPr lang="en-GB" sz="1800" dirty="0">
                          <a:effectLst/>
                        </a:rPr>
                        <a:t>2010​</a:t>
                      </a:r>
                    </a:p>
                  </a:txBody>
                  <a:tcPr anchor="ctr"/>
                </a:tc>
                <a:tc>
                  <a:txBody>
                    <a:bodyPr/>
                    <a:lstStyle/>
                    <a:p>
                      <a:pPr lvl="0" algn="ctr">
                        <a:buNone/>
                      </a:pPr>
                      <a:r>
                        <a:rPr lang="en-GB" sz="1800" dirty="0">
                          <a:effectLst/>
                        </a:rPr>
                        <a:t>1</a:t>
                      </a:r>
                    </a:p>
                  </a:txBody>
                  <a:tcPr anchor="ctr"/>
                </a:tc>
                <a:tc>
                  <a:txBody>
                    <a:bodyPr/>
                    <a:lstStyle/>
                    <a:p>
                      <a:pPr algn="ctr" fontAlgn="base"/>
                      <a:r>
                        <a:rPr lang="en-GB" sz="1800" dirty="0">
                          <a:effectLst/>
                        </a:rPr>
                        <a:t>3</a:t>
                      </a:r>
                    </a:p>
                  </a:txBody>
                  <a:tcPr anchor="ctr"/>
                </a:tc>
                <a:tc>
                  <a:txBody>
                    <a:bodyPr/>
                    <a:lstStyle/>
                    <a:p>
                      <a:pPr algn="ctr" fontAlgn="base"/>
                      <a:r>
                        <a:rPr lang="en-GB" sz="1800" dirty="0">
                          <a:effectLst/>
                        </a:rPr>
                        <a:t>1​00</a:t>
                      </a:r>
                      <a:endParaRPr lang="en-GB" dirty="0">
                        <a:effectLst/>
                      </a:endParaRPr>
                    </a:p>
                  </a:txBody>
                  <a:tcPr anchor="ctr"/>
                </a:tc>
                <a:tc>
                  <a:txBody>
                    <a:bodyPr/>
                    <a:lstStyle/>
                    <a:p>
                      <a:pPr algn="ctr" fontAlgn="base"/>
                      <a:r>
                        <a:rPr lang="en-GB" sz="1800" dirty="0">
                          <a:effectLst/>
                        </a:rPr>
                        <a:t>29.72511​</a:t>
                      </a:r>
                      <a:endParaRPr lang="en-GB" dirty="0">
                        <a:effectLst/>
                      </a:endParaRPr>
                    </a:p>
                  </a:txBody>
                  <a:tcPr anchor="ctr"/>
                </a:tc>
                <a:tc>
                  <a:txBody>
                    <a:bodyPr/>
                    <a:lstStyle/>
                    <a:p>
                      <a:pPr lvl="0" algn="ctr">
                        <a:buNone/>
                      </a:pPr>
                      <a:r>
                        <a:rPr lang="en-GB" sz="1800" dirty="0">
                          <a:effectLst/>
                        </a:rPr>
                        <a:t>1</a:t>
                      </a:r>
                      <a:endParaRPr lang="en-US"/>
                    </a:p>
                  </a:txBody>
                  <a:tcPr anchor="ctr"/>
                </a:tc>
                <a:extLst>
                  <a:ext uri="{0D108BD9-81ED-4DB2-BD59-A6C34878D82A}">
                    <a16:rowId xmlns:a16="http://schemas.microsoft.com/office/drawing/2014/main" val="850753758"/>
                  </a:ext>
                </a:extLst>
              </a:tr>
              <a:tr h="361950">
                <a:tc>
                  <a:txBody>
                    <a:bodyPr/>
                    <a:lstStyle/>
                    <a:p>
                      <a:pPr lvl="0" algn="ctr">
                        <a:buNone/>
                      </a:pPr>
                      <a:r>
                        <a:rPr lang="en-GB" sz="1800" dirty="0">
                          <a:effectLst/>
                        </a:rPr>
                        <a:t>2010</a:t>
                      </a:r>
                    </a:p>
                  </a:txBody>
                  <a:tcPr anchor="ctr"/>
                </a:tc>
                <a:tc>
                  <a:txBody>
                    <a:bodyPr/>
                    <a:lstStyle/>
                    <a:p>
                      <a:pPr lvl="0" algn="ctr">
                        <a:buNone/>
                      </a:pPr>
                      <a:r>
                        <a:rPr lang="en-GB" sz="1800" dirty="0">
                          <a:effectLst/>
                        </a:rPr>
                        <a:t>2</a:t>
                      </a:r>
                    </a:p>
                  </a:txBody>
                  <a:tcPr anchor="ctr"/>
                </a:tc>
                <a:tc>
                  <a:txBody>
                    <a:bodyPr/>
                    <a:lstStyle/>
                    <a:p>
                      <a:pPr algn="ctr" fontAlgn="base"/>
                      <a:r>
                        <a:rPr lang="en-GB" sz="1800" dirty="0">
                          <a:effectLst/>
                        </a:rPr>
                        <a:t>2</a:t>
                      </a:r>
                    </a:p>
                  </a:txBody>
                  <a:tcPr anchor="ctr"/>
                </a:tc>
                <a:tc>
                  <a:txBody>
                    <a:bodyPr/>
                    <a:lstStyle/>
                    <a:p>
                      <a:pPr algn="ctr" fontAlgn="base"/>
                      <a:r>
                        <a:rPr lang="en-GB" sz="1800" dirty="0">
                          <a:effectLst/>
                        </a:rPr>
                        <a:t>120</a:t>
                      </a:r>
                      <a:endParaRPr lang="en-GB" dirty="0">
                        <a:effectLst/>
                      </a:endParaRPr>
                    </a:p>
                  </a:txBody>
                  <a:tcPr anchor="ctr"/>
                </a:tc>
                <a:tc>
                  <a:txBody>
                    <a:bodyPr/>
                    <a:lstStyle/>
                    <a:p>
                      <a:pPr algn="ctr" fontAlgn="base"/>
                      <a:r>
                        <a:rPr lang="en-GB" sz="1800" dirty="0">
                          <a:effectLst/>
                        </a:rPr>
                        <a:t>19.97782​</a:t>
                      </a:r>
                      <a:endParaRPr lang="en-GB" dirty="0">
                        <a:effectLst/>
                      </a:endParaRPr>
                    </a:p>
                  </a:txBody>
                  <a:tcPr anchor="ctr"/>
                </a:tc>
                <a:tc>
                  <a:txBody>
                    <a:bodyPr/>
                    <a:lstStyle/>
                    <a:p>
                      <a:pPr lvl="0" algn="ctr">
                        <a:buNone/>
                      </a:pPr>
                      <a:r>
                        <a:rPr lang="en-GB" sz="1800" dirty="0">
                          <a:effectLst/>
                        </a:rPr>
                        <a:t>2</a:t>
                      </a:r>
                      <a:endParaRPr lang="en-GB">
                        <a:effectLst/>
                      </a:endParaRPr>
                    </a:p>
                  </a:txBody>
                  <a:tcPr anchor="ctr"/>
                </a:tc>
                <a:extLst>
                  <a:ext uri="{0D108BD9-81ED-4DB2-BD59-A6C34878D82A}">
                    <a16:rowId xmlns:a16="http://schemas.microsoft.com/office/drawing/2014/main" val="1736894425"/>
                  </a:ext>
                </a:extLst>
              </a:tr>
              <a:tr h="361950">
                <a:tc>
                  <a:txBody>
                    <a:bodyPr/>
                    <a:lstStyle/>
                    <a:p>
                      <a:pPr lvl="0" algn="ctr">
                        <a:buNone/>
                      </a:pPr>
                      <a:r>
                        <a:rPr lang="en-GB" sz="1800" dirty="0">
                          <a:effectLst/>
                        </a:rPr>
                        <a:t>2011</a:t>
                      </a:r>
                      <a:endParaRPr lang="en-GB">
                        <a:effectLst/>
                      </a:endParaRPr>
                    </a:p>
                  </a:txBody>
                  <a:tcPr anchor="ctr"/>
                </a:tc>
                <a:tc>
                  <a:txBody>
                    <a:bodyPr/>
                    <a:lstStyle/>
                    <a:p>
                      <a:pPr lvl="0" algn="ctr">
                        <a:buNone/>
                      </a:pPr>
                      <a:r>
                        <a:rPr lang="en-GB" sz="1800" dirty="0">
                          <a:effectLst/>
                        </a:rPr>
                        <a:t>1</a:t>
                      </a:r>
                    </a:p>
                  </a:txBody>
                  <a:tcPr anchor="ctr"/>
                </a:tc>
                <a:tc>
                  <a:txBody>
                    <a:bodyPr/>
                    <a:lstStyle/>
                    <a:p>
                      <a:pPr algn="ctr" fontAlgn="base"/>
                      <a:r>
                        <a:rPr lang="en-GB" sz="1800" dirty="0">
                          <a:effectLst/>
                        </a:rPr>
                        <a:t>0</a:t>
                      </a:r>
                    </a:p>
                  </a:txBody>
                  <a:tcPr anchor="ctr"/>
                </a:tc>
                <a:tc>
                  <a:txBody>
                    <a:bodyPr/>
                    <a:lstStyle/>
                    <a:p>
                      <a:pPr algn="ctr" fontAlgn="base"/>
                      <a:r>
                        <a:rPr lang="en-GB" sz="1800" dirty="0">
                          <a:effectLst/>
                        </a:rPr>
                        <a:t>142</a:t>
                      </a:r>
                    </a:p>
                  </a:txBody>
                  <a:tcPr anchor="ctr"/>
                </a:tc>
                <a:tc>
                  <a:txBody>
                    <a:bodyPr/>
                    <a:lstStyle/>
                    <a:p>
                      <a:pPr algn="ctr" fontAlgn="base"/>
                      <a:r>
                        <a:rPr lang="en-GB" sz="1800" dirty="0">
                          <a:effectLst/>
                        </a:rPr>
                        <a:t>5.932128​</a:t>
                      </a:r>
                      <a:endParaRPr lang="en-GB" dirty="0">
                        <a:effectLst/>
                      </a:endParaRPr>
                    </a:p>
                  </a:txBody>
                  <a:tcPr anchor="ctr"/>
                </a:tc>
                <a:tc>
                  <a:txBody>
                    <a:bodyPr/>
                    <a:lstStyle/>
                    <a:p>
                      <a:pPr lvl="0" algn="ctr">
                        <a:buNone/>
                      </a:pPr>
                      <a:r>
                        <a:rPr lang="en-GB" sz="1800" dirty="0">
                          <a:effectLst/>
                        </a:rPr>
                        <a:t>3</a:t>
                      </a:r>
                      <a:endParaRPr lang="en-GB">
                        <a:effectLst/>
                      </a:endParaRPr>
                    </a:p>
                  </a:txBody>
                  <a:tcPr anchor="ctr"/>
                </a:tc>
                <a:extLst>
                  <a:ext uri="{0D108BD9-81ED-4DB2-BD59-A6C34878D82A}">
                    <a16:rowId xmlns:a16="http://schemas.microsoft.com/office/drawing/2014/main" val="3744259980"/>
                  </a:ext>
                </a:extLst>
              </a:tr>
              <a:tr h="361950">
                <a:tc>
                  <a:txBody>
                    <a:bodyPr/>
                    <a:lstStyle/>
                    <a:p>
                      <a:pPr lvl="0" algn="ctr">
                        <a:buNone/>
                      </a:pPr>
                      <a:r>
                        <a:rPr lang="en-GB" sz="1800" dirty="0">
                          <a:effectLst/>
                        </a:rPr>
                        <a:t>2011​</a:t>
                      </a:r>
                    </a:p>
                  </a:txBody>
                  <a:tcPr anchor="ctr"/>
                </a:tc>
                <a:tc>
                  <a:txBody>
                    <a:bodyPr/>
                    <a:lstStyle/>
                    <a:p>
                      <a:pPr lvl="0" algn="ctr">
                        <a:buNone/>
                      </a:pPr>
                      <a:r>
                        <a:rPr lang="en-GB" sz="1800" dirty="0">
                          <a:effectLst/>
                        </a:rPr>
                        <a:t>2</a:t>
                      </a:r>
                    </a:p>
                  </a:txBody>
                  <a:tcPr anchor="ctr"/>
                </a:tc>
                <a:tc>
                  <a:txBody>
                    <a:bodyPr/>
                    <a:lstStyle/>
                    <a:p>
                      <a:pPr algn="ctr" fontAlgn="base"/>
                      <a:r>
                        <a:rPr lang="en-GB" sz="1800" dirty="0">
                          <a:effectLst/>
                        </a:rPr>
                        <a:t>1</a:t>
                      </a:r>
                    </a:p>
                  </a:txBody>
                  <a:tcPr anchor="ctr"/>
                </a:tc>
                <a:tc>
                  <a:txBody>
                    <a:bodyPr/>
                    <a:lstStyle/>
                    <a:p>
                      <a:pPr algn="ctr" fontAlgn="base"/>
                      <a:r>
                        <a:rPr lang="en-GB" sz="1800" dirty="0">
                          <a:effectLst/>
                        </a:rPr>
                        <a:t>178</a:t>
                      </a:r>
                      <a:endParaRPr lang="en-GB" dirty="0">
                        <a:effectLst/>
                      </a:endParaRPr>
                    </a:p>
                  </a:txBody>
                  <a:tcPr anchor="ctr"/>
                </a:tc>
                <a:tc>
                  <a:txBody>
                    <a:bodyPr/>
                    <a:lstStyle/>
                    <a:p>
                      <a:pPr algn="ctr" fontAlgn="base"/>
                      <a:r>
                        <a:rPr lang="en-GB" sz="1800" dirty="0">
                          <a:effectLst/>
                        </a:rPr>
                        <a:t>23.30121​</a:t>
                      </a:r>
                      <a:endParaRPr lang="en-GB" dirty="0">
                        <a:effectLst/>
                      </a:endParaRPr>
                    </a:p>
                  </a:txBody>
                  <a:tcPr anchor="ctr"/>
                </a:tc>
                <a:tc>
                  <a:txBody>
                    <a:bodyPr/>
                    <a:lstStyle/>
                    <a:p>
                      <a:pPr lvl="0" algn="ctr">
                        <a:buNone/>
                      </a:pPr>
                      <a:r>
                        <a:rPr lang="en-GB" sz="1800" dirty="0">
                          <a:effectLst/>
                        </a:rPr>
                        <a:t>4</a:t>
                      </a:r>
                      <a:endParaRPr lang="en-US"/>
                    </a:p>
                  </a:txBody>
                  <a:tcPr anchor="ctr"/>
                </a:tc>
                <a:extLst>
                  <a:ext uri="{0D108BD9-81ED-4DB2-BD59-A6C34878D82A}">
                    <a16:rowId xmlns:a16="http://schemas.microsoft.com/office/drawing/2014/main" val="4218809784"/>
                  </a:ext>
                </a:extLst>
              </a:tr>
              <a:tr h="361950">
                <a:tc>
                  <a:txBody>
                    <a:bodyPr/>
                    <a:lstStyle/>
                    <a:p>
                      <a:pPr lvl="0" algn="ctr">
                        <a:buNone/>
                      </a:pPr>
                      <a:r>
                        <a:rPr lang="en-GB" sz="1800" dirty="0">
                          <a:effectLst/>
                        </a:rPr>
                        <a:t>2012</a:t>
                      </a:r>
                    </a:p>
                  </a:txBody>
                  <a:tcPr anchor="ctr"/>
                </a:tc>
                <a:tc>
                  <a:txBody>
                    <a:bodyPr/>
                    <a:lstStyle/>
                    <a:p>
                      <a:pPr lvl="0" algn="ctr">
                        <a:buNone/>
                      </a:pPr>
                      <a:r>
                        <a:rPr lang="en-GB" sz="1800" dirty="0">
                          <a:effectLst/>
                        </a:rPr>
                        <a:t>1</a:t>
                      </a:r>
                    </a:p>
                  </a:txBody>
                  <a:tcPr anchor="ctr"/>
                </a:tc>
                <a:tc>
                  <a:txBody>
                    <a:bodyPr/>
                    <a:lstStyle/>
                    <a:p>
                      <a:pPr algn="ctr" fontAlgn="base"/>
                      <a:r>
                        <a:rPr lang="en-GB" sz="1800" dirty="0">
                          <a:effectLst/>
                        </a:rPr>
                        <a:t>5</a:t>
                      </a:r>
                    </a:p>
                  </a:txBody>
                  <a:tcPr anchor="ctr"/>
                </a:tc>
                <a:tc>
                  <a:txBody>
                    <a:bodyPr/>
                    <a:lstStyle/>
                    <a:p>
                      <a:pPr algn="ctr" fontAlgn="base"/>
                      <a:r>
                        <a:rPr lang="en-GB" sz="1800" dirty="0">
                          <a:effectLst/>
                        </a:rPr>
                        <a:t>201​</a:t>
                      </a:r>
                      <a:endParaRPr lang="en-GB" dirty="0">
                        <a:effectLst/>
                      </a:endParaRPr>
                    </a:p>
                  </a:txBody>
                  <a:tcPr anchor="ctr"/>
                </a:tc>
                <a:tc>
                  <a:txBody>
                    <a:bodyPr/>
                    <a:lstStyle/>
                    <a:p>
                      <a:pPr algn="ctr" fontAlgn="base"/>
                      <a:r>
                        <a:rPr lang="en-GB" sz="1800" dirty="0">
                          <a:effectLst/>
                        </a:rPr>
                        <a:t>22.34505​</a:t>
                      </a:r>
                      <a:endParaRPr lang="en-GB" dirty="0">
                        <a:effectLst/>
                      </a:endParaRPr>
                    </a:p>
                  </a:txBody>
                  <a:tcPr anchor="ctr"/>
                </a:tc>
                <a:tc>
                  <a:txBody>
                    <a:bodyPr/>
                    <a:lstStyle/>
                    <a:p>
                      <a:pPr lvl="0" algn="ctr">
                        <a:buNone/>
                      </a:pPr>
                      <a:r>
                        <a:rPr lang="en-GB" sz="1800" dirty="0">
                          <a:effectLst/>
                        </a:rPr>
                        <a:t>5</a:t>
                      </a:r>
                      <a:endParaRPr lang="en-US"/>
                    </a:p>
                  </a:txBody>
                  <a:tcPr anchor="ctr"/>
                </a:tc>
                <a:extLst>
                  <a:ext uri="{0D108BD9-81ED-4DB2-BD59-A6C34878D82A}">
                    <a16:rowId xmlns:a16="http://schemas.microsoft.com/office/drawing/2014/main" val="653398899"/>
                  </a:ext>
                </a:extLst>
              </a:tr>
            </a:tbl>
          </a:graphicData>
        </a:graphic>
      </p:graphicFrame>
      <p:sp>
        <p:nvSpPr>
          <p:cNvPr id="8" name="TextBox 7">
            <a:extLst>
              <a:ext uri="{FF2B5EF4-FFF2-40B4-BE49-F238E27FC236}">
                <a16:creationId xmlns:a16="http://schemas.microsoft.com/office/drawing/2014/main" id="{BDD0B10F-A2E5-07B5-76F1-8FEA6950BBFC}"/>
              </a:ext>
            </a:extLst>
          </p:cNvPr>
          <p:cNvSpPr txBox="1"/>
          <p:nvPr/>
        </p:nvSpPr>
        <p:spPr>
          <a:xfrm>
            <a:off x="268653" y="1135672"/>
            <a:ext cx="22713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Calibri"/>
                <a:cs typeface="Calibri"/>
              </a:rPr>
              <a:t>Observer data</a:t>
            </a:r>
            <a:endParaRPr lang="en-US" b="1">
              <a:cs typeface="Calibri"/>
            </a:endParaRPr>
          </a:p>
        </p:txBody>
      </p:sp>
      <p:graphicFrame>
        <p:nvGraphicFramePr>
          <p:cNvPr id="7" name="Content Placeholder 5">
            <a:extLst>
              <a:ext uri="{FF2B5EF4-FFF2-40B4-BE49-F238E27FC236}">
                <a16:creationId xmlns:a16="http://schemas.microsoft.com/office/drawing/2014/main" id="{7DD1A6C6-4295-465B-8BE9-280F733F6542}"/>
              </a:ext>
            </a:extLst>
          </p:cNvPr>
          <p:cNvGraphicFramePr>
            <a:graphicFrameLocks/>
          </p:cNvGraphicFramePr>
          <p:nvPr>
            <p:extLst>
              <p:ext uri="{D42A27DB-BD31-4B8C-83A1-F6EECF244321}">
                <p14:modId xmlns:p14="http://schemas.microsoft.com/office/powerpoint/2010/main" val="1152613618"/>
              </p:ext>
            </p:extLst>
          </p:nvPr>
        </p:nvGraphicFramePr>
        <p:xfrm>
          <a:off x="6764216" y="4029564"/>
          <a:ext cx="5079476" cy="2601485"/>
        </p:xfrm>
        <a:graphic>
          <a:graphicData uri="http://schemas.openxmlformats.org/drawingml/2006/table">
            <a:tbl>
              <a:tblPr firstRow="1" bandRow="1">
                <a:tableStyleId>{5C22544A-7EE6-4342-B048-85BDC9FD1C3A}</a:tableStyleId>
              </a:tblPr>
              <a:tblGrid>
                <a:gridCol w="1026555">
                  <a:extLst>
                    <a:ext uri="{9D8B030D-6E8A-4147-A177-3AD203B41FA5}">
                      <a16:colId xmlns:a16="http://schemas.microsoft.com/office/drawing/2014/main" val="391126594"/>
                    </a:ext>
                  </a:extLst>
                </a:gridCol>
                <a:gridCol w="1379903">
                  <a:extLst>
                    <a:ext uri="{9D8B030D-6E8A-4147-A177-3AD203B41FA5}">
                      <a16:colId xmlns:a16="http://schemas.microsoft.com/office/drawing/2014/main" val="3580137811"/>
                    </a:ext>
                  </a:extLst>
                </a:gridCol>
                <a:gridCol w="754046">
                  <a:extLst>
                    <a:ext uri="{9D8B030D-6E8A-4147-A177-3AD203B41FA5}">
                      <a16:colId xmlns:a16="http://schemas.microsoft.com/office/drawing/2014/main" val="2856718439"/>
                    </a:ext>
                  </a:extLst>
                </a:gridCol>
                <a:gridCol w="1118571">
                  <a:extLst>
                    <a:ext uri="{9D8B030D-6E8A-4147-A177-3AD203B41FA5}">
                      <a16:colId xmlns:a16="http://schemas.microsoft.com/office/drawing/2014/main" val="2773406876"/>
                    </a:ext>
                  </a:extLst>
                </a:gridCol>
                <a:gridCol w="800401">
                  <a:extLst>
                    <a:ext uri="{9D8B030D-6E8A-4147-A177-3AD203B41FA5}">
                      <a16:colId xmlns:a16="http://schemas.microsoft.com/office/drawing/2014/main" val="2268805761"/>
                    </a:ext>
                  </a:extLst>
                </a:gridCol>
              </a:tblGrid>
              <a:tr h="734390">
                <a:tc>
                  <a:txBody>
                    <a:bodyPr/>
                    <a:lstStyle/>
                    <a:p>
                      <a:pPr lvl="0" algn="ctr">
                        <a:buNone/>
                      </a:pPr>
                      <a:r>
                        <a:rPr lang="en-GB" sz="1800" dirty="0">
                          <a:effectLst/>
                        </a:rPr>
                        <a:t>Trip </a:t>
                      </a:r>
                      <a:endParaRPr lang="en-US"/>
                    </a:p>
                    <a:p>
                      <a:pPr lvl="0" algn="ctr">
                        <a:buNone/>
                      </a:pPr>
                      <a:r>
                        <a:rPr lang="en-GB" sz="1800" dirty="0">
                          <a:effectLst/>
                        </a:rPr>
                        <a:t>ID</a:t>
                      </a:r>
                    </a:p>
                  </a:txBody>
                  <a:tcPr anchor="ctr"/>
                </a:tc>
                <a:tc>
                  <a:txBody>
                    <a:bodyPr/>
                    <a:lstStyle/>
                    <a:p>
                      <a:pPr lvl="0" algn="ctr">
                        <a:buNone/>
                      </a:pPr>
                      <a:r>
                        <a:rPr lang="en-GB" sz="1800" dirty="0">
                          <a:effectLst/>
                        </a:rPr>
                        <a:t>Unsampled effort</a:t>
                      </a:r>
                    </a:p>
                  </a:txBody>
                  <a:tcPr anchor="ctr"/>
                </a:tc>
                <a:tc>
                  <a:txBody>
                    <a:bodyPr/>
                    <a:lstStyle/>
                    <a:p>
                      <a:pPr lvl="0" algn="ctr">
                        <a:buNone/>
                      </a:pPr>
                      <a:r>
                        <a:rPr lang="en-GB" sz="1800" dirty="0">
                          <a:effectLst/>
                        </a:rPr>
                        <a:t>Effort</a:t>
                      </a:r>
                      <a:endParaRPr lang="en-US" dirty="0"/>
                    </a:p>
                  </a:txBody>
                  <a:tcPr anchor="ctr"/>
                </a:tc>
                <a:tc>
                  <a:txBody>
                    <a:bodyPr/>
                    <a:lstStyle/>
                    <a:p>
                      <a:pPr lvl="0" algn="ctr">
                        <a:buNone/>
                      </a:pPr>
                      <a:r>
                        <a:rPr lang="en-GB" sz="1800" dirty="0">
                          <a:effectLst/>
                        </a:rPr>
                        <a:t>Area</a:t>
                      </a:r>
                    </a:p>
                  </a:txBody>
                  <a:tcPr anchor="ctr"/>
                </a:tc>
                <a:tc>
                  <a:txBody>
                    <a:bodyPr/>
                    <a:lstStyle/>
                    <a:p>
                      <a:pPr lvl="0" algn="ctr">
                        <a:lnSpc>
                          <a:spcPct val="100000"/>
                        </a:lnSpc>
                        <a:spcBef>
                          <a:spcPts val="0"/>
                        </a:spcBef>
                        <a:spcAft>
                          <a:spcPts val="0"/>
                        </a:spcAft>
                        <a:buNone/>
                      </a:pPr>
                      <a:r>
                        <a:rPr lang="en-GB" sz="1800" b="1" i="0" u="none" strike="noStrike" noProof="0" dirty="0">
                          <a:solidFill>
                            <a:srgbClr val="FFFFFF"/>
                          </a:solidFill>
                          <a:effectLst/>
                          <a:latin typeface="Calibri"/>
                        </a:rPr>
                        <a:t>Year</a:t>
                      </a:r>
                    </a:p>
                  </a:txBody>
                  <a:tcPr anchor="ctr"/>
                </a:tc>
                <a:extLst>
                  <a:ext uri="{0D108BD9-81ED-4DB2-BD59-A6C34878D82A}">
                    <a16:rowId xmlns:a16="http://schemas.microsoft.com/office/drawing/2014/main" val="605225084"/>
                  </a:ext>
                </a:extLst>
              </a:tr>
              <a:tr h="373419">
                <a:tc>
                  <a:txBody>
                    <a:bodyPr/>
                    <a:lstStyle/>
                    <a:p>
                      <a:pPr lvl="0" algn="ctr">
                        <a:buNone/>
                      </a:pPr>
                      <a:r>
                        <a:rPr lang="en-GB" sz="1800" dirty="0">
                          <a:effectLst/>
                        </a:rPr>
                        <a:t>1</a:t>
                      </a:r>
                    </a:p>
                  </a:txBody>
                  <a:tcPr anchor="ctr"/>
                </a:tc>
                <a:tc>
                  <a:txBody>
                    <a:bodyPr/>
                    <a:lstStyle/>
                    <a:p>
                      <a:pPr lvl="0" algn="ctr">
                        <a:buNone/>
                      </a:pPr>
                      <a:r>
                        <a:rPr lang="en-GB" sz="1800" dirty="0">
                          <a:effectLst/>
                        </a:rPr>
                        <a:t>0</a:t>
                      </a:r>
                    </a:p>
                  </a:txBody>
                  <a:tcPr anchor="ctr"/>
                </a:tc>
                <a:tc>
                  <a:txBody>
                    <a:bodyPr/>
                    <a:lstStyle/>
                    <a:p>
                      <a:pPr lvl="0" algn="ctr">
                        <a:buNone/>
                      </a:pPr>
                      <a:r>
                        <a:rPr lang="en-GB" sz="1800" dirty="0">
                          <a:effectLst/>
                        </a:rPr>
                        <a:t>1​00</a:t>
                      </a:r>
                    </a:p>
                  </a:txBody>
                  <a:tcPr anchor="ctr"/>
                </a:tc>
                <a:tc>
                  <a:txBody>
                    <a:bodyPr/>
                    <a:lstStyle/>
                    <a:p>
                      <a:pPr lvl="0" algn="ctr">
                        <a:buNone/>
                      </a:pPr>
                      <a:r>
                        <a:rPr lang="en-GB" sz="1800" dirty="0">
                          <a:effectLst/>
                        </a:rPr>
                        <a:t>1</a:t>
                      </a:r>
                      <a:endParaRPr lang="en-US"/>
                    </a:p>
                  </a:txBody>
                  <a:tcPr anchor="ctr"/>
                </a:tc>
                <a:tc>
                  <a:txBody>
                    <a:bodyPr/>
                    <a:lstStyle/>
                    <a:p>
                      <a:pPr lvl="0" algn="ctr">
                        <a:buNone/>
                      </a:pPr>
                      <a:r>
                        <a:rPr lang="en-GB" sz="1800" dirty="0">
                          <a:effectLst/>
                        </a:rPr>
                        <a:t>2010​</a:t>
                      </a:r>
                      <a:endParaRPr lang="en-US"/>
                    </a:p>
                  </a:txBody>
                  <a:tcPr anchor="ctr"/>
                </a:tc>
                <a:extLst>
                  <a:ext uri="{0D108BD9-81ED-4DB2-BD59-A6C34878D82A}">
                    <a16:rowId xmlns:a16="http://schemas.microsoft.com/office/drawing/2014/main" val="850753758"/>
                  </a:ext>
                </a:extLst>
              </a:tr>
              <a:tr h="373419">
                <a:tc>
                  <a:txBody>
                    <a:bodyPr/>
                    <a:lstStyle/>
                    <a:p>
                      <a:pPr lvl="0" algn="ctr">
                        <a:buNone/>
                      </a:pPr>
                      <a:r>
                        <a:rPr lang="en-GB" sz="1800" dirty="0">
                          <a:effectLst/>
                        </a:rPr>
                        <a:t>2</a:t>
                      </a:r>
                    </a:p>
                  </a:txBody>
                  <a:tcPr anchor="ctr"/>
                </a:tc>
                <a:tc>
                  <a:txBody>
                    <a:bodyPr/>
                    <a:lstStyle/>
                    <a:p>
                      <a:pPr lvl="0" algn="ctr">
                        <a:buNone/>
                      </a:pPr>
                      <a:r>
                        <a:rPr lang="en-GB" sz="1800" dirty="0">
                          <a:effectLst/>
                        </a:rPr>
                        <a:t>0</a:t>
                      </a:r>
                    </a:p>
                  </a:txBody>
                  <a:tcPr anchor="ctr"/>
                </a:tc>
                <a:tc>
                  <a:txBody>
                    <a:bodyPr/>
                    <a:lstStyle/>
                    <a:p>
                      <a:pPr lvl="0" algn="ctr">
                        <a:buNone/>
                      </a:pPr>
                      <a:r>
                        <a:rPr lang="en-GB" sz="1800" dirty="0">
                          <a:effectLst/>
                        </a:rPr>
                        <a:t>120</a:t>
                      </a:r>
                    </a:p>
                  </a:txBody>
                  <a:tcPr anchor="ctr"/>
                </a:tc>
                <a:tc>
                  <a:txBody>
                    <a:bodyPr/>
                    <a:lstStyle/>
                    <a:p>
                      <a:pPr lvl="0" algn="ctr">
                        <a:buNone/>
                      </a:pPr>
                      <a:r>
                        <a:rPr lang="en-GB" sz="1800" dirty="0">
                          <a:effectLst/>
                        </a:rPr>
                        <a:t>2</a:t>
                      </a:r>
                      <a:endParaRPr lang="en-US"/>
                    </a:p>
                  </a:txBody>
                  <a:tcPr anchor="ctr"/>
                </a:tc>
                <a:tc>
                  <a:txBody>
                    <a:bodyPr/>
                    <a:lstStyle/>
                    <a:p>
                      <a:pPr lvl="0" algn="ctr">
                        <a:buNone/>
                      </a:pPr>
                      <a:r>
                        <a:rPr lang="en-GB" sz="1800" dirty="0">
                          <a:effectLst/>
                        </a:rPr>
                        <a:t>2010</a:t>
                      </a:r>
                      <a:endParaRPr lang="en-US"/>
                    </a:p>
                  </a:txBody>
                  <a:tcPr anchor="ctr"/>
                </a:tc>
                <a:extLst>
                  <a:ext uri="{0D108BD9-81ED-4DB2-BD59-A6C34878D82A}">
                    <a16:rowId xmlns:a16="http://schemas.microsoft.com/office/drawing/2014/main" val="1736894425"/>
                  </a:ext>
                </a:extLst>
              </a:tr>
              <a:tr h="373419">
                <a:tc>
                  <a:txBody>
                    <a:bodyPr/>
                    <a:lstStyle/>
                    <a:p>
                      <a:pPr lvl="0" algn="ctr">
                        <a:buNone/>
                      </a:pPr>
                      <a:r>
                        <a:rPr lang="en-GB" sz="1800" dirty="0">
                          <a:effectLst/>
                        </a:rPr>
                        <a:t>3</a:t>
                      </a:r>
                      <a:endParaRPr lang="en-GB">
                        <a:effectLst/>
                      </a:endParaRPr>
                    </a:p>
                  </a:txBody>
                  <a:tcPr anchor="ctr"/>
                </a:tc>
                <a:tc>
                  <a:txBody>
                    <a:bodyPr/>
                    <a:lstStyle/>
                    <a:p>
                      <a:pPr lvl="0" algn="ctr">
                        <a:buNone/>
                      </a:pPr>
                      <a:r>
                        <a:rPr lang="en-GB" sz="1800" dirty="0">
                          <a:effectLst/>
                        </a:rPr>
                        <a:t>0</a:t>
                      </a:r>
                    </a:p>
                  </a:txBody>
                  <a:tcPr anchor="ctr"/>
                </a:tc>
                <a:tc>
                  <a:txBody>
                    <a:bodyPr/>
                    <a:lstStyle/>
                    <a:p>
                      <a:pPr lvl="0" algn="ctr">
                        <a:buNone/>
                      </a:pPr>
                      <a:r>
                        <a:rPr lang="en-GB" sz="1800" dirty="0">
                          <a:effectLst/>
                        </a:rPr>
                        <a:t>142</a:t>
                      </a:r>
                    </a:p>
                  </a:txBody>
                  <a:tcPr anchor="ctr"/>
                </a:tc>
                <a:tc>
                  <a:txBody>
                    <a:bodyPr/>
                    <a:lstStyle/>
                    <a:p>
                      <a:pPr lvl="0" algn="ctr">
                        <a:buNone/>
                      </a:pPr>
                      <a:r>
                        <a:rPr lang="en-GB" sz="1800" dirty="0">
                          <a:effectLst/>
                        </a:rPr>
                        <a:t>1</a:t>
                      </a:r>
                      <a:endParaRPr lang="en-US"/>
                    </a:p>
                  </a:txBody>
                  <a:tcPr anchor="ctr"/>
                </a:tc>
                <a:tc>
                  <a:txBody>
                    <a:bodyPr/>
                    <a:lstStyle/>
                    <a:p>
                      <a:pPr lvl="0" algn="ctr">
                        <a:buNone/>
                      </a:pPr>
                      <a:r>
                        <a:rPr lang="en-GB" sz="1800" dirty="0">
                          <a:effectLst/>
                        </a:rPr>
                        <a:t>2011</a:t>
                      </a:r>
                      <a:endParaRPr lang="en-GB">
                        <a:effectLst/>
                      </a:endParaRPr>
                    </a:p>
                  </a:txBody>
                  <a:tcPr anchor="ctr"/>
                </a:tc>
                <a:extLst>
                  <a:ext uri="{0D108BD9-81ED-4DB2-BD59-A6C34878D82A}">
                    <a16:rowId xmlns:a16="http://schemas.microsoft.com/office/drawing/2014/main" val="3744259980"/>
                  </a:ext>
                </a:extLst>
              </a:tr>
              <a:tr h="373419">
                <a:tc>
                  <a:txBody>
                    <a:bodyPr/>
                    <a:lstStyle/>
                    <a:p>
                      <a:pPr lvl="0" algn="ctr">
                        <a:buNone/>
                      </a:pPr>
                      <a:r>
                        <a:rPr lang="en-GB" sz="1800" dirty="0">
                          <a:effectLst/>
                        </a:rPr>
                        <a:t>4</a:t>
                      </a:r>
                    </a:p>
                  </a:txBody>
                  <a:tcPr anchor="ctr"/>
                </a:tc>
                <a:tc>
                  <a:txBody>
                    <a:bodyPr/>
                    <a:lstStyle/>
                    <a:p>
                      <a:pPr lvl="0" algn="ctr">
                        <a:buNone/>
                      </a:pPr>
                      <a:r>
                        <a:rPr lang="en-GB" sz="1800" dirty="0">
                          <a:effectLst/>
                        </a:rPr>
                        <a:t>0</a:t>
                      </a:r>
                    </a:p>
                  </a:txBody>
                  <a:tcPr anchor="ctr"/>
                </a:tc>
                <a:tc>
                  <a:txBody>
                    <a:bodyPr/>
                    <a:lstStyle/>
                    <a:p>
                      <a:pPr lvl="0" algn="ctr">
                        <a:buNone/>
                      </a:pPr>
                      <a:r>
                        <a:rPr lang="en-GB" sz="1800" dirty="0">
                          <a:effectLst/>
                        </a:rPr>
                        <a:t>178</a:t>
                      </a:r>
                    </a:p>
                  </a:txBody>
                  <a:tcPr anchor="ctr"/>
                </a:tc>
                <a:tc>
                  <a:txBody>
                    <a:bodyPr/>
                    <a:lstStyle/>
                    <a:p>
                      <a:pPr lvl="0" algn="ctr">
                        <a:buNone/>
                      </a:pPr>
                      <a:r>
                        <a:rPr lang="en-GB" sz="1800" dirty="0">
                          <a:effectLst/>
                        </a:rPr>
                        <a:t>2</a:t>
                      </a:r>
                      <a:endParaRPr lang="en-US"/>
                    </a:p>
                  </a:txBody>
                  <a:tcPr anchor="ctr"/>
                </a:tc>
                <a:tc>
                  <a:txBody>
                    <a:bodyPr/>
                    <a:lstStyle/>
                    <a:p>
                      <a:pPr lvl="0" algn="ctr">
                        <a:buNone/>
                      </a:pPr>
                      <a:r>
                        <a:rPr lang="en-GB" sz="1800" dirty="0">
                          <a:effectLst/>
                        </a:rPr>
                        <a:t>2011​</a:t>
                      </a:r>
                      <a:endParaRPr lang="en-US"/>
                    </a:p>
                  </a:txBody>
                  <a:tcPr anchor="ctr"/>
                </a:tc>
                <a:extLst>
                  <a:ext uri="{0D108BD9-81ED-4DB2-BD59-A6C34878D82A}">
                    <a16:rowId xmlns:a16="http://schemas.microsoft.com/office/drawing/2014/main" val="4218809784"/>
                  </a:ext>
                </a:extLst>
              </a:tr>
              <a:tr h="373419">
                <a:tc>
                  <a:txBody>
                    <a:bodyPr/>
                    <a:lstStyle/>
                    <a:p>
                      <a:pPr lvl="0" algn="ctr">
                        <a:buNone/>
                      </a:pPr>
                      <a:r>
                        <a:rPr lang="en-GB" sz="1800" dirty="0">
                          <a:effectLst/>
                        </a:rPr>
                        <a:t>5</a:t>
                      </a:r>
                    </a:p>
                  </a:txBody>
                  <a:tcPr anchor="ctr"/>
                </a:tc>
                <a:tc>
                  <a:txBody>
                    <a:bodyPr/>
                    <a:lstStyle/>
                    <a:p>
                      <a:pPr lvl="0" algn="ctr">
                        <a:buNone/>
                      </a:pPr>
                      <a:r>
                        <a:rPr lang="en-GB" sz="1800" dirty="0">
                          <a:effectLst/>
                        </a:rPr>
                        <a:t>0</a:t>
                      </a:r>
                    </a:p>
                  </a:txBody>
                  <a:tcPr anchor="ctr"/>
                </a:tc>
                <a:tc>
                  <a:txBody>
                    <a:bodyPr/>
                    <a:lstStyle/>
                    <a:p>
                      <a:pPr lvl="0" algn="ctr">
                        <a:buNone/>
                      </a:pPr>
                      <a:r>
                        <a:rPr lang="en-GB" sz="1800" dirty="0">
                          <a:effectLst/>
                        </a:rPr>
                        <a:t>201​</a:t>
                      </a:r>
                    </a:p>
                  </a:txBody>
                  <a:tcPr anchor="ctr"/>
                </a:tc>
                <a:tc>
                  <a:txBody>
                    <a:bodyPr/>
                    <a:lstStyle/>
                    <a:p>
                      <a:pPr lvl="0" algn="ctr">
                        <a:buNone/>
                      </a:pPr>
                      <a:r>
                        <a:rPr lang="en-GB" sz="1800" dirty="0">
                          <a:effectLst/>
                        </a:rPr>
                        <a:t>1</a:t>
                      </a:r>
                      <a:endParaRPr lang="en-US"/>
                    </a:p>
                  </a:txBody>
                  <a:tcPr anchor="ctr"/>
                </a:tc>
                <a:tc>
                  <a:txBody>
                    <a:bodyPr/>
                    <a:lstStyle/>
                    <a:p>
                      <a:pPr lvl="0" algn="ctr">
                        <a:buNone/>
                      </a:pPr>
                      <a:r>
                        <a:rPr lang="en-GB" sz="1800" dirty="0">
                          <a:effectLst/>
                        </a:rPr>
                        <a:t>2012</a:t>
                      </a:r>
                      <a:endParaRPr lang="en-US"/>
                    </a:p>
                  </a:txBody>
                  <a:tcPr anchor="ctr"/>
                </a:tc>
                <a:extLst>
                  <a:ext uri="{0D108BD9-81ED-4DB2-BD59-A6C34878D82A}">
                    <a16:rowId xmlns:a16="http://schemas.microsoft.com/office/drawing/2014/main" val="653398899"/>
                  </a:ext>
                </a:extLst>
              </a:tr>
            </a:tbl>
          </a:graphicData>
        </a:graphic>
      </p:graphicFrame>
      <p:sp>
        <p:nvSpPr>
          <p:cNvPr id="9" name="TextBox 8">
            <a:extLst>
              <a:ext uri="{FF2B5EF4-FFF2-40B4-BE49-F238E27FC236}">
                <a16:creationId xmlns:a16="http://schemas.microsoft.com/office/drawing/2014/main" id="{E8255DBC-A9ED-13A4-6534-FD787261D668}"/>
              </a:ext>
            </a:extLst>
          </p:cNvPr>
          <p:cNvSpPr txBox="1"/>
          <p:nvPr/>
        </p:nvSpPr>
        <p:spPr>
          <a:xfrm>
            <a:off x="10350498" y="1028211"/>
            <a:ext cx="22713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Calibri"/>
                <a:cs typeface="Calibri"/>
              </a:rPr>
              <a:t>Logbook data</a:t>
            </a:r>
            <a:endParaRPr lang="en-US" b="1" dirty="0">
              <a:cs typeface="Calibri"/>
            </a:endParaRPr>
          </a:p>
        </p:txBody>
      </p:sp>
      <p:grpSp>
        <p:nvGrpSpPr>
          <p:cNvPr id="33" name="Group 32">
            <a:extLst>
              <a:ext uri="{FF2B5EF4-FFF2-40B4-BE49-F238E27FC236}">
                <a16:creationId xmlns:a16="http://schemas.microsoft.com/office/drawing/2014/main" id="{F48056C6-4662-F27E-8245-05A3C297E10D}"/>
              </a:ext>
            </a:extLst>
          </p:cNvPr>
          <p:cNvGrpSpPr/>
          <p:nvPr/>
        </p:nvGrpSpPr>
        <p:grpSpPr>
          <a:xfrm>
            <a:off x="5033596" y="3245826"/>
            <a:ext cx="3458306" cy="713155"/>
            <a:chOff x="5033596" y="3245826"/>
            <a:chExt cx="3458306" cy="713155"/>
          </a:xfrm>
        </p:grpSpPr>
        <p:grpSp>
          <p:nvGrpSpPr>
            <p:cNvPr id="27" name="Group 26">
              <a:extLst>
                <a:ext uri="{FF2B5EF4-FFF2-40B4-BE49-F238E27FC236}">
                  <a16:creationId xmlns:a16="http://schemas.microsoft.com/office/drawing/2014/main" id="{E34D8595-4001-A127-C021-6DE910E4CF01}"/>
                </a:ext>
              </a:extLst>
            </p:cNvPr>
            <p:cNvGrpSpPr/>
            <p:nvPr/>
          </p:nvGrpSpPr>
          <p:grpSpPr>
            <a:xfrm>
              <a:off x="5033596" y="3339368"/>
              <a:ext cx="3458306" cy="619613"/>
              <a:chOff x="5033596" y="3339368"/>
              <a:chExt cx="3458306" cy="619613"/>
            </a:xfrm>
          </p:grpSpPr>
          <p:sp>
            <p:nvSpPr>
              <p:cNvPr id="10" name="Oval 9">
                <a:extLst>
                  <a:ext uri="{FF2B5EF4-FFF2-40B4-BE49-F238E27FC236}">
                    <a16:creationId xmlns:a16="http://schemas.microsoft.com/office/drawing/2014/main" id="{D8C25664-5712-6F28-0572-B32ED40ABBE5}"/>
                  </a:ext>
                </a:extLst>
              </p:cNvPr>
              <p:cNvSpPr/>
              <p:nvPr/>
            </p:nvSpPr>
            <p:spPr>
              <a:xfrm>
                <a:off x="5033596" y="3871057"/>
                <a:ext cx="87923" cy="879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20" name="Group 19">
                <a:extLst>
                  <a:ext uri="{FF2B5EF4-FFF2-40B4-BE49-F238E27FC236}">
                    <a16:creationId xmlns:a16="http://schemas.microsoft.com/office/drawing/2014/main" id="{4469748D-C2C6-58EC-214A-2F09C294CD3A}"/>
                  </a:ext>
                </a:extLst>
              </p:cNvPr>
              <p:cNvGrpSpPr/>
              <p:nvPr/>
            </p:nvGrpSpPr>
            <p:grpSpPr>
              <a:xfrm>
                <a:off x="7192595" y="3871056"/>
                <a:ext cx="1299307" cy="87925"/>
                <a:chOff x="7192595" y="3871056"/>
                <a:chExt cx="1299307" cy="87925"/>
              </a:xfrm>
            </p:grpSpPr>
            <p:cxnSp>
              <p:nvCxnSpPr>
                <p:cNvPr id="19" name="Straight Arrow Connector 18">
                  <a:extLst>
                    <a:ext uri="{FF2B5EF4-FFF2-40B4-BE49-F238E27FC236}">
                      <a16:creationId xmlns:a16="http://schemas.microsoft.com/office/drawing/2014/main" id="{55800609-44F8-C5F8-3F1C-6377920B58DF}"/>
                    </a:ext>
                  </a:extLst>
                </p:cNvPr>
                <p:cNvCxnSpPr/>
                <p:nvPr/>
              </p:nvCxnSpPr>
              <p:spPr>
                <a:xfrm>
                  <a:off x="7238511" y="3916973"/>
                  <a:ext cx="1207477" cy="586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5AD5275-B9EF-2FFB-7199-C2AECE6556CC}"/>
                    </a:ext>
                  </a:extLst>
                </p:cNvPr>
                <p:cNvSpPr/>
                <p:nvPr/>
              </p:nvSpPr>
              <p:spPr>
                <a:xfrm>
                  <a:off x="7192595" y="3871057"/>
                  <a:ext cx="87923" cy="879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Oval 11">
                  <a:extLst>
                    <a:ext uri="{FF2B5EF4-FFF2-40B4-BE49-F238E27FC236}">
                      <a16:creationId xmlns:a16="http://schemas.microsoft.com/office/drawing/2014/main" id="{375CBA4D-B2EC-70A1-8C4E-7A5A97A57924}"/>
                    </a:ext>
                  </a:extLst>
                </p:cNvPr>
                <p:cNvSpPr/>
                <p:nvPr/>
              </p:nvSpPr>
              <p:spPr>
                <a:xfrm>
                  <a:off x="8403979" y="3871056"/>
                  <a:ext cx="87923" cy="879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cxnSp>
            <p:nvCxnSpPr>
              <p:cNvPr id="22" name="Straight Arrow Connector 21">
                <a:extLst>
                  <a:ext uri="{FF2B5EF4-FFF2-40B4-BE49-F238E27FC236}">
                    <a16:creationId xmlns:a16="http://schemas.microsoft.com/office/drawing/2014/main" id="{005B4E06-0BBF-1EC7-E727-DA9086C6A757}"/>
                  </a:ext>
                </a:extLst>
              </p:cNvPr>
              <p:cNvCxnSpPr/>
              <p:nvPr/>
            </p:nvCxnSpPr>
            <p:spPr>
              <a:xfrm flipV="1">
                <a:off x="7250722" y="3348894"/>
                <a:ext cx="5862" cy="57052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D29AB5E-E4C9-F73B-6E43-F469E4782766}"/>
                  </a:ext>
                </a:extLst>
              </p:cNvPr>
              <p:cNvCxnSpPr>
                <a:cxnSpLocks/>
              </p:cNvCxnSpPr>
              <p:nvPr/>
            </p:nvCxnSpPr>
            <p:spPr>
              <a:xfrm flipV="1">
                <a:off x="5081952" y="3378202"/>
                <a:ext cx="5862" cy="57052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46C962C-515C-8D02-E9CF-B83A4C4DF28F}"/>
                  </a:ext>
                </a:extLst>
              </p:cNvPr>
              <p:cNvCxnSpPr/>
              <p:nvPr/>
            </p:nvCxnSpPr>
            <p:spPr>
              <a:xfrm flipV="1">
                <a:off x="5088060" y="3374537"/>
                <a:ext cx="367323" cy="3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1F9772-5BEA-B615-5F74-5D96C350117E}"/>
                  </a:ext>
                </a:extLst>
              </p:cNvPr>
              <p:cNvCxnSpPr>
                <a:cxnSpLocks/>
              </p:cNvCxnSpPr>
              <p:nvPr/>
            </p:nvCxnSpPr>
            <p:spPr>
              <a:xfrm flipH="1">
                <a:off x="6608152" y="3339368"/>
                <a:ext cx="648677" cy="5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9F5D0DA3-7D86-3C4E-3792-DF96163763A9}"/>
                </a:ext>
              </a:extLst>
            </p:cNvPr>
            <p:cNvSpPr txBox="1"/>
            <p:nvPr/>
          </p:nvSpPr>
          <p:spPr>
            <a:xfrm>
              <a:off x="5519615" y="3245826"/>
              <a:ext cx="128709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Optional</a:t>
              </a:r>
            </a:p>
            <a:p>
              <a:r>
                <a:rPr lang="en-US" sz="1200" dirty="0">
                  <a:cs typeface="Calibri"/>
                </a:rPr>
                <a:t>Matching column</a:t>
              </a:r>
              <a:endParaRPr lang="en-US" dirty="0"/>
            </a:p>
          </p:txBody>
        </p:sp>
      </p:grpSp>
      <p:grpSp>
        <p:nvGrpSpPr>
          <p:cNvPr id="42" name="Group 41">
            <a:extLst>
              <a:ext uri="{FF2B5EF4-FFF2-40B4-BE49-F238E27FC236}">
                <a16:creationId xmlns:a16="http://schemas.microsoft.com/office/drawing/2014/main" id="{DC25EF64-AE8F-2602-50A2-BD0D9E5CF9F7}"/>
              </a:ext>
            </a:extLst>
          </p:cNvPr>
          <p:cNvGrpSpPr/>
          <p:nvPr/>
        </p:nvGrpSpPr>
        <p:grpSpPr>
          <a:xfrm>
            <a:off x="4121147" y="2855057"/>
            <a:ext cx="3257063" cy="1100015"/>
            <a:chOff x="4121147" y="2855057"/>
            <a:chExt cx="3257063" cy="1100015"/>
          </a:xfrm>
        </p:grpSpPr>
        <p:cxnSp>
          <p:nvCxnSpPr>
            <p:cNvPr id="34" name="Straight Arrow Connector 33">
              <a:extLst>
                <a:ext uri="{FF2B5EF4-FFF2-40B4-BE49-F238E27FC236}">
                  <a16:creationId xmlns:a16="http://schemas.microsoft.com/office/drawing/2014/main" id="{7D617367-A823-3A48-A6D0-5AA731D6C5A5}"/>
                </a:ext>
              </a:extLst>
            </p:cNvPr>
            <p:cNvCxnSpPr/>
            <p:nvPr/>
          </p:nvCxnSpPr>
          <p:spPr>
            <a:xfrm flipH="1" flipV="1">
              <a:off x="4168287" y="2966672"/>
              <a:ext cx="3908" cy="94175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79885AA-E860-10C0-838C-D01D5297ABBB}"/>
                </a:ext>
              </a:extLst>
            </p:cNvPr>
            <p:cNvSpPr/>
            <p:nvPr/>
          </p:nvSpPr>
          <p:spPr>
            <a:xfrm>
              <a:off x="4121147" y="3867148"/>
              <a:ext cx="87923" cy="879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35" name="Straight Arrow Connector 34">
              <a:extLst>
                <a:ext uri="{FF2B5EF4-FFF2-40B4-BE49-F238E27FC236}">
                  <a16:creationId xmlns:a16="http://schemas.microsoft.com/office/drawing/2014/main" id="{D67B1452-3DC8-E784-38B1-1F0E0A6013B9}"/>
                </a:ext>
              </a:extLst>
            </p:cNvPr>
            <p:cNvCxnSpPr/>
            <p:nvPr/>
          </p:nvCxnSpPr>
          <p:spPr>
            <a:xfrm flipV="1">
              <a:off x="4168532" y="2963008"/>
              <a:ext cx="1266092" cy="3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CE3269D-B1AD-C19C-96D8-0066C68977BC}"/>
                </a:ext>
              </a:extLst>
            </p:cNvPr>
            <p:cNvSpPr txBox="1"/>
            <p:nvPr/>
          </p:nvSpPr>
          <p:spPr>
            <a:xfrm>
              <a:off x="5421923" y="2855057"/>
              <a:ext cx="195628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CPUE standardization</a:t>
              </a:r>
            </a:p>
          </p:txBody>
        </p:sp>
      </p:grpSp>
      <p:sp>
        <p:nvSpPr>
          <p:cNvPr id="44" name="TextBox 43">
            <a:extLst>
              <a:ext uri="{FF2B5EF4-FFF2-40B4-BE49-F238E27FC236}">
                <a16:creationId xmlns:a16="http://schemas.microsoft.com/office/drawing/2014/main" id="{C952AB16-358E-20D6-3873-BB687B51B2A8}"/>
              </a:ext>
            </a:extLst>
          </p:cNvPr>
          <p:cNvSpPr txBox="1"/>
          <p:nvPr/>
        </p:nvSpPr>
        <p:spPr>
          <a:xfrm>
            <a:off x="6218115" y="471364"/>
            <a:ext cx="61301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*For non-aggregated data where each row is a trip (or set)</a:t>
            </a:r>
            <a:endParaRPr lang="en-US" dirty="0"/>
          </a:p>
        </p:txBody>
      </p:sp>
      <p:cxnSp>
        <p:nvCxnSpPr>
          <p:cNvPr id="45" name="Straight Arrow Connector 44">
            <a:extLst>
              <a:ext uri="{FF2B5EF4-FFF2-40B4-BE49-F238E27FC236}">
                <a16:creationId xmlns:a16="http://schemas.microsoft.com/office/drawing/2014/main" id="{750F21DB-8650-28F1-C986-8641C5F4F3D6}"/>
              </a:ext>
            </a:extLst>
          </p:cNvPr>
          <p:cNvCxnSpPr>
            <a:cxnSpLocks/>
          </p:cNvCxnSpPr>
          <p:nvPr/>
        </p:nvCxnSpPr>
        <p:spPr>
          <a:xfrm flipH="1" flipV="1">
            <a:off x="9501066" y="2594219"/>
            <a:ext cx="3908" cy="132275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D9910663-0ADE-CDCD-F8BF-CC2F6DB63BEA}"/>
              </a:ext>
            </a:extLst>
          </p:cNvPr>
          <p:cNvGrpSpPr/>
          <p:nvPr/>
        </p:nvGrpSpPr>
        <p:grpSpPr>
          <a:xfrm>
            <a:off x="3095378" y="2422768"/>
            <a:ext cx="6457462" cy="1532304"/>
            <a:chOff x="3095378" y="2422768"/>
            <a:chExt cx="6457462" cy="1532304"/>
          </a:xfrm>
        </p:grpSpPr>
        <p:sp>
          <p:nvSpPr>
            <p:cNvPr id="29" name="Oval 28">
              <a:extLst>
                <a:ext uri="{FF2B5EF4-FFF2-40B4-BE49-F238E27FC236}">
                  <a16:creationId xmlns:a16="http://schemas.microsoft.com/office/drawing/2014/main" id="{32CF3FCA-0CF7-F6DC-578F-3DBABF977D09}"/>
                </a:ext>
              </a:extLst>
            </p:cNvPr>
            <p:cNvSpPr/>
            <p:nvPr/>
          </p:nvSpPr>
          <p:spPr>
            <a:xfrm>
              <a:off x="9464917" y="3867148"/>
              <a:ext cx="87923" cy="879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0" name="Oval 29">
              <a:extLst>
                <a:ext uri="{FF2B5EF4-FFF2-40B4-BE49-F238E27FC236}">
                  <a16:creationId xmlns:a16="http://schemas.microsoft.com/office/drawing/2014/main" id="{39711FF7-09DD-7FA0-E3BF-F938B0ADA691}"/>
                </a:ext>
              </a:extLst>
            </p:cNvPr>
            <p:cNvSpPr/>
            <p:nvPr/>
          </p:nvSpPr>
          <p:spPr>
            <a:xfrm>
              <a:off x="3095378" y="3867148"/>
              <a:ext cx="87923" cy="879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43" name="Straight Arrow Connector 42">
              <a:extLst>
                <a:ext uri="{FF2B5EF4-FFF2-40B4-BE49-F238E27FC236}">
                  <a16:creationId xmlns:a16="http://schemas.microsoft.com/office/drawing/2014/main" id="{FE92A7ED-B47F-C0CA-C42F-B1995E1ADDD6}"/>
                </a:ext>
              </a:extLst>
            </p:cNvPr>
            <p:cNvCxnSpPr/>
            <p:nvPr/>
          </p:nvCxnSpPr>
          <p:spPr>
            <a:xfrm flipH="1" flipV="1">
              <a:off x="3141297" y="2574681"/>
              <a:ext cx="3908" cy="132275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C2F06A5-07D1-0253-D1B2-BAE25DEA3C0A}"/>
                </a:ext>
              </a:extLst>
            </p:cNvPr>
            <p:cNvCxnSpPr/>
            <p:nvPr/>
          </p:nvCxnSpPr>
          <p:spPr>
            <a:xfrm flipV="1">
              <a:off x="3141542" y="2561250"/>
              <a:ext cx="2301629" cy="234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4F1E38E-CBCA-ACDB-DB85-14F69796D815}"/>
                </a:ext>
              </a:extLst>
            </p:cNvPr>
            <p:cNvCxnSpPr/>
            <p:nvPr/>
          </p:nvCxnSpPr>
          <p:spPr>
            <a:xfrm flipH="1" flipV="1">
              <a:off x="6592278" y="2586893"/>
              <a:ext cx="2915137" cy="3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EBB5CC4-AA62-36AB-DF13-D81CBF18B7E0}"/>
                </a:ext>
              </a:extLst>
            </p:cNvPr>
            <p:cNvSpPr txBox="1"/>
            <p:nvPr/>
          </p:nvSpPr>
          <p:spPr>
            <a:xfrm>
              <a:off x="5480537" y="2422768"/>
              <a:ext cx="11234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Must be in same units</a:t>
              </a:r>
            </a:p>
          </p:txBody>
        </p:sp>
      </p:grpSp>
      <p:grpSp>
        <p:nvGrpSpPr>
          <p:cNvPr id="53" name="Group 52">
            <a:extLst>
              <a:ext uri="{FF2B5EF4-FFF2-40B4-BE49-F238E27FC236}">
                <a16:creationId xmlns:a16="http://schemas.microsoft.com/office/drawing/2014/main" id="{4A56C6B7-98B9-FAC1-BEBE-489EE5692C46}"/>
              </a:ext>
            </a:extLst>
          </p:cNvPr>
          <p:cNvGrpSpPr/>
          <p:nvPr/>
        </p:nvGrpSpPr>
        <p:grpSpPr>
          <a:xfrm>
            <a:off x="2235685" y="1951403"/>
            <a:ext cx="5088795" cy="1993899"/>
            <a:chOff x="2235685" y="1951403"/>
            <a:chExt cx="5088795" cy="1993899"/>
          </a:xfrm>
        </p:grpSpPr>
        <p:sp>
          <p:nvSpPr>
            <p:cNvPr id="37" name="Oval 36">
              <a:extLst>
                <a:ext uri="{FF2B5EF4-FFF2-40B4-BE49-F238E27FC236}">
                  <a16:creationId xmlns:a16="http://schemas.microsoft.com/office/drawing/2014/main" id="{E9C0EF32-96F9-3379-F42D-20B3B916C80E}"/>
                </a:ext>
              </a:extLst>
            </p:cNvPr>
            <p:cNvSpPr/>
            <p:nvPr/>
          </p:nvSpPr>
          <p:spPr>
            <a:xfrm>
              <a:off x="2235685" y="3857378"/>
              <a:ext cx="87923" cy="879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50" name="Straight Arrow Connector 49">
              <a:extLst>
                <a:ext uri="{FF2B5EF4-FFF2-40B4-BE49-F238E27FC236}">
                  <a16:creationId xmlns:a16="http://schemas.microsoft.com/office/drawing/2014/main" id="{3F5D9C4D-2D0E-5750-6E43-A76E5334C9E3}"/>
                </a:ext>
              </a:extLst>
            </p:cNvPr>
            <p:cNvCxnSpPr/>
            <p:nvPr/>
          </p:nvCxnSpPr>
          <p:spPr>
            <a:xfrm flipV="1">
              <a:off x="2287954" y="2059355"/>
              <a:ext cx="5862" cy="185029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5DEA654-4E31-4482-5AD7-3B6A67F95C6D}"/>
                </a:ext>
              </a:extLst>
            </p:cNvPr>
            <p:cNvCxnSpPr/>
            <p:nvPr/>
          </p:nvCxnSpPr>
          <p:spPr>
            <a:xfrm>
              <a:off x="2284291" y="2059598"/>
              <a:ext cx="3151554" cy="5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3F802FAD-A080-FB74-E7CC-FE7967992664}"/>
                </a:ext>
              </a:extLst>
            </p:cNvPr>
            <p:cNvSpPr txBox="1"/>
            <p:nvPr/>
          </p:nvSpPr>
          <p:spPr>
            <a:xfrm>
              <a:off x="5478096" y="1951403"/>
              <a:ext cx="18463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To be expanded against logbook effort</a:t>
              </a:r>
              <a:endParaRPr lang="en-US" sz="1200">
                <a:cs typeface="Calibri"/>
              </a:endParaRPr>
            </a:p>
          </p:txBody>
        </p:sp>
      </p:grpSp>
      <p:grpSp>
        <p:nvGrpSpPr>
          <p:cNvPr id="61" name="Group 60">
            <a:extLst>
              <a:ext uri="{FF2B5EF4-FFF2-40B4-BE49-F238E27FC236}">
                <a16:creationId xmlns:a16="http://schemas.microsoft.com/office/drawing/2014/main" id="{EFCC3644-0E5B-15F3-1A6B-B27264BC5D2E}"/>
              </a:ext>
            </a:extLst>
          </p:cNvPr>
          <p:cNvGrpSpPr/>
          <p:nvPr/>
        </p:nvGrpSpPr>
        <p:grpSpPr>
          <a:xfrm>
            <a:off x="711685" y="1502019"/>
            <a:ext cx="10775462" cy="2453053"/>
            <a:chOff x="711685" y="1502019"/>
            <a:chExt cx="10775462" cy="2453053"/>
          </a:xfrm>
        </p:grpSpPr>
        <p:cxnSp>
          <p:nvCxnSpPr>
            <p:cNvPr id="55" name="Straight Arrow Connector 54">
              <a:extLst>
                <a:ext uri="{FF2B5EF4-FFF2-40B4-BE49-F238E27FC236}">
                  <a16:creationId xmlns:a16="http://schemas.microsoft.com/office/drawing/2014/main" id="{E358E298-0991-D1A4-90D0-F63EF2A42A01}"/>
                </a:ext>
              </a:extLst>
            </p:cNvPr>
            <p:cNvCxnSpPr>
              <a:cxnSpLocks/>
            </p:cNvCxnSpPr>
            <p:nvPr/>
          </p:nvCxnSpPr>
          <p:spPr>
            <a:xfrm flipV="1">
              <a:off x="10425723" y="3905737"/>
              <a:ext cx="973015" cy="3908"/>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D2BFA85-1E77-A22F-B990-695A97ECFD77}"/>
                </a:ext>
              </a:extLst>
            </p:cNvPr>
            <p:cNvCxnSpPr/>
            <p:nvPr/>
          </p:nvCxnSpPr>
          <p:spPr>
            <a:xfrm flipV="1">
              <a:off x="715108" y="3905738"/>
              <a:ext cx="797169" cy="136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CFB8AF59-695D-4A63-103F-E11AC0C51010}"/>
                </a:ext>
              </a:extLst>
            </p:cNvPr>
            <p:cNvSpPr/>
            <p:nvPr/>
          </p:nvSpPr>
          <p:spPr>
            <a:xfrm>
              <a:off x="1473685" y="3857378"/>
              <a:ext cx="87923" cy="879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9" name="Oval 38">
              <a:extLst>
                <a:ext uri="{FF2B5EF4-FFF2-40B4-BE49-F238E27FC236}">
                  <a16:creationId xmlns:a16="http://schemas.microsoft.com/office/drawing/2014/main" id="{F0FE2025-A861-1ADA-383B-256F0FE7570A}"/>
                </a:ext>
              </a:extLst>
            </p:cNvPr>
            <p:cNvSpPr/>
            <p:nvPr/>
          </p:nvSpPr>
          <p:spPr>
            <a:xfrm>
              <a:off x="711685" y="3867147"/>
              <a:ext cx="87923" cy="879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0" name="Oval 39">
              <a:extLst>
                <a:ext uri="{FF2B5EF4-FFF2-40B4-BE49-F238E27FC236}">
                  <a16:creationId xmlns:a16="http://schemas.microsoft.com/office/drawing/2014/main" id="{9D854674-C532-0FB8-9465-83E2934EE706}"/>
                </a:ext>
              </a:extLst>
            </p:cNvPr>
            <p:cNvSpPr/>
            <p:nvPr/>
          </p:nvSpPr>
          <p:spPr>
            <a:xfrm>
              <a:off x="10383224" y="3867148"/>
              <a:ext cx="87923" cy="879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1" name="Oval 40">
              <a:extLst>
                <a:ext uri="{FF2B5EF4-FFF2-40B4-BE49-F238E27FC236}">
                  <a16:creationId xmlns:a16="http://schemas.microsoft.com/office/drawing/2014/main" id="{64275D26-156B-2CF0-D5F3-776F74B25C3C}"/>
                </a:ext>
              </a:extLst>
            </p:cNvPr>
            <p:cNvSpPr/>
            <p:nvPr/>
          </p:nvSpPr>
          <p:spPr>
            <a:xfrm>
              <a:off x="11399224" y="3857378"/>
              <a:ext cx="87923" cy="879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56" name="Straight Arrow Connector 55">
              <a:extLst>
                <a:ext uri="{FF2B5EF4-FFF2-40B4-BE49-F238E27FC236}">
                  <a16:creationId xmlns:a16="http://schemas.microsoft.com/office/drawing/2014/main" id="{53DD1B98-0042-3F21-A4C4-B1FB4BB723FA}"/>
                </a:ext>
              </a:extLst>
            </p:cNvPr>
            <p:cNvCxnSpPr/>
            <p:nvPr/>
          </p:nvCxnSpPr>
          <p:spPr>
            <a:xfrm flipH="1" flipV="1">
              <a:off x="1528152" y="1616075"/>
              <a:ext cx="3909" cy="228990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2DFD8-E37A-1006-5C01-537576E0287B}"/>
                </a:ext>
              </a:extLst>
            </p:cNvPr>
            <p:cNvCxnSpPr>
              <a:cxnSpLocks/>
            </p:cNvCxnSpPr>
            <p:nvPr/>
          </p:nvCxnSpPr>
          <p:spPr>
            <a:xfrm flipH="1" flipV="1">
              <a:off x="10427921" y="1616075"/>
              <a:ext cx="3909" cy="228990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2F8EFA2-B703-4D47-4269-BC892880F86D}"/>
                </a:ext>
              </a:extLst>
            </p:cNvPr>
            <p:cNvCxnSpPr/>
            <p:nvPr/>
          </p:nvCxnSpPr>
          <p:spPr>
            <a:xfrm>
              <a:off x="1528398" y="1616320"/>
              <a:ext cx="3903785" cy="15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A5E3EDA-A524-31F2-EF9A-89EB98685003}"/>
                </a:ext>
              </a:extLst>
            </p:cNvPr>
            <p:cNvCxnSpPr/>
            <p:nvPr/>
          </p:nvCxnSpPr>
          <p:spPr>
            <a:xfrm flipH="1" flipV="1">
              <a:off x="6600824" y="1589211"/>
              <a:ext cx="3833446" cy="33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425946B-978E-D853-2B57-3CA0462313AE}"/>
                </a:ext>
              </a:extLst>
            </p:cNvPr>
            <p:cNvSpPr txBox="1"/>
            <p:nvPr/>
          </p:nvSpPr>
          <p:spPr>
            <a:xfrm>
              <a:off x="5475653" y="1502019"/>
              <a:ext cx="14116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Stratification variables</a:t>
              </a:r>
              <a:endParaRPr lang="en-US" sz="1200" dirty="0"/>
            </a:p>
          </p:txBody>
        </p:sp>
      </p:grpSp>
    </p:spTree>
    <p:extLst>
      <p:ext uri="{BB962C8B-B14F-4D97-AF65-F5344CB8AC3E}">
        <p14:creationId xmlns:p14="http://schemas.microsoft.com/office/powerpoint/2010/main" val="3138301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DCDA-6914-F698-51A5-6BBB08B6B9A5}"/>
              </a:ext>
            </a:extLst>
          </p:cNvPr>
          <p:cNvSpPr>
            <a:spLocks noGrp="1"/>
          </p:cNvSpPr>
          <p:nvPr>
            <p:ph type="title"/>
          </p:nvPr>
        </p:nvSpPr>
        <p:spPr/>
        <p:txBody>
          <a:bodyPr/>
          <a:lstStyle/>
          <a:p>
            <a:r>
              <a:rPr lang="en-GB" dirty="0"/>
              <a:t>Observer data sample units</a:t>
            </a:r>
          </a:p>
        </p:txBody>
      </p:sp>
      <p:sp>
        <p:nvSpPr>
          <p:cNvPr id="3" name="Content Placeholder 2">
            <a:extLst>
              <a:ext uri="{FF2B5EF4-FFF2-40B4-BE49-F238E27FC236}">
                <a16:creationId xmlns:a16="http://schemas.microsoft.com/office/drawing/2014/main" id="{1FB9BD21-C99E-6B1A-D656-1AED2B44A1F7}"/>
              </a:ext>
            </a:extLst>
          </p:cNvPr>
          <p:cNvSpPr>
            <a:spLocks noGrp="1"/>
          </p:cNvSpPr>
          <p:nvPr>
            <p:ph idx="1"/>
          </p:nvPr>
        </p:nvSpPr>
        <p:spPr>
          <a:xfrm>
            <a:off x="838200" y="1613959"/>
            <a:ext cx="10515600" cy="4563004"/>
          </a:xfrm>
        </p:spPr>
        <p:txBody>
          <a:bodyPr vert="horz" lIns="91440" tIns="45720" rIns="91440" bIns="45720" rtlCol="0" anchor="t">
            <a:normAutofit/>
          </a:bodyPr>
          <a:lstStyle/>
          <a:p>
            <a:r>
              <a:rPr lang="en-GB" dirty="0">
                <a:ea typeface="Calibri"/>
                <a:cs typeface="Calibri"/>
              </a:rPr>
              <a:t>The observer data must be aggregated to the appropriate sample unit, either trips or sets, with one row per sample unit.</a:t>
            </a:r>
          </a:p>
          <a:p>
            <a:pPr lvl="1"/>
            <a:r>
              <a:rPr lang="en-GB" dirty="0">
                <a:ea typeface="Calibri"/>
                <a:cs typeface="Calibri"/>
              </a:rPr>
              <a:t>E.g. can’t have multiple rows per set.  Convert from “long” to “wide” format if needed</a:t>
            </a:r>
            <a:br>
              <a:rPr lang="en-GB" dirty="0">
                <a:ea typeface="Calibri"/>
                <a:cs typeface="Calibri"/>
              </a:rPr>
            </a:br>
            <a:endParaRPr lang="en-GB" dirty="0"/>
          </a:p>
          <a:p>
            <a:pPr marL="0" indent="0">
              <a:buNone/>
            </a:pPr>
            <a:endParaRPr lang="en-GB" dirty="0">
              <a:ea typeface="Calibri"/>
              <a:cs typeface="Calibri"/>
            </a:endParaRPr>
          </a:p>
        </p:txBody>
      </p:sp>
      <p:graphicFrame>
        <p:nvGraphicFramePr>
          <p:cNvPr id="4" name="Table 3">
            <a:extLst>
              <a:ext uri="{FF2B5EF4-FFF2-40B4-BE49-F238E27FC236}">
                <a16:creationId xmlns:a16="http://schemas.microsoft.com/office/drawing/2014/main" id="{B99A31ED-1DB0-2001-160E-F38D2607F733}"/>
              </a:ext>
            </a:extLst>
          </p:cNvPr>
          <p:cNvGraphicFramePr>
            <a:graphicFrameLocks noGrp="1"/>
          </p:cNvGraphicFramePr>
          <p:nvPr>
            <p:extLst>
              <p:ext uri="{D42A27DB-BD31-4B8C-83A1-F6EECF244321}">
                <p14:modId xmlns:p14="http://schemas.microsoft.com/office/powerpoint/2010/main" val="346589160"/>
              </p:ext>
            </p:extLst>
          </p:nvPr>
        </p:nvGraphicFramePr>
        <p:xfrm>
          <a:off x="228598" y="3612387"/>
          <a:ext cx="5289973" cy="2651760"/>
        </p:xfrm>
        <a:graphic>
          <a:graphicData uri="http://schemas.openxmlformats.org/drawingml/2006/table">
            <a:tbl>
              <a:tblPr/>
              <a:tblGrid>
                <a:gridCol w="731520">
                  <a:extLst>
                    <a:ext uri="{9D8B030D-6E8A-4147-A177-3AD203B41FA5}">
                      <a16:colId xmlns:a16="http://schemas.microsoft.com/office/drawing/2014/main" val="425140676"/>
                    </a:ext>
                  </a:extLst>
                </a:gridCol>
                <a:gridCol w="548640">
                  <a:extLst>
                    <a:ext uri="{9D8B030D-6E8A-4147-A177-3AD203B41FA5}">
                      <a16:colId xmlns:a16="http://schemas.microsoft.com/office/drawing/2014/main" val="3089191558"/>
                    </a:ext>
                  </a:extLst>
                </a:gridCol>
                <a:gridCol w="548640">
                  <a:extLst>
                    <a:ext uri="{9D8B030D-6E8A-4147-A177-3AD203B41FA5}">
                      <a16:colId xmlns:a16="http://schemas.microsoft.com/office/drawing/2014/main" val="3078885674"/>
                    </a:ext>
                  </a:extLst>
                </a:gridCol>
                <a:gridCol w="548640">
                  <a:extLst>
                    <a:ext uri="{9D8B030D-6E8A-4147-A177-3AD203B41FA5}">
                      <a16:colId xmlns:a16="http://schemas.microsoft.com/office/drawing/2014/main" val="284911579"/>
                    </a:ext>
                  </a:extLst>
                </a:gridCol>
                <a:gridCol w="548640">
                  <a:extLst>
                    <a:ext uri="{9D8B030D-6E8A-4147-A177-3AD203B41FA5}">
                      <a16:colId xmlns:a16="http://schemas.microsoft.com/office/drawing/2014/main" val="1759165229"/>
                    </a:ext>
                  </a:extLst>
                </a:gridCol>
                <a:gridCol w="548640">
                  <a:extLst>
                    <a:ext uri="{9D8B030D-6E8A-4147-A177-3AD203B41FA5}">
                      <a16:colId xmlns:a16="http://schemas.microsoft.com/office/drawing/2014/main" val="3991584884"/>
                    </a:ext>
                  </a:extLst>
                </a:gridCol>
                <a:gridCol w="548640">
                  <a:extLst>
                    <a:ext uri="{9D8B030D-6E8A-4147-A177-3AD203B41FA5}">
                      <a16:colId xmlns:a16="http://schemas.microsoft.com/office/drawing/2014/main" val="2840731699"/>
                    </a:ext>
                  </a:extLst>
                </a:gridCol>
                <a:gridCol w="640080">
                  <a:extLst>
                    <a:ext uri="{9D8B030D-6E8A-4147-A177-3AD203B41FA5}">
                      <a16:colId xmlns:a16="http://schemas.microsoft.com/office/drawing/2014/main" val="1902832145"/>
                    </a:ext>
                  </a:extLst>
                </a:gridCol>
                <a:gridCol w="626533">
                  <a:extLst>
                    <a:ext uri="{9D8B030D-6E8A-4147-A177-3AD203B41FA5}">
                      <a16:colId xmlns:a16="http://schemas.microsoft.com/office/drawing/2014/main" val="589299011"/>
                    </a:ext>
                  </a:extLst>
                </a:gridCol>
              </a:tblGrid>
              <a:tr h="182880">
                <a:tc>
                  <a:txBody>
                    <a:bodyPr/>
                    <a:lstStyle/>
                    <a:p>
                      <a:pPr algn="l" fontAlgn="b"/>
                      <a:r>
                        <a:rPr lang="en-US" sz="1400" b="0" i="0" u="none" strike="noStrike" dirty="0" err="1">
                          <a:solidFill>
                            <a:srgbClr val="000000"/>
                          </a:solidFill>
                          <a:effectLst/>
                          <a:latin typeface="Aptos Narrow" panose="020B0004020202020204" pitchFamily="34" charset="0"/>
                        </a:rPr>
                        <a:t>TripID</a:t>
                      </a:r>
                      <a:endParaRPr lang="en-US" sz="14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Set</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Year</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Month</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Day</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Gear</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Hooks</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Species</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Number</a:t>
                      </a:r>
                    </a:p>
                  </a:txBody>
                  <a:tcPr marL="7620" marR="7620" marT="762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555955141"/>
                  </a:ext>
                </a:extLst>
              </a:tr>
              <a:tr h="182880">
                <a:tc>
                  <a:txBody>
                    <a:bodyPr/>
                    <a:lstStyle/>
                    <a:p>
                      <a:pPr algn="l" fontAlgn="b"/>
                      <a:r>
                        <a:rPr lang="en-US" sz="1400" b="0" i="0" u="none" strike="noStrike">
                          <a:solidFill>
                            <a:srgbClr val="000000"/>
                          </a:solidFill>
                          <a:effectLst/>
                          <a:latin typeface="Aptos Narrow" panose="020B0004020202020204" pitchFamily="34" charset="0"/>
                        </a:rPr>
                        <a:t>GA92910</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20</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602</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BUM</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10648819"/>
                  </a:ext>
                </a:extLst>
              </a:tr>
              <a:tr h="182880">
                <a:tc>
                  <a:txBody>
                    <a:bodyPr/>
                    <a:lstStyle/>
                    <a:p>
                      <a:pPr algn="l" fontAlgn="b"/>
                      <a:r>
                        <a:rPr lang="en-US" sz="1400" b="0" i="0" u="none" strike="noStrike">
                          <a:solidFill>
                            <a:srgbClr val="000000"/>
                          </a:solidFill>
                          <a:effectLst/>
                          <a:latin typeface="Aptos Narrow" panose="020B0004020202020204" pitchFamily="34" charset="0"/>
                        </a:rPr>
                        <a:t>GA92910</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602</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SWO</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11</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656979820"/>
                  </a:ext>
                </a:extLst>
              </a:tr>
              <a:tr h="182880">
                <a:tc>
                  <a:txBody>
                    <a:bodyPr/>
                    <a:lstStyle/>
                    <a:p>
                      <a:pPr algn="l" fontAlgn="b"/>
                      <a:r>
                        <a:rPr lang="en-US" sz="1400" b="0" i="0" u="none" strike="noStrike">
                          <a:solidFill>
                            <a:srgbClr val="000000"/>
                          </a:solidFill>
                          <a:effectLst/>
                          <a:latin typeface="Aptos Narrow" panose="020B0004020202020204" pitchFamily="34" charset="0"/>
                        </a:rPr>
                        <a:t>GA92910</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602</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SMA</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792052844"/>
                  </a:ext>
                </a:extLst>
              </a:tr>
              <a:tr h="182880">
                <a:tc>
                  <a:txBody>
                    <a:bodyPr/>
                    <a:lstStyle/>
                    <a:p>
                      <a:pPr algn="l" fontAlgn="b"/>
                      <a:r>
                        <a:rPr lang="en-US" sz="1400" b="0" i="0" u="none" strike="noStrike">
                          <a:solidFill>
                            <a:srgbClr val="000000"/>
                          </a:solidFill>
                          <a:effectLst/>
                          <a:latin typeface="Aptos Narrow" panose="020B0004020202020204" pitchFamily="34" charset="0"/>
                        </a:rPr>
                        <a:t>GA92910</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21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889</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SWO</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6</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426048526"/>
                  </a:ext>
                </a:extLst>
              </a:tr>
              <a:tr h="182880">
                <a:tc>
                  <a:txBody>
                    <a:bodyPr/>
                    <a:lstStyle/>
                    <a:p>
                      <a:pPr algn="l" fontAlgn="b"/>
                      <a:r>
                        <a:rPr lang="en-US" sz="1400" b="0" i="0" u="none" strike="noStrike">
                          <a:solidFill>
                            <a:srgbClr val="000000"/>
                          </a:solidFill>
                          <a:effectLst/>
                          <a:latin typeface="Aptos Narrow" panose="020B0004020202020204" pitchFamily="34" charset="0"/>
                        </a:rPr>
                        <a:t>GA92910</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889</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BUM</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929683950"/>
                  </a:ext>
                </a:extLst>
              </a:tr>
              <a:tr h="182880">
                <a:tc>
                  <a:txBody>
                    <a:bodyPr/>
                    <a:lstStyle/>
                    <a:p>
                      <a:pPr algn="l" fontAlgn="b"/>
                      <a:r>
                        <a:rPr lang="en-US" sz="1400" b="0" i="0" u="none" strike="noStrike">
                          <a:solidFill>
                            <a:srgbClr val="000000"/>
                          </a:solidFill>
                          <a:effectLst/>
                          <a:latin typeface="Aptos Narrow" panose="020B0004020202020204" pitchFamily="34" charset="0"/>
                        </a:rPr>
                        <a:t>GA92910</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3</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22</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322</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SWO</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672035370"/>
                  </a:ext>
                </a:extLst>
              </a:tr>
              <a:tr h="182880">
                <a:tc>
                  <a:txBody>
                    <a:bodyPr/>
                    <a:lstStyle/>
                    <a:p>
                      <a:pPr algn="l" fontAlgn="b"/>
                      <a:r>
                        <a:rPr lang="en-US" sz="1400" b="0" i="0" u="none" strike="noStrike">
                          <a:solidFill>
                            <a:srgbClr val="000000"/>
                          </a:solidFill>
                          <a:effectLst/>
                          <a:latin typeface="Aptos Narrow" panose="020B0004020202020204" pitchFamily="34" charset="0"/>
                        </a:rPr>
                        <a:t>GA39299</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592</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SWO</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9</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566563970"/>
                  </a:ext>
                </a:extLst>
              </a:tr>
              <a:tr h="182880">
                <a:tc>
                  <a:txBody>
                    <a:bodyPr/>
                    <a:lstStyle/>
                    <a:p>
                      <a:pPr algn="l" fontAlgn="b"/>
                      <a:r>
                        <a:rPr lang="en-US" sz="1400" b="0" i="0" u="none" strike="noStrike">
                          <a:solidFill>
                            <a:srgbClr val="000000"/>
                          </a:solidFill>
                          <a:effectLst/>
                          <a:latin typeface="Aptos Narrow" panose="020B0004020202020204" pitchFamily="34" charset="0"/>
                        </a:rPr>
                        <a:t>GA39299</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592</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BUM</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1</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203495632"/>
                  </a:ext>
                </a:extLst>
              </a:tr>
              <a:tr h="182880">
                <a:tc>
                  <a:txBody>
                    <a:bodyPr/>
                    <a:lstStyle/>
                    <a:p>
                      <a:pPr algn="l" fontAlgn="b"/>
                      <a:r>
                        <a:rPr lang="en-US" sz="1400" b="0" i="0" u="none" strike="noStrike">
                          <a:solidFill>
                            <a:srgbClr val="000000"/>
                          </a:solidFill>
                          <a:effectLst/>
                          <a:latin typeface="Aptos Narrow" panose="020B0004020202020204" pitchFamily="34" charset="0"/>
                        </a:rPr>
                        <a:t>GA65753</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3</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592</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SWO</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5</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281638153"/>
                  </a:ext>
                </a:extLst>
              </a:tr>
              <a:tr h="182880">
                <a:tc>
                  <a:txBody>
                    <a:bodyPr/>
                    <a:lstStyle/>
                    <a:p>
                      <a:pPr algn="l" fontAlgn="b"/>
                      <a:r>
                        <a:rPr lang="en-US" sz="1400" b="0" i="0" u="none" strike="noStrike">
                          <a:solidFill>
                            <a:srgbClr val="000000"/>
                          </a:solidFill>
                          <a:effectLst/>
                          <a:latin typeface="Aptos Narrow" panose="020B0004020202020204" pitchFamily="34" charset="0"/>
                        </a:rPr>
                        <a:t>GA65753</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3</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508</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SWO</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1</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679556737"/>
                  </a:ext>
                </a:extLst>
              </a:tr>
              <a:tr h="182880">
                <a:tc>
                  <a:txBody>
                    <a:bodyPr/>
                    <a:lstStyle/>
                    <a:p>
                      <a:pPr algn="l" fontAlgn="b"/>
                      <a:r>
                        <a:rPr lang="en-US" sz="1400" b="0" i="0" u="none" strike="noStrike" dirty="0">
                          <a:solidFill>
                            <a:srgbClr val="000000"/>
                          </a:solidFill>
                          <a:effectLst/>
                          <a:latin typeface="Aptos Narrow" panose="020B0004020202020204" pitchFamily="34" charset="0"/>
                        </a:rPr>
                        <a:t>GA65753</a:t>
                      </a:r>
                    </a:p>
                  </a:txBody>
                  <a:tcPr marL="7620" marR="7620" marT="7620"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ptos Narrow" panose="020B0004020202020204" pitchFamily="34" charset="0"/>
                        </a:rPr>
                        <a:t>3</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ptos Narrow" panose="020B0004020202020204" pitchFamily="34" charset="0"/>
                        </a:rPr>
                        <a:t>3</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Aptos Narrow" panose="020B0004020202020204" pitchFamily="34" charset="0"/>
                        </a:rPr>
                        <a:t>497</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Aptos Narrow" panose="020B0004020202020204" pitchFamily="34" charset="0"/>
                        </a:rPr>
                        <a:t>SWO</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Aptos Narrow" panose="020B0004020202020204" pitchFamily="34" charset="0"/>
                        </a:rPr>
                        <a:t>10</a:t>
                      </a:r>
                    </a:p>
                  </a:txBody>
                  <a:tcPr marL="7620" marR="7620" marT="7620"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8849179"/>
                  </a:ext>
                </a:extLst>
              </a:tr>
            </a:tbl>
          </a:graphicData>
        </a:graphic>
      </p:graphicFrame>
      <p:graphicFrame>
        <p:nvGraphicFramePr>
          <p:cNvPr id="5" name="Table 4">
            <a:extLst>
              <a:ext uri="{FF2B5EF4-FFF2-40B4-BE49-F238E27FC236}">
                <a16:creationId xmlns:a16="http://schemas.microsoft.com/office/drawing/2014/main" id="{FBD74062-007C-BFED-CEE8-BB0B210F615A}"/>
              </a:ext>
            </a:extLst>
          </p:cNvPr>
          <p:cNvGraphicFramePr>
            <a:graphicFrameLocks noGrp="1"/>
          </p:cNvGraphicFramePr>
          <p:nvPr>
            <p:extLst>
              <p:ext uri="{D42A27DB-BD31-4B8C-83A1-F6EECF244321}">
                <p14:modId xmlns:p14="http://schemas.microsoft.com/office/powerpoint/2010/main" val="2652989735"/>
              </p:ext>
            </p:extLst>
          </p:nvPr>
        </p:nvGraphicFramePr>
        <p:xfrm>
          <a:off x="6244492" y="3612387"/>
          <a:ext cx="5221924" cy="2125883"/>
        </p:xfrm>
        <a:graphic>
          <a:graphicData uri="http://schemas.openxmlformats.org/drawingml/2006/table">
            <a:tbl>
              <a:tblPr/>
              <a:tblGrid>
                <a:gridCol w="753622">
                  <a:extLst>
                    <a:ext uri="{9D8B030D-6E8A-4147-A177-3AD203B41FA5}">
                      <a16:colId xmlns:a16="http://schemas.microsoft.com/office/drawing/2014/main" val="2984449822"/>
                    </a:ext>
                  </a:extLst>
                </a:gridCol>
                <a:gridCol w="496478">
                  <a:extLst>
                    <a:ext uri="{9D8B030D-6E8A-4147-A177-3AD203B41FA5}">
                      <a16:colId xmlns:a16="http://schemas.microsoft.com/office/drawing/2014/main" val="1506493248"/>
                    </a:ext>
                  </a:extLst>
                </a:gridCol>
                <a:gridCol w="496478">
                  <a:extLst>
                    <a:ext uri="{9D8B030D-6E8A-4147-A177-3AD203B41FA5}">
                      <a16:colId xmlns:a16="http://schemas.microsoft.com/office/drawing/2014/main" val="2025595203"/>
                    </a:ext>
                  </a:extLst>
                </a:gridCol>
                <a:gridCol w="496478">
                  <a:extLst>
                    <a:ext uri="{9D8B030D-6E8A-4147-A177-3AD203B41FA5}">
                      <a16:colId xmlns:a16="http://schemas.microsoft.com/office/drawing/2014/main" val="1152521030"/>
                    </a:ext>
                  </a:extLst>
                </a:gridCol>
                <a:gridCol w="496478">
                  <a:extLst>
                    <a:ext uri="{9D8B030D-6E8A-4147-A177-3AD203B41FA5}">
                      <a16:colId xmlns:a16="http://schemas.microsoft.com/office/drawing/2014/main" val="2391673070"/>
                    </a:ext>
                  </a:extLst>
                </a:gridCol>
                <a:gridCol w="496478">
                  <a:extLst>
                    <a:ext uri="{9D8B030D-6E8A-4147-A177-3AD203B41FA5}">
                      <a16:colId xmlns:a16="http://schemas.microsoft.com/office/drawing/2014/main" val="3878993860"/>
                    </a:ext>
                  </a:extLst>
                </a:gridCol>
                <a:gridCol w="496478">
                  <a:extLst>
                    <a:ext uri="{9D8B030D-6E8A-4147-A177-3AD203B41FA5}">
                      <a16:colId xmlns:a16="http://schemas.microsoft.com/office/drawing/2014/main" val="3280706676"/>
                    </a:ext>
                  </a:extLst>
                </a:gridCol>
                <a:gridCol w="496478">
                  <a:extLst>
                    <a:ext uri="{9D8B030D-6E8A-4147-A177-3AD203B41FA5}">
                      <a16:colId xmlns:a16="http://schemas.microsoft.com/office/drawing/2014/main" val="3807969081"/>
                    </a:ext>
                  </a:extLst>
                </a:gridCol>
                <a:gridCol w="496478">
                  <a:extLst>
                    <a:ext uri="{9D8B030D-6E8A-4147-A177-3AD203B41FA5}">
                      <a16:colId xmlns:a16="http://schemas.microsoft.com/office/drawing/2014/main" val="1943173671"/>
                    </a:ext>
                  </a:extLst>
                </a:gridCol>
                <a:gridCol w="496478">
                  <a:extLst>
                    <a:ext uri="{9D8B030D-6E8A-4147-A177-3AD203B41FA5}">
                      <a16:colId xmlns:a16="http://schemas.microsoft.com/office/drawing/2014/main" val="2958764866"/>
                    </a:ext>
                  </a:extLst>
                </a:gridCol>
              </a:tblGrid>
              <a:tr h="195754">
                <a:tc>
                  <a:txBody>
                    <a:bodyPr/>
                    <a:lstStyle/>
                    <a:p>
                      <a:pPr algn="l" fontAlgn="b"/>
                      <a:r>
                        <a:rPr lang="en-US" sz="1400" b="0" i="0" u="none" strike="noStrike" dirty="0" err="1">
                          <a:solidFill>
                            <a:srgbClr val="000000"/>
                          </a:solidFill>
                          <a:effectLst/>
                          <a:latin typeface="Aptos Narrow" panose="020B0004020202020204" pitchFamily="34" charset="0"/>
                        </a:rPr>
                        <a:t>TripID</a:t>
                      </a:r>
                      <a:endParaRPr lang="en-US" sz="1400" b="0" i="0" u="none" strike="noStrike" dirty="0">
                        <a:solidFill>
                          <a:srgbClr val="000000"/>
                        </a:solidFill>
                        <a:effectLst/>
                        <a:latin typeface="Aptos Narrow" panose="020B0004020202020204" pitchFamily="34" charset="0"/>
                      </a:endParaRPr>
                    </a:p>
                  </a:txBody>
                  <a:tcPr marL="7620" marR="7620" marT="762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Set</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Year</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Month</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Day</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Gear</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Hooks</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BUM</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SWO</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SMA</a:t>
                      </a:r>
                    </a:p>
                  </a:txBody>
                  <a:tcPr marL="7620" marR="7620" marT="762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1183234017"/>
                  </a:ext>
                </a:extLst>
              </a:tr>
              <a:tr h="272129">
                <a:tc>
                  <a:txBody>
                    <a:bodyPr/>
                    <a:lstStyle/>
                    <a:p>
                      <a:pPr algn="l" fontAlgn="b"/>
                      <a:r>
                        <a:rPr lang="en-US" sz="1400" b="0" i="0" u="none" strike="noStrike" dirty="0">
                          <a:solidFill>
                            <a:srgbClr val="000000"/>
                          </a:solidFill>
                          <a:effectLst/>
                          <a:latin typeface="Aptos Narrow" panose="020B0004020202020204" pitchFamily="34" charset="0"/>
                        </a:rPr>
                        <a:t>GA92910</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602</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168919499"/>
                  </a:ext>
                </a:extLst>
              </a:tr>
              <a:tr h="272129">
                <a:tc>
                  <a:txBody>
                    <a:bodyPr/>
                    <a:lstStyle/>
                    <a:p>
                      <a:pPr algn="l" fontAlgn="b"/>
                      <a:r>
                        <a:rPr lang="en-US" sz="1400" b="0" i="0" u="none" strike="noStrike" dirty="0">
                          <a:solidFill>
                            <a:srgbClr val="000000"/>
                          </a:solidFill>
                          <a:effectLst/>
                          <a:latin typeface="Aptos Narrow" panose="020B0004020202020204" pitchFamily="34" charset="0"/>
                        </a:rPr>
                        <a:t>GA92910</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889</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6</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0</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390601658"/>
                  </a:ext>
                </a:extLst>
              </a:tr>
              <a:tr h="272129">
                <a:tc>
                  <a:txBody>
                    <a:bodyPr/>
                    <a:lstStyle/>
                    <a:p>
                      <a:pPr algn="l" fontAlgn="b"/>
                      <a:r>
                        <a:rPr lang="en-US" sz="1400" b="0" i="0" u="none" strike="noStrike" dirty="0">
                          <a:solidFill>
                            <a:srgbClr val="000000"/>
                          </a:solidFill>
                          <a:effectLst/>
                          <a:latin typeface="Aptos Narrow" panose="020B0004020202020204" pitchFamily="34" charset="0"/>
                        </a:rPr>
                        <a:t>GA92910</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3</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22</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322</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0</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802813697"/>
                  </a:ext>
                </a:extLst>
              </a:tr>
              <a:tr h="272129">
                <a:tc>
                  <a:txBody>
                    <a:bodyPr/>
                    <a:lstStyle/>
                    <a:p>
                      <a:pPr algn="l" fontAlgn="b"/>
                      <a:r>
                        <a:rPr lang="en-US" sz="1400" b="0" i="0" u="none" strike="noStrike" dirty="0">
                          <a:solidFill>
                            <a:srgbClr val="000000"/>
                          </a:solidFill>
                          <a:effectLst/>
                          <a:latin typeface="Aptos Narrow" panose="020B0004020202020204" pitchFamily="34" charset="0"/>
                        </a:rPr>
                        <a:t>GA39299</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592</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9</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0</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205816763"/>
                  </a:ext>
                </a:extLst>
              </a:tr>
              <a:tr h="272129">
                <a:tc>
                  <a:txBody>
                    <a:bodyPr/>
                    <a:lstStyle/>
                    <a:p>
                      <a:pPr algn="l" fontAlgn="b"/>
                      <a:r>
                        <a:rPr lang="en-US" sz="1400" b="0" i="0" u="none" strike="noStrike" dirty="0">
                          <a:solidFill>
                            <a:srgbClr val="000000"/>
                          </a:solidFill>
                          <a:effectLst/>
                          <a:latin typeface="Aptos Narrow" panose="020B0004020202020204" pitchFamily="34" charset="0"/>
                        </a:rPr>
                        <a:t>GA65753</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3</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592</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5</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0</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299061490"/>
                  </a:ext>
                </a:extLst>
              </a:tr>
              <a:tr h="272129">
                <a:tc>
                  <a:txBody>
                    <a:bodyPr/>
                    <a:lstStyle/>
                    <a:p>
                      <a:pPr algn="l" fontAlgn="b"/>
                      <a:r>
                        <a:rPr lang="en-US" sz="1400" b="0" i="0" u="none" strike="noStrike" dirty="0">
                          <a:solidFill>
                            <a:srgbClr val="000000"/>
                          </a:solidFill>
                          <a:effectLst/>
                          <a:latin typeface="Aptos Narrow" panose="020B0004020202020204" pitchFamily="34" charset="0"/>
                        </a:rPr>
                        <a:t>GA65753</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2</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2020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3</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508</a:t>
                      </a:r>
                    </a:p>
                  </a:txBody>
                  <a:tcPr marL="7620" marR="7620" marT="7620" marB="0" anchor="b">
                    <a:lnL>
                      <a:noFill/>
                    </a:lnL>
                    <a:lnR>
                      <a:noFill/>
                    </a:lnR>
                    <a:lnT>
                      <a:noFill/>
                    </a:lnT>
                    <a:lnB>
                      <a:noFill/>
                    </a:lnB>
                    <a:noFill/>
                  </a:tcPr>
                </a:tc>
                <a:tc>
                  <a:txBody>
                    <a:bodyPr/>
                    <a:lstStyle/>
                    <a:p>
                      <a:pPr algn="l" fontAlgn="b"/>
                      <a:r>
                        <a:rPr lang="en-US" sz="1400" b="0" i="0" u="none" strike="noStrike" dirty="0">
                          <a:solidFill>
                            <a:srgbClr val="000000"/>
                          </a:solidFill>
                          <a:effectLst/>
                          <a:latin typeface="Aptos Narrow" panose="020B0004020202020204" pitchFamily="34" charset="0"/>
                        </a:rPr>
                        <a:t>0</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1</a:t>
                      </a:r>
                    </a:p>
                  </a:txBody>
                  <a:tcPr marL="7620" marR="7620" marT="7620" marB="0" anchor="b">
                    <a:lnL>
                      <a:noFill/>
                    </a:lnL>
                    <a:lnR>
                      <a:noFill/>
                    </a:lnR>
                    <a:lnT>
                      <a:noFill/>
                    </a:lnT>
                    <a:lnB>
                      <a:noFill/>
                    </a:lnB>
                    <a:noFill/>
                  </a:tcPr>
                </a:tc>
                <a:tc>
                  <a:txBody>
                    <a:bodyPr/>
                    <a:lstStyle/>
                    <a:p>
                      <a:pPr algn="l" fontAlgn="b"/>
                      <a:r>
                        <a:rPr lang="en-US" sz="1400" b="0" i="0" u="none" strike="noStrike">
                          <a:solidFill>
                            <a:srgbClr val="000000"/>
                          </a:solidFill>
                          <a:effectLst/>
                          <a:latin typeface="Aptos Narrow" panose="020B0004020202020204" pitchFamily="34" charset="0"/>
                        </a:rPr>
                        <a:t>0</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081842293"/>
                  </a:ext>
                </a:extLst>
              </a:tr>
              <a:tr h="272129">
                <a:tc>
                  <a:txBody>
                    <a:bodyPr/>
                    <a:lstStyle/>
                    <a:p>
                      <a:pPr algn="l" fontAlgn="b"/>
                      <a:r>
                        <a:rPr lang="en-US" sz="1400" b="0" i="0" u="none" strike="noStrike" dirty="0">
                          <a:solidFill>
                            <a:srgbClr val="000000"/>
                          </a:solidFill>
                          <a:effectLst/>
                          <a:latin typeface="Aptos Narrow" panose="020B0004020202020204" pitchFamily="34" charset="0"/>
                        </a:rPr>
                        <a:t>GA65753</a:t>
                      </a:r>
                    </a:p>
                  </a:txBody>
                  <a:tcPr marL="7620" marR="7620" marT="7620"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ptos Narrow" panose="020B0004020202020204" pitchFamily="34" charset="0"/>
                        </a:rPr>
                        <a:t>3</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ptos Narrow" panose="020B0004020202020204" pitchFamily="34" charset="0"/>
                        </a:rPr>
                        <a:t>2020</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ptos Narrow" panose="020B0004020202020204" pitchFamily="34" charset="0"/>
                        </a:rPr>
                        <a:t>3</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ptos Narrow" panose="020B0004020202020204" pitchFamily="34" charset="0"/>
                        </a:rPr>
                        <a:t>4</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ptos Narrow" panose="020B0004020202020204" pitchFamily="34" charset="0"/>
                        </a:rPr>
                        <a:t>LL</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Aptos Narrow" panose="020B0004020202020204" pitchFamily="34" charset="0"/>
                        </a:rPr>
                        <a:t>497</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Aptos Narrow" panose="020B0004020202020204" pitchFamily="34" charset="0"/>
                        </a:rPr>
                        <a:t>0</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Aptos Narrow" panose="020B0004020202020204" pitchFamily="34" charset="0"/>
                        </a:rPr>
                        <a:t>10</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Aptos Narrow" panose="020B0004020202020204" pitchFamily="34" charset="0"/>
                        </a:rPr>
                        <a:t>0</a:t>
                      </a:r>
                    </a:p>
                  </a:txBody>
                  <a:tcPr marL="7620" marR="7620" marT="7620"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1768404"/>
                  </a:ext>
                </a:extLst>
              </a:tr>
            </a:tbl>
          </a:graphicData>
        </a:graphic>
      </p:graphicFrame>
      <p:sp>
        <p:nvSpPr>
          <p:cNvPr id="6" name="TextBox 5">
            <a:extLst>
              <a:ext uri="{FF2B5EF4-FFF2-40B4-BE49-F238E27FC236}">
                <a16:creationId xmlns:a16="http://schemas.microsoft.com/office/drawing/2014/main" id="{D0D1842D-8AFC-85BC-E038-6F0B4EFB6263}"/>
              </a:ext>
            </a:extLst>
          </p:cNvPr>
          <p:cNvSpPr txBox="1"/>
          <p:nvPr/>
        </p:nvSpPr>
        <p:spPr>
          <a:xfrm>
            <a:off x="320430" y="3214022"/>
            <a:ext cx="1325427" cy="369332"/>
          </a:xfrm>
          <a:prstGeom prst="rect">
            <a:avLst/>
          </a:prstGeom>
          <a:noFill/>
        </p:spPr>
        <p:txBody>
          <a:bodyPr wrap="none" rtlCol="0">
            <a:spAutoFit/>
          </a:bodyPr>
          <a:lstStyle/>
          <a:p>
            <a:r>
              <a:rPr lang="en-US" dirty="0"/>
              <a:t>Long format</a:t>
            </a:r>
          </a:p>
        </p:txBody>
      </p:sp>
      <p:sp>
        <p:nvSpPr>
          <p:cNvPr id="7" name="TextBox 6">
            <a:extLst>
              <a:ext uri="{FF2B5EF4-FFF2-40B4-BE49-F238E27FC236}">
                <a16:creationId xmlns:a16="http://schemas.microsoft.com/office/drawing/2014/main" id="{4EC7C57C-F91E-F6CD-C8DE-51AB0DF28D0F}"/>
              </a:ext>
            </a:extLst>
          </p:cNvPr>
          <p:cNvSpPr txBox="1"/>
          <p:nvPr/>
        </p:nvSpPr>
        <p:spPr>
          <a:xfrm>
            <a:off x="6244492" y="3155871"/>
            <a:ext cx="1370312" cy="369332"/>
          </a:xfrm>
          <a:prstGeom prst="rect">
            <a:avLst/>
          </a:prstGeom>
          <a:noFill/>
        </p:spPr>
        <p:txBody>
          <a:bodyPr wrap="none" rtlCol="0">
            <a:spAutoFit/>
          </a:bodyPr>
          <a:lstStyle/>
          <a:p>
            <a:r>
              <a:rPr lang="en-US" dirty="0"/>
              <a:t>Wide format</a:t>
            </a:r>
          </a:p>
        </p:txBody>
      </p:sp>
    </p:spTree>
    <p:extLst>
      <p:ext uri="{BB962C8B-B14F-4D97-AF65-F5344CB8AC3E}">
        <p14:creationId xmlns:p14="http://schemas.microsoft.com/office/powerpoint/2010/main" val="272507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DCDA-6914-F698-51A5-6BBB08B6B9A5}"/>
              </a:ext>
            </a:extLst>
          </p:cNvPr>
          <p:cNvSpPr>
            <a:spLocks noGrp="1"/>
          </p:cNvSpPr>
          <p:nvPr>
            <p:ph type="title"/>
          </p:nvPr>
        </p:nvSpPr>
        <p:spPr/>
        <p:txBody>
          <a:bodyPr/>
          <a:lstStyle/>
          <a:p>
            <a:r>
              <a:rPr lang="en-GB" dirty="0"/>
              <a:t>Logbook data sample units</a:t>
            </a:r>
          </a:p>
        </p:txBody>
      </p:sp>
      <p:sp>
        <p:nvSpPr>
          <p:cNvPr id="3" name="Content Placeholder 2">
            <a:extLst>
              <a:ext uri="{FF2B5EF4-FFF2-40B4-BE49-F238E27FC236}">
                <a16:creationId xmlns:a16="http://schemas.microsoft.com/office/drawing/2014/main" id="{1FB9BD21-C99E-6B1A-D656-1AED2B44A1F7}"/>
              </a:ext>
            </a:extLst>
          </p:cNvPr>
          <p:cNvSpPr>
            <a:spLocks noGrp="1"/>
          </p:cNvSpPr>
          <p:nvPr>
            <p:ph idx="1"/>
          </p:nvPr>
        </p:nvSpPr>
        <p:spPr>
          <a:xfrm>
            <a:off x="611553" y="1512359"/>
            <a:ext cx="11056815" cy="4563004"/>
          </a:xfrm>
        </p:spPr>
        <p:txBody>
          <a:bodyPr vert="horz" lIns="91440" tIns="45720" rIns="91440" bIns="45720" rtlCol="0" anchor="t">
            <a:normAutofit/>
          </a:bodyPr>
          <a:lstStyle/>
          <a:p>
            <a:r>
              <a:rPr lang="en-GB" dirty="0"/>
              <a:t>Total effort data doesn’t have to be from logbooks, data from landings records, etc. could also work. </a:t>
            </a:r>
          </a:p>
          <a:p>
            <a:r>
              <a:rPr lang="en-GB" dirty="0"/>
              <a:t>Effort must be in the same units in both observer data and logbook data</a:t>
            </a:r>
          </a:p>
          <a:p>
            <a:pPr lvl="1"/>
            <a:r>
              <a:rPr lang="en-GB" dirty="0"/>
              <a:t>E.g. make sure you don’t have “hooks” in one and “hook-hours” in the other.</a:t>
            </a:r>
            <a:endParaRPr lang="en-GB" dirty="0">
              <a:ea typeface="Calibri"/>
              <a:cs typeface="Calibri"/>
            </a:endParaRPr>
          </a:p>
          <a:p>
            <a:r>
              <a:rPr lang="en-GB" dirty="0">
                <a:ea typeface="Calibri"/>
                <a:cs typeface="Calibri"/>
              </a:rPr>
              <a:t>The “logbook” data may be aggregated to sample units, or it may be aggregated further, as long as it includes data on all stratification or predictor variables, and number of sample units if aggregated</a:t>
            </a:r>
          </a:p>
        </p:txBody>
      </p:sp>
      <p:graphicFrame>
        <p:nvGraphicFramePr>
          <p:cNvPr id="4" name="Table 3">
            <a:extLst>
              <a:ext uri="{FF2B5EF4-FFF2-40B4-BE49-F238E27FC236}">
                <a16:creationId xmlns:a16="http://schemas.microsoft.com/office/drawing/2014/main" id="{E8DE7046-888C-B649-F66F-36FECA667A7E}"/>
              </a:ext>
            </a:extLst>
          </p:cNvPr>
          <p:cNvGraphicFramePr>
            <a:graphicFrameLocks noGrp="1"/>
          </p:cNvGraphicFramePr>
          <p:nvPr>
            <p:extLst>
              <p:ext uri="{D42A27DB-BD31-4B8C-83A1-F6EECF244321}">
                <p14:modId xmlns:p14="http://schemas.microsoft.com/office/powerpoint/2010/main" val="1312645779"/>
              </p:ext>
            </p:extLst>
          </p:nvPr>
        </p:nvGraphicFramePr>
        <p:xfrm>
          <a:off x="1064846" y="5040923"/>
          <a:ext cx="5476630" cy="1451953"/>
        </p:xfrm>
        <a:graphic>
          <a:graphicData uri="http://schemas.openxmlformats.org/drawingml/2006/table">
            <a:tbl>
              <a:tblPr/>
              <a:tblGrid>
                <a:gridCol w="1095326">
                  <a:extLst>
                    <a:ext uri="{9D8B030D-6E8A-4147-A177-3AD203B41FA5}">
                      <a16:colId xmlns:a16="http://schemas.microsoft.com/office/drawing/2014/main" val="1080862390"/>
                    </a:ext>
                  </a:extLst>
                </a:gridCol>
                <a:gridCol w="1095326">
                  <a:extLst>
                    <a:ext uri="{9D8B030D-6E8A-4147-A177-3AD203B41FA5}">
                      <a16:colId xmlns:a16="http://schemas.microsoft.com/office/drawing/2014/main" val="3047874056"/>
                    </a:ext>
                  </a:extLst>
                </a:gridCol>
                <a:gridCol w="1095326">
                  <a:extLst>
                    <a:ext uri="{9D8B030D-6E8A-4147-A177-3AD203B41FA5}">
                      <a16:colId xmlns:a16="http://schemas.microsoft.com/office/drawing/2014/main" val="2384904620"/>
                    </a:ext>
                  </a:extLst>
                </a:gridCol>
                <a:gridCol w="1095326">
                  <a:extLst>
                    <a:ext uri="{9D8B030D-6E8A-4147-A177-3AD203B41FA5}">
                      <a16:colId xmlns:a16="http://schemas.microsoft.com/office/drawing/2014/main" val="3707599483"/>
                    </a:ext>
                  </a:extLst>
                </a:gridCol>
                <a:gridCol w="1095326">
                  <a:extLst>
                    <a:ext uri="{9D8B030D-6E8A-4147-A177-3AD203B41FA5}">
                      <a16:colId xmlns:a16="http://schemas.microsoft.com/office/drawing/2014/main" val="455269208"/>
                    </a:ext>
                  </a:extLst>
                </a:gridCol>
              </a:tblGrid>
              <a:tr h="721523">
                <a:tc>
                  <a:txBody>
                    <a:bodyPr/>
                    <a:lstStyle/>
                    <a:p>
                      <a:pPr algn="l" fontAlgn="b"/>
                      <a:r>
                        <a:rPr lang="en-US" sz="2000" b="0" i="0" u="none" strike="noStrike">
                          <a:solidFill>
                            <a:srgbClr val="000000"/>
                          </a:solidFill>
                          <a:effectLst/>
                          <a:latin typeface="Aptos Narrow" panose="020B0004020202020204" pitchFamily="34" charset="0"/>
                        </a:rPr>
                        <a:t>Area</a:t>
                      </a:r>
                    </a:p>
                  </a:txBody>
                  <a:tcPr marL="7620" marR="7620" marT="762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2000" b="0" i="0" u="none" strike="noStrike" dirty="0">
                          <a:solidFill>
                            <a:srgbClr val="000000"/>
                          </a:solidFill>
                          <a:effectLst/>
                          <a:latin typeface="Aptos Narrow" panose="020B0004020202020204" pitchFamily="34" charset="0"/>
                        </a:rPr>
                        <a:t>Year</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2000" b="0" i="0" u="none" strike="noStrike" dirty="0">
                          <a:solidFill>
                            <a:srgbClr val="000000"/>
                          </a:solidFill>
                          <a:effectLst/>
                          <a:latin typeface="Aptos Narrow" panose="020B0004020202020204" pitchFamily="34" charset="0"/>
                        </a:rPr>
                        <a:t>Month</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2000" b="0" i="0" u="none" strike="noStrike">
                          <a:solidFill>
                            <a:srgbClr val="000000"/>
                          </a:solidFill>
                          <a:effectLst/>
                          <a:latin typeface="Aptos Narrow" panose="020B0004020202020204" pitchFamily="34" charset="0"/>
                        </a:rPr>
                        <a:t>Sets </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2000" b="0" i="0" u="none" strike="noStrike">
                          <a:solidFill>
                            <a:srgbClr val="000000"/>
                          </a:solidFill>
                          <a:effectLst/>
                          <a:latin typeface="Aptos Narrow" panose="020B0004020202020204" pitchFamily="34" charset="0"/>
                        </a:rPr>
                        <a:t>Hours</a:t>
                      </a:r>
                    </a:p>
                  </a:txBody>
                  <a:tcPr marL="7620" marR="7620" marT="762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333481207"/>
                  </a:ext>
                </a:extLst>
              </a:tr>
              <a:tr h="365215">
                <a:tc>
                  <a:txBody>
                    <a:bodyPr/>
                    <a:lstStyle/>
                    <a:p>
                      <a:pPr algn="l" fontAlgn="b"/>
                      <a:r>
                        <a:rPr lang="en-US" sz="2000" b="0" i="0" u="none" strike="noStrike">
                          <a:solidFill>
                            <a:srgbClr val="000000"/>
                          </a:solidFill>
                          <a:effectLst/>
                          <a:latin typeface="Aptos Narrow" panose="020B0004020202020204" pitchFamily="34" charset="0"/>
                        </a:rPr>
                        <a:t>NW</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2000" b="0" i="0" u="none" strike="noStrike">
                          <a:solidFill>
                            <a:srgbClr val="000000"/>
                          </a:solidFill>
                          <a:effectLst/>
                          <a:latin typeface="Aptos Narrow" panose="020B0004020202020204" pitchFamily="34" charset="0"/>
                        </a:rPr>
                        <a:t>2010</a:t>
                      </a:r>
                    </a:p>
                  </a:txBody>
                  <a:tcPr marL="7620" marR="7620" marT="7620" marB="0" anchor="b">
                    <a:lnL>
                      <a:noFill/>
                    </a:lnL>
                    <a:lnR>
                      <a:noFill/>
                    </a:lnR>
                    <a:lnT>
                      <a:noFill/>
                    </a:lnT>
                    <a:lnB>
                      <a:noFill/>
                    </a:lnB>
                    <a:noFill/>
                  </a:tcPr>
                </a:tc>
                <a:tc>
                  <a:txBody>
                    <a:bodyPr/>
                    <a:lstStyle/>
                    <a:p>
                      <a:pPr algn="l" fontAlgn="b"/>
                      <a:r>
                        <a:rPr lang="en-US" sz="2000" b="0" i="0" u="none" strike="noStrike">
                          <a:solidFill>
                            <a:srgbClr val="000000"/>
                          </a:solidFill>
                          <a:effectLst/>
                          <a:latin typeface="Aptos Narrow" panose="020B0004020202020204" pitchFamily="34" charset="0"/>
                        </a:rPr>
                        <a:t>11</a:t>
                      </a:r>
                    </a:p>
                  </a:txBody>
                  <a:tcPr marL="7620" marR="7620" marT="7620" marB="0" anchor="b">
                    <a:lnL>
                      <a:noFill/>
                    </a:lnL>
                    <a:lnR>
                      <a:noFill/>
                    </a:lnR>
                    <a:lnT>
                      <a:noFill/>
                    </a:lnT>
                    <a:lnB>
                      <a:noFill/>
                    </a:lnB>
                    <a:noFill/>
                  </a:tcPr>
                </a:tc>
                <a:tc>
                  <a:txBody>
                    <a:bodyPr/>
                    <a:lstStyle/>
                    <a:p>
                      <a:pPr algn="l" fontAlgn="b"/>
                      <a:r>
                        <a:rPr lang="en-US" sz="2000" b="0" i="0" u="none" strike="noStrike">
                          <a:solidFill>
                            <a:srgbClr val="000000"/>
                          </a:solidFill>
                          <a:effectLst/>
                          <a:latin typeface="Aptos Narrow" panose="020B0004020202020204" pitchFamily="34" charset="0"/>
                        </a:rPr>
                        <a:t>54</a:t>
                      </a:r>
                    </a:p>
                  </a:txBody>
                  <a:tcPr marL="7620" marR="7620" marT="7620" marB="0" anchor="b">
                    <a:lnL>
                      <a:noFill/>
                    </a:lnL>
                    <a:lnR>
                      <a:noFill/>
                    </a:lnR>
                    <a:lnT>
                      <a:noFill/>
                    </a:lnT>
                    <a:lnB>
                      <a:noFill/>
                    </a:lnB>
                    <a:noFill/>
                  </a:tcPr>
                </a:tc>
                <a:tc>
                  <a:txBody>
                    <a:bodyPr/>
                    <a:lstStyle/>
                    <a:p>
                      <a:pPr algn="l" fontAlgn="b"/>
                      <a:r>
                        <a:rPr lang="en-US" sz="2000" b="0" i="0" u="none" strike="noStrike">
                          <a:solidFill>
                            <a:srgbClr val="000000"/>
                          </a:solidFill>
                          <a:effectLst/>
                          <a:latin typeface="Aptos Narrow" panose="020B0004020202020204" pitchFamily="34" charset="0"/>
                        </a:rPr>
                        <a:t>578</a:t>
                      </a: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095331555"/>
                  </a:ext>
                </a:extLst>
              </a:tr>
              <a:tr h="365215">
                <a:tc>
                  <a:txBody>
                    <a:bodyPr/>
                    <a:lstStyle/>
                    <a:p>
                      <a:pPr algn="l" fontAlgn="b"/>
                      <a:r>
                        <a:rPr lang="en-US" sz="2000" b="0" i="0" u="none" strike="noStrike">
                          <a:solidFill>
                            <a:srgbClr val="000000"/>
                          </a:solidFill>
                          <a:effectLst/>
                          <a:latin typeface="Aptos Narrow" panose="020B0004020202020204" pitchFamily="34" charset="0"/>
                        </a:rPr>
                        <a:t>NE</a:t>
                      </a:r>
                    </a:p>
                  </a:txBody>
                  <a:tcPr marL="7620" marR="7620" marT="7620"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Aptos Narrow" panose="020B0004020202020204" pitchFamily="34" charset="0"/>
                        </a:rPr>
                        <a:t>2010</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Aptos Narrow" panose="020B0004020202020204" pitchFamily="34" charset="0"/>
                        </a:rPr>
                        <a:t>12</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Aptos Narrow" panose="020B0004020202020204" pitchFamily="34" charset="0"/>
                        </a:rPr>
                        <a:t>15</a:t>
                      </a: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b"/>
                      <a:r>
                        <a:rPr lang="en-US" sz="2000" b="0" i="0" u="none" strike="noStrike" dirty="0">
                          <a:solidFill>
                            <a:srgbClr val="000000"/>
                          </a:solidFill>
                          <a:effectLst/>
                          <a:latin typeface="Aptos Narrow" panose="020B0004020202020204" pitchFamily="34" charset="0"/>
                        </a:rPr>
                        <a:t>201</a:t>
                      </a:r>
                    </a:p>
                  </a:txBody>
                  <a:tcPr marL="7620" marR="7620" marT="7620"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3383337"/>
                  </a:ext>
                </a:extLst>
              </a:tr>
            </a:tbl>
          </a:graphicData>
        </a:graphic>
      </p:graphicFrame>
      <p:sp>
        <p:nvSpPr>
          <p:cNvPr id="5" name="TextBox 4">
            <a:extLst>
              <a:ext uri="{FF2B5EF4-FFF2-40B4-BE49-F238E27FC236}">
                <a16:creationId xmlns:a16="http://schemas.microsoft.com/office/drawing/2014/main" id="{F528C52B-AD47-F943-4484-E460E06FFC3C}"/>
              </a:ext>
            </a:extLst>
          </p:cNvPr>
          <p:cNvSpPr txBox="1"/>
          <p:nvPr/>
        </p:nvSpPr>
        <p:spPr>
          <a:xfrm>
            <a:off x="992555" y="4976309"/>
            <a:ext cx="4676537" cy="369332"/>
          </a:xfrm>
          <a:prstGeom prst="rect">
            <a:avLst/>
          </a:prstGeom>
          <a:noFill/>
        </p:spPr>
        <p:txBody>
          <a:bodyPr wrap="none" rtlCol="0">
            <a:spAutoFit/>
          </a:bodyPr>
          <a:lstStyle/>
          <a:p>
            <a:r>
              <a:rPr lang="en-US" dirty="0"/>
              <a:t>Effort data aggregated by area, year and month.</a:t>
            </a:r>
          </a:p>
        </p:txBody>
      </p:sp>
    </p:spTree>
    <p:extLst>
      <p:ext uri="{BB962C8B-B14F-4D97-AF65-F5344CB8AC3E}">
        <p14:creationId xmlns:p14="http://schemas.microsoft.com/office/powerpoint/2010/main" val="120171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686F2-97EF-A44B-F498-14F7DB68B2BA}"/>
              </a:ext>
            </a:extLst>
          </p:cNvPr>
          <p:cNvSpPr>
            <a:spLocks noGrp="1"/>
          </p:cNvSpPr>
          <p:nvPr>
            <p:ph idx="1"/>
          </p:nvPr>
        </p:nvSpPr>
        <p:spPr>
          <a:xfrm>
            <a:off x="838200" y="1613959"/>
            <a:ext cx="10515600" cy="4563004"/>
          </a:xfrm>
        </p:spPr>
        <p:txBody>
          <a:bodyPr vert="horz" lIns="91440" tIns="45720" rIns="91440" bIns="45720" rtlCol="0" anchor="t">
            <a:normAutofit/>
          </a:bodyPr>
          <a:lstStyle/>
          <a:p>
            <a:r>
              <a:rPr lang="en-GB" dirty="0">
                <a:cs typeface="Calibri"/>
              </a:rPr>
              <a:t>The observer data should have columns for year and the other predictor variables, the observed effort and the observed bycatch (or catch) of each species to be estimated</a:t>
            </a:r>
            <a:br>
              <a:rPr lang="en-GB" dirty="0">
                <a:cs typeface="Calibri"/>
              </a:rPr>
            </a:br>
            <a:endParaRPr lang="en-GB" dirty="0">
              <a:ea typeface="Calibri"/>
              <a:cs typeface="Calibri"/>
            </a:endParaRPr>
          </a:p>
          <a:p>
            <a:r>
              <a:rPr lang="en-GB" dirty="0">
                <a:cs typeface="Calibri"/>
              </a:rPr>
              <a:t>The logbook data must also have the same predictor variables, and the total effort, all in the same units as the observed data</a:t>
            </a:r>
            <a:br>
              <a:rPr lang="en-GB" dirty="0">
                <a:cs typeface="Calibri"/>
              </a:rPr>
            </a:br>
            <a:endParaRPr lang="en-GB" dirty="0">
              <a:cs typeface="Calibri"/>
            </a:endParaRPr>
          </a:p>
          <a:p>
            <a:r>
              <a:rPr lang="en-GB" dirty="0">
                <a:ea typeface="Calibri" panose="020F0502020204030204"/>
                <a:cs typeface="Calibri"/>
              </a:rPr>
              <a:t>If there are any NA values, those rows will be deleted from the data set</a:t>
            </a:r>
          </a:p>
        </p:txBody>
      </p:sp>
      <p:sp>
        <p:nvSpPr>
          <p:cNvPr id="5" name="Title 1">
            <a:extLst>
              <a:ext uri="{FF2B5EF4-FFF2-40B4-BE49-F238E27FC236}">
                <a16:creationId xmlns:a16="http://schemas.microsoft.com/office/drawing/2014/main" id="{B81A3907-6678-8743-2876-BB3B0957A684}"/>
              </a:ext>
            </a:extLst>
          </p:cNvPr>
          <p:cNvSpPr>
            <a:spLocks noGrp="1"/>
          </p:cNvSpPr>
          <p:nvPr>
            <p:ph type="title"/>
          </p:nvPr>
        </p:nvSpPr>
        <p:spPr>
          <a:xfrm>
            <a:off x="838200" y="365125"/>
            <a:ext cx="10515600" cy="1325563"/>
          </a:xfrm>
        </p:spPr>
        <p:txBody>
          <a:bodyPr/>
          <a:lstStyle/>
          <a:p>
            <a:r>
              <a:rPr lang="en-GB" dirty="0"/>
              <a:t>Variable columns</a:t>
            </a:r>
            <a:endParaRPr lang="en-US" dirty="0"/>
          </a:p>
        </p:txBody>
      </p:sp>
    </p:spTree>
    <p:extLst>
      <p:ext uri="{BB962C8B-B14F-4D97-AF65-F5344CB8AC3E}">
        <p14:creationId xmlns:p14="http://schemas.microsoft.com/office/powerpoint/2010/main" val="301000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1DD88E-FA1D-40E0-181B-A01A0592B2F5}"/>
              </a:ext>
            </a:extLst>
          </p:cNvPr>
          <p:cNvSpPr>
            <a:spLocks noGrp="1"/>
          </p:cNvSpPr>
          <p:nvPr>
            <p:ph idx="1"/>
          </p:nvPr>
        </p:nvSpPr>
        <p:spPr>
          <a:xfrm>
            <a:off x="838200" y="1710067"/>
            <a:ext cx="10515600" cy="4817004"/>
          </a:xfrm>
        </p:spPr>
        <p:txBody>
          <a:bodyPr vert="horz" lIns="91440" tIns="45720" rIns="91440" bIns="45720" rtlCol="0" anchor="t">
            <a:normAutofit lnSpcReduction="10000"/>
          </a:bodyPr>
          <a:lstStyle/>
          <a:p>
            <a:r>
              <a:rPr lang="en-GB" dirty="0">
                <a:cs typeface="Calibri"/>
              </a:rPr>
              <a:t>To include the observed catches as known in the totals, include a column for unsampled effort in the logbook data (which can be zero in completely sampled trips/sets) and a column in both the logbook and observer data that can be used to match observer trips/sets to logbook records</a:t>
            </a:r>
          </a:p>
          <a:p>
            <a:pPr marL="0" indent="0">
              <a:buNone/>
            </a:pPr>
            <a:r>
              <a:rPr lang="en-GB" dirty="0">
                <a:cs typeface="Calibri"/>
              </a:rPr>
              <a:t>Observed bycatch + Predicted bycatch = Total bycatch</a:t>
            </a:r>
          </a:p>
          <a:p>
            <a:r>
              <a:rPr lang="en-GB" dirty="0">
                <a:ea typeface="Calibri"/>
                <a:cs typeface="Calibri"/>
              </a:rPr>
              <a:t>Bycatch will be predicted only from unobserved effort (i.e. trips or sets not sampled by observers)</a:t>
            </a:r>
          </a:p>
          <a:p>
            <a:r>
              <a:rPr lang="en-GB" dirty="0">
                <a:ea typeface="Calibri"/>
                <a:cs typeface="Calibri"/>
              </a:rPr>
              <a:t>This only works if </a:t>
            </a:r>
          </a:p>
          <a:p>
            <a:pPr lvl="1"/>
            <a:r>
              <a:rPr lang="en-GB" dirty="0">
                <a:ea typeface="Calibri"/>
                <a:cs typeface="Calibri"/>
              </a:rPr>
              <a:t>the amount of observed effort in a trip/set is always less than or equal to the amount of total effort</a:t>
            </a:r>
          </a:p>
          <a:p>
            <a:pPr lvl="1"/>
            <a:r>
              <a:rPr lang="en-GB" dirty="0">
                <a:ea typeface="Calibri"/>
                <a:cs typeface="Calibri"/>
              </a:rPr>
              <a:t>You can exactly match trips/sets</a:t>
            </a:r>
          </a:p>
          <a:p>
            <a:pPr marL="0" indent="0">
              <a:buNone/>
            </a:pPr>
            <a:endParaRPr lang="en-GB" dirty="0">
              <a:ea typeface="Calibri"/>
              <a:cs typeface="Calibri"/>
            </a:endParaRPr>
          </a:p>
        </p:txBody>
      </p:sp>
      <p:sp>
        <p:nvSpPr>
          <p:cNvPr id="5" name="Title 1">
            <a:extLst>
              <a:ext uri="{FF2B5EF4-FFF2-40B4-BE49-F238E27FC236}">
                <a16:creationId xmlns:a16="http://schemas.microsoft.com/office/drawing/2014/main" id="{8F180691-24C6-82FB-CA0E-5C67A30B07FC}"/>
              </a:ext>
            </a:extLst>
          </p:cNvPr>
          <p:cNvSpPr>
            <a:spLocks noGrp="1"/>
          </p:cNvSpPr>
          <p:nvPr>
            <p:ph type="title"/>
          </p:nvPr>
        </p:nvSpPr>
        <p:spPr>
          <a:xfrm>
            <a:off x="838200" y="365125"/>
            <a:ext cx="10515600" cy="1325563"/>
          </a:xfrm>
        </p:spPr>
        <p:txBody>
          <a:bodyPr/>
          <a:lstStyle/>
          <a:p>
            <a:r>
              <a:rPr lang="en-GB" dirty="0"/>
              <a:t>Including observed catch as a known constant</a:t>
            </a:r>
            <a:endParaRPr lang="en-US" dirty="0"/>
          </a:p>
        </p:txBody>
      </p:sp>
    </p:spTree>
    <p:extLst>
      <p:ext uri="{BB962C8B-B14F-4D97-AF65-F5344CB8AC3E}">
        <p14:creationId xmlns:p14="http://schemas.microsoft.com/office/powerpoint/2010/main" val="102609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890E2-7DAD-739D-B00F-59FABDB9EBA5}"/>
              </a:ext>
            </a:extLst>
          </p:cNvPr>
          <p:cNvSpPr>
            <a:spLocks noGrp="1"/>
          </p:cNvSpPr>
          <p:nvPr>
            <p:ph idx="1"/>
          </p:nvPr>
        </p:nvSpPr>
        <p:spPr>
          <a:xfrm>
            <a:off x="838200" y="1937157"/>
            <a:ext cx="10515600" cy="3780652"/>
          </a:xfrm>
        </p:spPr>
        <p:txBody>
          <a:bodyPr vert="horz" lIns="91440" tIns="45720" rIns="91440" bIns="45720" rtlCol="0" anchor="t">
            <a:normAutofit/>
          </a:bodyPr>
          <a:lstStyle/>
          <a:p>
            <a:r>
              <a:rPr lang="en-GB" sz="2600" dirty="0">
                <a:ea typeface="Calibri"/>
                <a:cs typeface="Calibri"/>
              </a:rPr>
              <a:t>For fisheries with high observer coverage (e.g. 20% or more), predicting bycatch from only unobserved effort would be preferred, because treating the whole fishery as unobserved might overestimate the variance</a:t>
            </a:r>
          </a:p>
        </p:txBody>
      </p:sp>
      <p:sp>
        <p:nvSpPr>
          <p:cNvPr id="5" name="Title 1">
            <a:extLst>
              <a:ext uri="{FF2B5EF4-FFF2-40B4-BE49-F238E27FC236}">
                <a16:creationId xmlns:a16="http://schemas.microsoft.com/office/drawing/2014/main" id="{939E45C4-26F7-533A-BFEF-1768BDB8BEBC}"/>
              </a:ext>
            </a:extLst>
          </p:cNvPr>
          <p:cNvSpPr>
            <a:spLocks noGrp="1"/>
          </p:cNvSpPr>
          <p:nvPr>
            <p:ph type="title"/>
          </p:nvPr>
        </p:nvSpPr>
        <p:spPr>
          <a:xfrm>
            <a:off x="838200" y="365125"/>
            <a:ext cx="10515600" cy="1325563"/>
          </a:xfrm>
        </p:spPr>
        <p:txBody>
          <a:bodyPr/>
          <a:lstStyle/>
          <a:p>
            <a:r>
              <a:rPr lang="en-GB" dirty="0"/>
              <a:t>Including observed catch as a known constant</a:t>
            </a:r>
            <a:endParaRPr lang="en-US" dirty="0"/>
          </a:p>
        </p:txBody>
      </p:sp>
    </p:spTree>
    <p:extLst>
      <p:ext uri="{BB962C8B-B14F-4D97-AF65-F5344CB8AC3E}">
        <p14:creationId xmlns:p14="http://schemas.microsoft.com/office/powerpoint/2010/main" val="298191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0CFE-C770-95C2-742E-73E26A2313C9}"/>
              </a:ext>
            </a:extLst>
          </p:cNvPr>
          <p:cNvSpPr>
            <a:spLocks noGrp="1"/>
          </p:cNvSpPr>
          <p:nvPr>
            <p:ph type="title"/>
          </p:nvPr>
        </p:nvSpPr>
        <p:spPr/>
        <p:txBody>
          <a:bodyPr/>
          <a:lstStyle/>
          <a:p>
            <a:r>
              <a:rPr lang="en-US" dirty="0"/>
              <a:t>Quality control and data  cleaning</a:t>
            </a:r>
          </a:p>
        </p:txBody>
      </p:sp>
      <p:sp>
        <p:nvSpPr>
          <p:cNvPr id="3" name="Content Placeholder 2">
            <a:extLst>
              <a:ext uri="{FF2B5EF4-FFF2-40B4-BE49-F238E27FC236}">
                <a16:creationId xmlns:a16="http://schemas.microsoft.com/office/drawing/2014/main" id="{DBA9C5A4-8776-C325-941B-2CA2BB2D4359}"/>
              </a:ext>
            </a:extLst>
          </p:cNvPr>
          <p:cNvSpPr>
            <a:spLocks noGrp="1"/>
          </p:cNvSpPr>
          <p:nvPr>
            <p:ph idx="1"/>
          </p:nvPr>
        </p:nvSpPr>
        <p:spPr/>
        <p:txBody>
          <a:bodyPr/>
          <a:lstStyle/>
          <a:p>
            <a:r>
              <a:rPr lang="en-US" dirty="0"/>
              <a:t>Before running </a:t>
            </a:r>
            <a:r>
              <a:rPr lang="en-US" dirty="0" err="1"/>
              <a:t>bycatchEstimator</a:t>
            </a:r>
            <a:r>
              <a:rPr lang="en-US" dirty="0"/>
              <a:t>, make plots to see if the data all look correct.</a:t>
            </a:r>
          </a:p>
          <a:p>
            <a:r>
              <a:rPr lang="en-US" dirty="0"/>
              <a:t>There is also a function (in beta testing) in the </a:t>
            </a:r>
            <a:r>
              <a:rPr lang="en-US" dirty="0" err="1"/>
              <a:t>bycatchEstimator</a:t>
            </a:r>
            <a:r>
              <a:rPr lang="en-US" dirty="0"/>
              <a:t> called </a:t>
            </a:r>
          </a:p>
          <a:p>
            <a:pPr marL="0" indent="0">
              <a:buNone/>
            </a:pPr>
            <a:r>
              <a:rPr lang="en-US" dirty="0" err="1"/>
              <a:t>dataCheck</a:t>
            </a:r>
            <a:r>
              <a:rPr lang="en-US" dirty="0"/>
              <a:t>() that takes the output of </a:t>
            </a:r>
            <a:r>
              <a:rPr lang="en-US" dirty="0" err="1"/>
              <a:t>BycatchSetup</a:t>
            </a:r>
            <a:r>
              <a:rPr lang="en-US" dirty="0"/>
              <a:t> as an input.</a:t>
            </a:r>
          </a:p>
          <a:p>
            <a:r>
              <a:rPr lang="en-US" dirty="0"/>
              <a:t>So, you can run </a:t>
            </a:r>
            <a:r>
              <a:rPr lang="en-US" dirty="0" err="1"/>
              <a:t>bycatchSetup</a:t>
            </a:r>
            <a:r>
              <a:rPr lang="en-US" dirty="0"/>
              <a:t>() then </a:t>
            </a:r>
            <a:r>
              <a:rPr lang="en-US" dirty="0" err="1"/>
              <a:t>dataCheck</a:t>
            </a:r>
            <a:r>
              <a:rPr lang="en-US" dirty="0"/>
              <a:t>() before running models.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047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C145-2F33-6820-6A8B-BFF0449E8541}"/>
              </a:ext>
            </a:extLst>
          </p:cNvPr>
          <p:cNvSpPr>
            <a:spLocks noGrp="1"/>
          </p:cNvSpPr>
          <p:nvPr>
            <p:ph type="title"/>
          </p:nvPr>
        </p:nvSpPr>
        <p:spPr>
          <a:xfrm>
            <a:off x="838200" y="517525"/>
            <a:ext cx="10515600" cy="1325563"/>
          </a:xfrm>
        </p:spPr>
        <p:txBody>
          <a:bodyPr/>
          <a:lstStyle/>
          <a:p>
            <a:r>
              <a:rPr lang="en-GB" dirty="0"/>
              <a:t>Quality of the data – things to look out for in model based estimation</a:t>
            </a:r>
          </a:p>
        </p:txBody>
      </p:sp>
      <p:sp>
        <p:nvSpPr>
          <p:cNvPr id="3" name="Content Placeholder 2">
            <a:extLst>
              <a:ext uri="{FF2B5EF4-FFF2-40B4-BE49-F238E27FC236}">
                <a16:creationId xmlns:a16="http://schemas.microsoft.com/office/drawing/2014/main" id="{32A965C5-90AC-3F24-B4B1-E9B716D26502}"/>
              </a:ext>
            </a:extLst>
          </p:cNvPr>
          <p:cNvSpPr>
            <a:spLocks noGrp="1"/>
          </p:cNvSpPr>
          <p:nvPr>
            <p:ph idx="1"/>
          </p:nvPr>
        </p:nvSpPr>
        <p:spPr>
          <a:xfrm>
            <a:off x="838199" y="2120900"/>
            <a:ext cx="11142785" cy="4351338"/>
          </a:xfrm>
        </p:spPr>
        <p:txBody>
          <a:bodyPr vert="horz" lIns="91440" tIns="45720" rIns="91440" bIns="45720" rtlCol="0" anchor="t">
            <a:normAutofit fontScale="92500" lnSpcReduction="20000"/>
          </a:bodyPr>
          <a:lstStyle/>
          <a:p>
            <a:r>
              <a:rPr lang="en-GB" dirty="0"/>
              <a:t>Factor variables must have all levels included in both observer and logbook data</a:t>
            </a:r>
          </a:p>
          <a:p>
            <a:r>
              <a:rPr lang="en-GB" dirty="0"/>
              <a:t>Range of numerical variables must be similar in observer and logbook data</a:t>
            </a:r>
          </a:p>
          <a:p>
            <a:r>
              <a:rPr lang="en-GB" dirty="0">
                <a:cs typeface="Calibri"/>
              </a:rPr>
              <a:t>Gaps in time series of bycatch or variables</a:t>
            </a:r>
          </a:p>
          <a:p>
            <a:pPr lvl="1"/>
            <a:r>
              <a:rPr lang="en-GB" dirty="0"/>
              <a:t>If the species was not observed in some levels of factor variables, the model may not be able to estimate coefficients for the variable</a:t>
            </a:r>
          </a:p>
          <a:p>
            <a:r>
              <a:rPr lang="en-GB" dirty="0"/>
              <a:t>For delta-lognormal and delta-gamma, must have at least some positive observations in each year</a:t>
            </a:r>
          </a:p>
          <a:p>
            <a:r>
              <a:rPr lang="en-GB" dirty="0"/>
              <a:t>Outliers</a:t>
            </a:r>
          </a:p>
          <a:p>
            <a:pPr lvl="1"/>
            <a:r>
              <a:rPr lang="en-GB" dirty="0"/>
              <a:t>If bycatch occurs in a set/trip with very low observed effort, this can inflate the bycatch estimate (</a:t>
            </a:r>
            <a:r>
              <a:rPr lang="en-GB" dirty="0" err="1"/>
              <a:t>eg</a:t>
            </a:r>
            <a:r>
              <a:rPr lang="en-GB" dirty="0"/>
              <a:t>  a typo in effort column)</a:t>
            </a:r>
          </a:p>
          <a:p>
            <a:r>
              <a:rPr lang="en-GB" dirty="0"/>
              <a:t>Step changes/Trends in diagnostic plots indicating possible changes in the fishery</a:t>
            </a:r>
          </a:p>
          <a:p>
            <a:endParaRPr lang="en-GB" dirty="0"/>
          </a:p>
        </p:txBody>
      </p:sp>
    </p:spTree>
    <p:extLst>
      <p:ext uri="{BB962C8B-B14F-4D97-AF65-F5344CB8AC3E}">
        <p14:creationId xmlns:p14="http://schemas.microsoft.com/office/powerpoint/2010/main" val="2532145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1234</Words>
  <Application>Microsoft Office PowerPoint</Application>
  <PresentationFormat>Widescreen</PresentationFormat>
  <Paragraphs>369</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Aptos Narrow</vt:lpstr>
      <vt:lpstr>Arial</vt:lpstr>
      <vt:lpstr>Calibri</vt:lpstr>
      <vt:lpstr>Calibri Light</vt:lpstr>
      <vt:lpstr>Times New Roman</vt:lpstr>
      <vt:lpstr>Office Theme</vt:lpstr>
      <vt:lpstr>Office Theme</vt:lpstr>
      <vt:lpstr>ICCAT Workshop: investigation into bycatch estimation methodologies </vt:lpstr>
      <vt:lpstr>Basic data setup</vt:lpstr>
      <vt:lpstr>Observer data sample units</vt:lpstr>
      <vt:lpstr>Logbook data sample units</vt:lpstr>
      <vt:lpstr>Variable columns</vt:lpstr>
      <vt:lpstr>Including observed catch as a known constant</vt:lpstr>
      <vt:lpstr>Including observed catch as a known constant</vt:lpstr>
      <vt:lpstr>Quality control and data  cleaning</vt:lpstr>
      <vt:lpstr>Quality of the data – things to look out for in model based estimation</vt:lpstr>
      <vt:lpstr>Categorical variables</vt:lpstr>
      <vt:lpstr>Numerical variables</vt:lpstr>
      <vt:lpstr>Years with no positive observations</vt:lpstr>
      <vt:lpstr>Data Summary Table</vt:lpstr>
      <vt:lpstr>Working with data in BycatchEstimator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ICCAT Workshop: investigation into bycatch estimation methodologies </dc:title>
  <dc:creator>Ana Adao</dc:creator>
  <cp:lastModifiedBy>Babcock, Elizabeth A</cp:lastModifiedBy>
  <cp:revision>504</cp:revision>
  <dcterms:created xsi:type="dcterms:W3CDTF">2023-06-26T17:22:31Z</dcterms:created>
  <dcterms:modified xsi:type="dcterms:W3CDTF">2024-07-14T15:19:03Z</dcterms:modified>
</cp:coreProperties>
</file>