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48" r:id="rId3"/>
  </p:sldMasterIdLst>
  <p:sldIdLst>
    <p:sldId id="501" r:id="rId4"/>
    <p:sldId id="506" r:id="rId5"/>
    <p:sldId id="507" r:id="rId6"/>
    <p:sldId id="260" r:id="rId7"/>
    <p:sldId id="503" r:id="rId8"/>
    <p:sldId id="504" r:id="rId9"/>
    <p:sldId id="5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160381-8880-B632-9856-C20727B9A5E5}" name="Babcock, Elizabeth A" initials="BEA" userId="S::ebabcock@miami.edu::02b9ec88-22ae-4f16-80a8-fd6316399148" providerId="AD"/>
  <p188:author id="{EB03E4FB-0A0A-13D5-007C-6E6686915E36}" name="Bill Harford" initials="BH" userId="BMTSzNptz1qQi3xXoN0yTEW19V3f8GZOjB9CV5BamJA=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9D7A5-9580-44EA-B7B7-11991BDC9BAA}" v="6" dt="2024-07-03T07:31:01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Adao" userId="4sg1S984hS8EFNoQqW+HZYqQVaroDF7FfhkaBBsjQzA=" providerId="None" clId="Web-{9DC9E721-5EE0-4400-B807-96B99A88FC68}"/>
    <pc:docChg chg="addSld modSld">
      <pc:chgData name="Ana Adao" userId="4sg1S984hS8EFNoQqW+HZYqQVaroDF7FfhkaBBsjQzA=" providerId="None" clId="Web-{9DC9E721-5EE0-4400-B807-96B99A88FC68}" dt="2023-07-03T15:21:38.372" v="226" actId="14100"/>
      <pc:docMkLst>
        <pc:docMk/>
      </pc:docMkLst>
      <pc:sldChg chg="modSp">
        <pc:chgData name="Ana Adao" userId="4sg1S984hS8EFNoQqW+HZYqQVaroDF7FfhkaBBsjQzA=" providerId="None" clId="Web-{9DC9E721-5EE0-4400-B807-96B99A88FC68}" dt="2023-07-03T15:21:38.372" v="226" actId="14100"/>
        <pc:sldMkLst>
          <pc:docMk/>
          <pc:sldMk cId="1686636143" sldId="260"/>
        </pc:sldMkLst>
        <pc:spChg chg="mod">
          <ac:chgData name="Ana Adao" userId="4sg1S984hS8EFNoQqW+HZYqQVaroDF7FfhkaBBsjQzA=" providerId="None" clId="Web-{9DC9E721-5EE0-4400-B807-96B99A88FC68}" dt="2023-07-03T15:21:38.372" v="226" actId="14100"/>
          <ac:spMkLst>
            <pc:docMk/>
            <pc:sldMk cId="1686636143" sldId="260"/>
            <ac:spMk id="3" creationId="{B6DEFDEE-80A3-4236-F11F-A9785E9E68A5}"/>
          </ac:spMkLst>
        </pc:spChg>
      </pc:sldChg>
      <pc:sldChg chg="modSp">
        <pc:chgData name="Ana Adao" userId="4sg1S984hS8EFNoQqW+HZYqQVaroDF7FfhkaBBsjQzA=" providerId="None" clId="Web-{9DC9E721-5EE0-4400-B807-96B99A88FC68}" dt="2023-07-03T15:08:38.494" v="131" actId="20577"/>
        <pc:sldMkLst>
          <pc:docMk/>
          <pc:sldMk cId="1159214609" sldId="501"/>
        </pc:sldMkLst>
        <pc:spChg chg="mod">
          <ac:chgData name="Ana Adao" userId="4sg1S984hS8EFNoQqW+HZYqQVaroDF7FfhkaBBsjQzA=" providerId="None" clId="Web-{9DC9E721-5EE0-4400-B807-96B99A88FC68}" dt="2023-07-03T15:08:38.494" v="131" actId="20577"/>
          <ac:spMkLst>
            <pc:docMk/>
            <pc:sldMk cId="1159214609" sldId="501"/>
            <ac:spMk id="3" creationId="{63BAF665-B884-33F4-7DC7-C6308D98A265}"/>
          </ac:spMkLst>
        </pc:spChg>
      </pc:sldChg>
      <pc:sldChg chg="modSp new">
        <pc:chgData name="Ana Adao" userId="4sg1S984hS8EFNoQqW+HZYqQVaroDF7FfhkaBBsjQzA=" providerId="None" clId="Web-{9DC9E721-5EE0-4400-B807-96B99A88FC68}" dt="2023-07-03T14:59:40.679" v="114" actId="20577"/>
        <pc:sldMkLst>
          <pc:docMk/>
          <pc:sldMk cId="577233979" sldId="503"/>
        </pc:sldMkLst>
        <pc:spChg chg="mod">
          <ac:chgData name="Ana Adao" userId="4sg1S984hS8EFNoQqW+HZYqQVaroDF7FfhkaBBsjQzA=" providerId="None" clId="Web-{9DC9E721-5EE0-4400-B807-96B99A88FC68}" dt="2023-07-03T14:57:28.421" v="4" actId="20577"/>
          <ac:spMkLst>
            <pc:docMk/>
            <pc:sldMk cId="577233979" sldId="503"/>
            <ac:spMk id="2" creationId="{F0674B7E-B30F-BE02-DC0C-96C6FE3C823E}"/>
          </ac:spMkLst>
        </pc:spChg>
        <pc:spChg chg="mod">
          <ac:chgData name="Ana Adao" userId="4sg1S984hS8EFNoQqW+HZYqQVaroDF7FfhkaBBsjQzA=" providerId="None" clId="Web-{9DC9E721-5EE0-4400-B807-96B99A88FC68}" dt="2023-07-03T14:59:40.679" v="114" actId="20577"/>
          <ac:spMkLst>
            <pc:docMk/>
            <pc:sldMk cId="577233979" sldId="503"/>
            <ac:spMk id="3" creationId="{4FCA1CCB-52DB-C25E-A9C8-A5FBC61C5EC5}"/>
          </ac:spMkLst>
        </pc:spChg>
      </pc:sldChg>
    </pc:docChg>
  </pc:docChgLst>
  <pc:docChgLst>
    <pc:chgData name="Ana Adao" userId="4sg1S984hS8EFNoQqW+HZYqQVaroDF7FfhkaBBsjQzA=" providerId="None" clId="Web-{FAA7D24E-E436-405B-9947-DD7656920A8F}"/>
    <pc:docChg chg="modSld">
      <pc:chgData name="Ana Adao" userId="4sg1S984hS8EFNoQqW+HZYqQVaroDF7FfhkaBBsjQzA=" providerId="None" clId="Web-{FAA7D24E-E436-405B-9947-DD7656920A8F}" dt="2023-07-12T14:43:53.591" v="1" actId="20577"/>
      <pc:docMkLst>
        <pc:docMk/>
      </pc:docMkLst>
      <pc:sldChg chg="modSp">
        <pc:chgData name="Ana Adao" userId="4sg1S984hS8EFNoQqW+HZYqQVaroDF7FfhkaBBsjQzA=" providerId="None" clId="Web-{FAA7D24E-E436-405B-9947-DD7656920A8F}" dt="2023-07-12T14:43:53.591" v="1" actId="20577"/>
        <pc:sldMkLst>
          <pc:docMk/>
          <pc:sldMk cId="1159214609" sldId="501"/>
        </pc:sldMkLst>
        <pc:spChg chg="mod">
          <ac:chgData name="Ana Adao" userId="4sg1S984hS8EFNoQqW+HZYqQVaroDF7FfhkaBBsjQzA=" providerId="None" clId="Web-{FAA7D24E-E436-405B-9947-DD7656920A8F}" dt="2023-07-12T14:43:53.591" v="1" actId="20577"/>
          <ac:spMkLst>
            <pc:docMk/>
            <pc:sldMk cId="1159214609" sldId="501"/>
            <ac:spMk id="3" creationId="{63BAF665-B884-33F4-7DC7-C6308D98A265}"/>
          </ac:spMkLst>
        </pc:spChg>
      </pc:sldChg>
    </pc:docChg>
  </pc:docChgLst>
  <pc:docChgLst>
    <pc:chgData name="Bill Harford" userId="BMTSzNptz1qQi3xXoN0yTEW19V3f8GZOjB9CV5BamJA=" providerId="None" clId="Web-{B0AC52E6-8A73-4036-AE85-35AD1DBD3A20}"/>
    <pc:docChg chg="modSld">
      <pc:chgData name="Bill Harford" userId="BMTSzNptz1qQi3xXoN0yTEW19V3f8GZOjB9CV5BamJA=" providerId="None" clId="Web-{B0AC52E6-8A73-4036-AE85-35AD1DBD3A20}" dt="2023-07-12T15:38:06.227" v="224" actId="1076"/>
      <pc:docMkLst>
        <pc:docMk/>
      </pc:docMkLst>
      <pc:sldChg chg="modSp">
        <pc:chgData name="Bill Harford" userId="BMTSzNptz1qQi3xXoN0yTEW19V3f8GZOjB9CV5BamJA=" providerId="None" clId="Web-{B0AC52E6-8A73-4036-AE85-35AD1DBD3A20}" dt="2023-07-12T15:30:48.058" v="213" actId="20577"/>
        <pc:sldMkLst>
          <pc:docMk/>
          <pc:sldMk cId="1686636143" sldId="260"/>
        </pc:sldMkLst>
        <pc:spChg chg="mod">
          <ac:chgData name="Bill Harford" userId="BMTSzNptz1qQi3xXoN0yTEW19V3f8GZOjB9CV5BamJA=" providerId="None" clId="Web-{B0AC52E6-8A73-4036-AE85-35AD1DBD3A20}" dt="2023-07-12T15:30:48.058" v="213" actId="20577"/>
          <ac:spMkLst>
            <pc:docMk/>
            <pc:sldMk cId="1686636143" sldId="260"/>
            <ac:spMk id="3" creationId="{B6DEFDEE-80A3-4236-F11F-A9785E9E68A5}"/>
          </ac:spMkLst>
        </pc:spChg>
      </pc:sldChg>
      <pc:sldChg chg="modSp">
        <pc:chgData name="Bill Harford" userId="BMTSzNptz1qQi3xXoN0yTEW19V3f8GZOjB9CV5BamJA=" providerId="None" clId="Web-{B0AC52E6-8A73-4036-AE85-35AD1DBD3A20}" dt="2023-07-12T15:38:06.227" v="224" actId="1076"/>
        <pc:sldMkLst>
          <pc:docMk/>
          <pc:sldMk cId="277607116" sldId="502"/>
        </pc:sldMkLst>
        <pc:graphicFrameChg chg="mod modGraphic">
          <ac:chgData name="Bill Harford" userId="BMTSzNptz1qQi3xXoN0yTEW19V3f8GZOjB9CV5BamJA=" providerId="None" clId="Web-{B0AC52E6-8A73-4036-AE85-35AD1DBD3A20}" dt="2023-07-12T15:38:06.227" v="224" actId="1076"/>
          <ac:graphicFrameMkLst>
            <pc:docMk/>
            <pc:sldMk cId="277607116" sldId="502"/>
            <ac:graphicFrameMk id="4" creationId="{DCD7F549-7ED6-EEB9-233A-7581718426E3}"/>
          </ac:graphicFrameMkLst>
        </pc:graphicFrameChg>
      </pc:sldChg>
      <pc:sldChg chg="modSp modCm">
        <pc:chgData name="Bill Harford" userId="BMTSzNptz1qQi3xXoN0yTEW19V3f8GZOjB9CV5BamJA=" providerId="None" clId="Web-{B0AC52E6-8A73-4036-AE85-35AD1DBD3A20}" dt="2023-07-12T15:35:31.925" v="216"/>
        <pc:sldMkLst>
          <pc:docMk/>
          <pc:sldMk cId="492865211" sldId="504"/>
        </pc:sldMkLst>
        <pc:spChg chg="mod">
          <ac:chgData name="Bill Harford" userId="BMTSzNptz1qQi3xXoN0yTEW19V3f8GZOjB9CV5BamJA=" providerId="None" clId="Web-{B0AC52E6-8A73-4036-AE85-35AD1DBD3A20}" dt="2023-07-12T15:34:57.862" v="215" actId="20577"/>
          <ac:spMkLst>
            <pc:docMk/>
            <pc:sldMk cId="492865211" sldId="504"/>
            <ac:spMk id="3" creationId="{B4130613-6FBD-F7FA-8ACC-9746098B4C7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ill Harford" userId="BMTSzNptz1qQi3xXoN0yTEW19V3f8GZOjB9CV5BamJA=" providerId="None" clId="Web-{B0AC52E6-8A73-4036-AE85-35AD1DBD3A20}" dt="2023-07-12T15:35:31.925" v="216"/>
              <pc2:cmMkLst xmlns:pc2="http://schemas.microsoft.com/office/powerpoint/2019/9/main/command">
                <pc:docMk/>
                <pc:sldMk cId="492865211" sldId="504"/>
                <pc2:cmMk id="{12C64D08-6D78-4786-A16F-FFAD00B7485F}"/>
              </pc2:cmMkLst>
            </pc226:cmChg>
          </p:ext>
        </pc:extLst>
      </pc:sldChg>
      <pc:sldChg chg="modSp">
        <pc:chgData name="Bill Harford" userId="BMTSzNptz1qQi3xXoN0yTEW19V3f8GZOjB9CV5BamJA=" providerId="None" clId="Web-{B0AC52E6-8A73-4036-AE85-35AD1DBD3A20}" dt="2023-07-12T15:31:06.011" v="214" actId="20577"/>
        <pc:sldMkLst>
          <pc:docMk/>
          <pc:sldMk cId="3891913834" sldId="507"/>
        </pc:sldMkLst>
        <pc:spChg chg="mod">
          <ac:chgData name="Bill Harford" userId="BMTSzNptz1qQi3xXoN0yTEW19V3f8GZOjB9CV5BamJA=" providerId="None" clId="Web-{B0AC52E6-8A73-4036-AE85-35AD1DBD3A20}" dt="2023-07-12T15:31:06.011" v="214" actId="20577"/>
          <ac:spMkLst>
            <pc:docMk/>
            <pc:sldMk cId="3891913834" sldId="507"/>
            <ac:spMk id="3" creationId="{2B60B312-819F-0212-2142-776D01D7164B}"/>
          </ac:spMkLst>
        </pc:spChg>
      </pc:sldChg>
    </pc:docChg>
  </pc:docChgLst>
  <pc:docChgLst>
    <pc:chgData name="Ana Adao" userId="4sg1S984hS8EFNoQqW+HZYqQVaroDF7FfhkaBBsjQzA=" providerId="None" clId="Web-{449A786C-5CBB-4DDC-8F1F-0F0B08C23ECA}"/>
    <pc:docChg chg="addSld addMainMaster modMainMaster">
      <pc:chgData name="Ana Adao" userId="4sg1S984hS8EFNoQqW+HZYqQVaroDF7FfhkaBBsjQzA=" providerId="None" clId="Web-{449A786C-5CBB-4DDC-8F1F-0F0B08C23ECA}" dt="2023-06-30T14:14:56.600" v="0"/>
      <pc:docMkLst>
        <pc:docMk/>
      </pc:docMkLst>
      <pc:sldChg chg="add">
        <pc:chgData name="Ana Adao" userId="4sg1S984hS8EFNoQqW+HZYqQVaroDF7FfhkaBBsjQzA=" providerId="None" clId="Web-{449A786C-5CBB-4DDC-8F1F-0F0B08C23ECA}" dt="2023-06-30T14:14:56.600" v="0"/>
        <pc:sldMkLst>
          <pc:docMk/>
          <pc:sldMk cId="277607116" sldId="502"/>
        </pc:sldMkLst>
      </pc:sldChg>
      <pc:sldMasterChg chg="replId modSldLayout">
        <pc:chgData name="Ana Adao" userId="4sg1S984hS8EFNoQqW+HZYqQVaroDF7FfhkaBBsjQzA=" providerId="None" clId="Web-{449A786C-5CBB-4DDC-8F1F-0F0B08C23ECA}" dt="2023-06-30T14:14:56.600" v="0"/>
        <pc:sldMasterMkLst>
          <pc:docMk/>
          <pc:sldMasterMk cId="405339940" sldId="2147483660"/>
        </pc:sldMasterMkLst>
        <pc:sldLayoutChg chg="replI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405339940" sldId="2147483660"/>
            <pc:sldLayoutMk cId="1940683286" sldId="2147483661"/>
          </pc:sldLayoutMkLst>
        </pc:sldLayoutChg>
        <pc:sldLayoutChg chg="replI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405339940" sldId="2147483660"/>
            <pc:sldLayoutMk cId="3270097731" sldId="2147483662"/>
          </pc:sldLayoutMkLst>
        </pc:sldLayoutChg>
        <pc:sldLayoutChg chg="replI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405339940" sldId="2147483660"/>
            <pc:sldLayoutMk cId="848417750" sldId="2147483663"/>
          </pc:sldLayoutMkLst>
        </pc:sldLayoutChg>
        <pc:sldLayoutChg chg="replI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405339940" sldId="2147483660"/>
            <pc:sldLayoutMk cId="431019557" sldId="2147483664"/>
          </pc:sldLayoutMkLst>
        </pc:sldLayoutChg>
        <pc:sldLayoutChg chg="replI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405339940" sldId="2147483660"/>
            <pc:sldLayoutMk cId="579616378" sldId="2147483665"/>
          </pc:sldLayoutMkLst>
        </pc:sldLayoutChg>
        <pc:sldLayoutChg chg="replI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405339940" sldId="2147483660"/>
            <pc:sldLayoutMk cId="1572717418" sldId="2147483666"/>
          </pc:sldLayoutMkLst>
        </pc:sldLayoutChg>
        <pc:sldLayoutChg chg="replI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405339940" sldId="2147483660"/>
            <pc:sldLayoutMk cId="4113401774" sldId="2147483667"/>
          </pc:sldLayoutMkLst>
        </pc:sldLayoutChg>
        <pc:sldLayoutChg chg="replI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405339940" sldId="2147483660"/>
            <pc:sldLayoutMk cId="2502083154" sldId="2147483668"/>
          </pc:sldLayoutMkLst>
        </pc:sldLayoutChg>
        <pc:sldLayoutChg chg="replI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405339940" sldId="2147483660"/>
            <pc:sldLayoutMk cId="1426921536" sldId="2147483669"/>
          </pc:sldLayoutMkLst>
        </pc:sldLayoutChg>
        <pc:sldLayoutChg chg="replI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405339940" sldId="2147483660"/>
            <pc:sldLayoutMk cId="1373053161" sldId="2147483670"/>
          </pc:sldLayoutMkLst>
        </pc:sldLayoutChg>
        <pc:sldLayoutChg chg="replI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405339940" sldId="2147483660"/>
            <pc:sldLayoutMk cId="1416334580" sldId="2147483671"/>
          </pc:sldLayoutMkLst>
        </pc:sldLayoutChg>
      </pc:sldMasterChg>
      <pc:sldMasterChg chg="add addSldLayout">
        <pc:chgData name="Ana Adao" userId="4sg1S984hS8EFNoQqW+HZYqQVaroDF7FfhkaBBsjQzA=" providerId="None" clId="Web-{449A786C-5CBB-4DDC-8F1F-0F0B08C23ECA}" dt="2023-06-30T14:14:56.600" v="0"/>
        <pc:sldMasterMkLst>
          <pc:docMk/>
          <pc:sldMasterMk cId="0" sldId="2147483672"/>
        </pc:sldMasterMkLst>
        <pc:sldLayoutChg chg="ad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0" sldId="2147483672"/>
            <pc:sldLayoutMk cId="0" sldId="2147483673"/>
          </pc:sldLayoutMkLst>
        </pc:sldLayoutChg>
        <pc:sldLayoutChg chg="ad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0" sldId="2147483672"/>
            <pc:sldLayoutMk cId="0" sldId="2147483674"/>
          </pc:sldLayoutMkLst>
        </pc:sldLayoutChg>
        <pc:sldLayoutChg chg="ad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0" sldId="2147483672"/>
            <pc:sldLayoutMk cId="0" sldId="2147483675"/>
          </pc:sldLayoutMkLst>
        </pc:sldLayoutChg>
        <pc:sldLayoutChg chg="ad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0" sldId="2147483672"/>
            <pc:sldLayoutMk cId="0" sldId="2147483676"/>
          </pc:sldLayoutMkLst>
        </pc:sldLayoutChg>
        <pc:sldLayoutChg chg="ad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0" sldId="2147483672"/>
            <pc:sldLayoutMk cId="0" sldId="2147483677"/>
          </pc:sldLayoutMkLst>
        </pc:sldLayoutChg>
        <pc:sldLayoutChg chg="ad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0" sldId="2147483672"/>
            <pc:sldLayoutMk cId="0" sldId="2147483678"/>
          </pc:sldLayoutMkLst>
        </pc:sldLayoutChg>
        <pc:sldLayoutChg chg="ad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0" sldId="2147483672"/>
            <pc:sldLayoutMk cId="0" sldId="2147483679"/>
          </pc:sldLayoutMkLst>
        </pc:sldLayoutChg>
        <pc:sldLayoutChg chg="ad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0" sldId="2147483672"/>
            <pc:sldLayoutMk cId="0" sldId="2147483680"/>
          </pc:sldLayoutMkLst>
        </pc:sldLayoutChg>
        <pc:sldLayoutChg chg="ad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0" sldId="2147483672"/>
            <pc:sldLayoutMk cId="0" sldId="2147483681"/>
          </pc:sldLayoutMkLst>
        </pc:sldLayoutChg>
        <pc:sldLayoutChg chg="ad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0" sldId="2147483672"/>
            <pc:sldLayoutMk cId="0" sldId="2147483682"/>
          </pc:sldLayoutMkLst>
        </pc:sldLayoutChg>
        <pc:sldLayoutChg chg="add">
          <pc:chgData name="Ana Adao" userId="4sg1S984hS8EFNoQqW+HZYqQVaroDF7FfhkaBBsjQzA=" providerId="None" clId="Web-{449A786C-5CBB-4DDC-8F1F-0F0B08C23ECA}" dt="2023-06-30T14:14:56.600" v="0"/>
          <pc:sldLayoutMkLst>
            <pc:docMk/>
            <pc:sldMasterMk cId="0" sldId="2147483672"/>
            <pc:sldLayoutMk cId="0" sldId="2147483683"/>
          </pc:sldLayoutMkLst>
        </pc:sldLayoutChg>
      </pc:sldMasterChg>
    </pc:docChg>
  </pc:docChgLst>
  <pc:docChgLst>
    <pc:chgData name="Ana Adao" userId="4sg1S984hS8EFNoQqW+HZYqQVaroDF7FfhkaBBsjQzA=" providerId="None" clId="Web-{4E59D7A5-9580-44EA-B7B7-11991BDC9BAA}"/>
    <pc:docChg chg="modSld">
      <pc:chgData name="Ana Adao" userId="4sg1S984hS8EFNoQqW+HZYqQVaroDF7FfhkaBBsjQzA=" providerId="None" clId="Web-{4E59D7A5-9580-44EA-B7B7-11991BDC9BAA}" dt="2024-07-03T07:30:58.425" v="4" actId="20577"/>
      <pc:docMkLst>
        <pc:docMk/>
      </pc:docMkLst>
      <pc:sldChg chg="modSp">
        <pc:chgData name="Ana Adao" userId="4sg1S984hS8EFNoQqW+HZYqQVaroDF7FfhkaBBsjQzA=" providerId="None" clId="Web-{4E59D7A5-9580-44EA-B7B7-11991BDC9BAA}" dt="2024-07-03T07:30:58.425" v="4" actId="20577"/>
        <pc:sldMkLst>
          <pc:docMk/>
          <pc:sldMk cId="1159214609" sldId="501"/>
        </pc:sldMkLst>
        <pc:spChg chg="mod">
          <ac:chgData name="Ana Adao" userId="4sg1S984hS8EFNoQqW+HZYqQVaroDF7FfhkaBBsjQzA=" providerId="None" clId="Web-{4E59D7A5-9580-44EA-B7B7-11991BDC9BAA}" dt="2024-07-03T07:30:58.425" v="4" actId="20577"/>
          <ac:spMkLst>
            <pc:docMk/>
            <pc:sldMk cId="1159214609" sldId="501"/>
            <ac:spMk id="3" creationId="{63BAF665-B884-33F4-7DC7-C6308D98A265}"/>
          </ac:spMkLst>
        </pc:spChg>
      </pc:sldChg>
    </pc:docChg>
  </pc:docChgLst>
  <pc:docChgLst>
    <pc:chgData name="Bill Harford" userId="BMTSzNptz1qQi3xXoN0yTEW19V3f8GZOjB9CV5BamJA=" providerId="None" clId="Web-{596320C3-7FA5-4379-A337-8D0239BA19C8}"/>
    <pc:docChg chg="mod modSld">
      <pc:chgData name="Bill Harford" userId="BMTSzNptz1qQi3xXoN0yTEW19V3f8GZOjB9CV5BamJA=" providerId="None" clId="Web-{596320C3-7FA5-4379-A337-8D0239BA19C8}" dt="2023-07-10T20:50:07.739" v="27"/>
      <pc:docMkLst>
        <pc:docMk/>
      </pc:docMkLst>
      <pc:sldChg chg="modSp">
        <pc:chgData name="Bill Harford" userId="BMTSzNptz1qQi3xXoN0yTEW19V3f8GZOjB9CV5BamJA=" providerId="None" clId="Web-{596320C3-7FA5-4379-A337-8D0239BA19C8}" dt="2023-07-10T20:44:43.602" v="20" actId="20577"/>
        <pc:sldMkLst>
          <pc:docMk/>
          <pc:sldMk cId="1686636143" sldId="260"/>
        </pc:sldMkLst>
        <pc:spChg chg="mod">
          <ac:chgData name="Bill Harford" userId="BMTSzNptz1qQi3xXoN0yTEW19V3f8GZOjB9CV5BamJA=" providerId="None" clId="Web-{596320C3-7FA5-4379-A337-8D0239BA19C8}" dt="2023-07-10T20:44:43.602" v="20" actId="20577"/>
          <ac:spMkLst>
            <pc:docMk/>
            <pc:sldMk cId="1686636143" sldId="260"/>
            <ac:spMk id="3" creationId="{B6DEFDEE-80A3-4236-F11F-A9785E9E68A5}"/>
          </ac:spMkLst>
        </pc:spChg>
      </pc:sldChg>
      <pc:sldChg chg="modSp">
        <pc:chgData name="Bill Harford" userId="BMTSzNptz1qQi3xXoN0yTEW19V3f8GZOjB9CV5BamJA=" providerId="None" clId="Web-{596320C3-7FA5-4379-A337-8D0239BA19C8}" dt="2023-07-10T20:44:57.524" v="23" actId="20577"/>
        <pc:sldMkLst>
          <pc:docMk/>
          <pc:sldMk cId="577233979" sldId="503"/>
        </pc:sldMkLst>
        <pc:spChg chg="mod">
          <ac:chgData name="Bill Harford" userId="BMTSzNptz1qQi3xXoN0yTEW19V3f8GZOjB9CV5BamJA=" providerId="None" clId="Web-{596320C3-7FA5-4379-A337-8D0239BA19C8}" dt="2023-07-10T20:44:57.524" v="23" actId="20577"/>
          <ac:spMkLst>
            <pc:docMk/>
            <pc:sldMk cId="577233979" sldId="503"/>
            <ac:spMk id="3" creationId="{4FCA1CCB-52DB-C25E-A9C8-A5FBC61C5EC5}"/>
          </ac:spMkLst>
        </pc:spChg>
      </pc:sldChg>
      <pc:sldChg chg="modSp addCm">
        <pc:chgData name="Bill Harford" userId="BMTSzNptz1qQi3xXoN0yTEW19V3f8GZOjB9CV5BamJA=" providerId="None" clId="Web-{596320C3-7FA5-4379-A337-8D0239BA19C8}" dt="2023-07-10T20:50:07.739" v="27"/>
        <pc:sldMkLst>
          <pc:docMk/>
          <pc:sldMk cId="492865211" sldId="504"/>
        </pc:sldMkLst>
        <pc:spChg chg="mod">
          <ac:chgData name="Bill Harford" userId="BMTSzNptz1qQi3xXoN0yTEW19V3f8GZOjB9CV5BamJA=" providerId="None" clId="Web-{596320C3-7FA5-4379-A337-8D0239BA19C8}" dt="2023-07-10T20:47:43.812" v="26" actId="20577"/>
          <ac:spMkLst>
            <pc:docMk/>
            <pc:sldMk cId="492865211" sldId="504"/>
            <ac:spMk id="3" creationId="{B4130613-6FBD-F7FA-8ACC-9746098B4C7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BMTSzNptz1qQi3xXoN0yTEW19V3f8GZOjB9CV5BamJA=" providerId="None" clId="Web-{596320C3-7FA5-4379-A337-8D0239BA19C8}" dt="2023-07-10T20:50:07.739" v="27"/>
              <pc2:cmMkLst xmlns:pc2="http://schemas.microsoft.com/office/powerpoint/2019/9/main/command">
                <pc:docMk/>
                <pc:sldMk cId="492865211" sldId="504"/>
                <pc2:cmMk id="{12C64D08-6D78-4786-A16F-FFAD00B7485F}"/>
              </pc2:cmMkLst>
            </pc226:cmChg>
          </p:ext>
        </pc:extLst>
      </pc:sldChg>
      <pc:sldChg chg="modSp">
        <pc:chgData name="Bill Harford" userId="BMTSzNptz1qQi3xXoN0yTEW19V3f8GZOjB9CV5BamJA=" providerId="None" clId="Web-{596320C3-7FA5-4379-A337-8D0239BA19C8}" dt="2023-07-10T20:34:03.187" v="2" actId="1076"/>
        <pc:sldMkLst>
          <pc:docMk/>
          <pc:sldMk cId="3160096383" sldId="506"/>
        </pc:sldMkLst>
        <pc:spChg chg="mod">
          <ac:chgData name="Bill Harford" userId="BMTSzNptz1qQi3xXoN0yTEW19V3f8GZOjB9CV5BamJA=" providerId="None" clId="Web-{596320C3-7FA5-4379-A337-8D0239BA19C8}" dt="2023-07-10T20:33:58.031" v="0" actId="1076"/>
          <ac:spMkLst>
            <pc:docMk/>
            <pc:sldMk cId="3160096383" sldId="506"/>
            <ac:spMk id="3" creationId="{5B3B49BF-F04C-B7BE-F25A-FCB39FB5B4E3}"/>
          </ac:spMkLst>
        </pc:spChg>
        <pc:picChg chg="mod">
          <ac:chgData name="Bill Harford" userId="BMTSzNptz1qQi3xXoN0yTEW19V3f8GZOjB9CV5BamJA=" providerId="None" clId="Web-{596320C3-7FA5-4379-A337-8D0239BA19C8}" dt="2023-07-10T20:34:00.453" v="1" actId="1076"/>
          <ac:picMkLst>
            <pc:docMk/>
            <pc:sldMk cId="3160096383" sldId="506"/>
            <ac:picMk id="4" creationId="{F54EB195-7C89-4683-F4A5-1B7F1FCFE668}"/>
          </ac:picMkLst>
        </pc:picChg>
        <pc:picChg chg="mod">
          <ac:chgData name="Bill Harford" userId="BMTSzNptz1qQi3xXoN0yTEW19V3f8GZOjB9CV5BamJA=" providerId="None" clId="Web-{596320C3-7FA5-4379-A337-8D0239BA19C8}" dt="2023-07-10T20:34:03.187" v="2" actId="1076"/>
          <ac:picMkLst>
            <pc:docMk/>
            <pc:sldMk cId="3160096383" sldId="506"/>
            <ac:picMk id="5" creationId="{66D3841D-6268-2F5E-2D83-138B7CA712A0}"/>
          </ac:picMkLst>
        </pc:picChg>
      </pc:sldChg>
      <pc:sldChg chg="modSp addCm">
        <pc:chgData name="Bill Harford" userId="BMTSzNptz1qQi3xXoN0yTEW19V3f8GZOjB9CV5BamJA=" providerId="None" clId="Web-{596320C3-7FA5-4379-A337-8D0239BA19C8}" dt="2023-07-10T20:34:48.829" v="5"/>
        <pc:sldMkLst>
          <pc:docMk/>
          <pc:sldMk cId="3891913834" sldId="507"/>
        </pc:sldMkLst>
        <pc:spChg chg="mod">
          <ac:chgData name="Bill Harford" userId="BMTSzNptz1qQi3xXoN0yTEW19V3f8GZOjB9CV5BamJA=" providerId="None" clId="Web-{596320C3-7FA5-4379-A337-8D0239BA19C8}" dt="2023-07-10T20:34:28.125" v="3" actId="20577"/>
          <ac:spMkLst>
            <pc:docMk/>
            <pc:sldMk cId="3891913834" sldId="507"/>
            <ac:spMk id="3" creationId="{2B60B312-819F-0212-2142-776D01D7164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BMTSzNptz1qQi3xXoN0yTEW19V3f8GZOjB9CV5BamJA=" providerId="None" clId="Web-{596320C3-7FA5-4379-A337-8D0239BA19C8}" dt="2023-07-10T20:34:48.829" v="5"/>
              <pc2:cmMkLst xmlns:pc2="http://schemas.microsoft.com/office/powerpoint/2019/9/main/command">
                <pc:docMk/>
                <pc:sldMk cId="3891913834" sldId="507"/>
                <pc2:cmMk id="{6477BAD0-9838-47B6-8E9C-AB37D014B8AE}"/>
              </pc2:cmMkLst>
            </pc226:cmChg>
          </p:ext>
        </pc:extLst>
      </pc:sldChg>
    </pc:docChg>
  </pc:docChgLst>
  <pc:docChgLst>
    <pc:chgData name="Ana Adao" userId="70b107cf3fce3f67" providerId="LiveId" clId="{56F61F78-C745-47F1-9D99-795CB73D2723}"/>
    <pc:docChg chg="custSel addSld delSld modSld sldOrd">
      <pc:chgData name="Ana Adao" userId="70b107cf3fce3f67" providerId="LiveId" clId="{56F61F78-C745-47F1-9D99-795CB73D2723}" dt="2023-06-26T17:18:28.896" v="7"/>
      <pc:docMkLst>
        <pc:docMk/>
      </pc:docMkLst>
      <pc:sldChg chg="new del">
        <pc:chgData name="Ana Adao" userId="70b107cf3fce3f67" providerId="LiveId" clId="{56F61F78-C745-47F1-9D99-795CB73D2723}" dt="2023-06-26T17:18:17.630" v="4" actId="47"/>
        <pc:sldMkLst>
          <pc:docMk/>
          <pc:sldMk cId="460978893" sldId="256"/>
        </pc:sldMkLst>
      </pc:sldChg>
      <pc:sldChg chg="add ord">
        <pc:chgData name="Ana Adao" userId="70b107cf3fce3f67" providerId="LiveId" clId="{56F61F78-C745-47F1-9D99-795CB73D2723}" dt="2023-06-26T17:18:28.896" v="7"/>
        <pc:sldMkLst>
          <pc:docMk/>
          <pc:sldMk cId="1686636143" sldId="260"/>
        </pc:sldMkLst>
      </pc:sldChg>
      <pc:sldChg chg="add">
        <pc:chgData name="Ana Adao" userId="70b107cf3fce3f67" providerId="LiveId" clId="{56F61F78-C745-47F1-9D99-795CB73D2723}" dt="2023-06-26T17:18:05.764" v="1"/>
        <pc:sldMkLst>
          <pc:docMk/>
          <pc:sldMk cId="2338248970" sldId="485"/>
        </pc:sldMkLst>
      </pc:sldChg>
      <pc:sldChg chg="modSp add mod">
        <pc:chgData name="Ana Adao" userId="70b107cf3fce3f67" providerId="LiveId" clId="{56F61F78-C745-47F1-9D99-795CB73D2723}" dt="2023-06-26T17:18:25.263" v="5" actId="1076"/>
        <pc:sldMkLst>
          <pc:docMk/>
          <pc:sldMk cId="2167233243" sldId="499"/>
        </pc:sldMkLst>
        <pc:spChg chg="mod">
          <ac:chgData name="Ana Adao" userId="70b107cf3fce3f67" providerId="LiveId" clId="{56F61F78-C745-47F1-9D99-795CB73D2723}" dt="2023-06-26T17:18:25.263" v="5" actId="1076"/>
          <ac:spMkLst>
            <pc:docMk/>
            <pc:sldMk cId="2167233243" sldId="499"/>
            <ac:spMk id="3" creationId="{00000000-0000-0000-0000-000000000000}"/>
          </ac:spMkLst>
        </pc:spChg>
      </pc:sldChg>
      <pc:sldChg chg="add">
        <pc:chgData name="Ana Adao" userId="70b107cf3fce3f67" providerId="LiveId" clId="{56F61F78-C745-47F1-9D99-795CB73D2723}" dt="2023-06-26T17:18:05.764" v="1"/>
        <pc:sldMkLst>
          <pc:docMk/>
          <pc:sldMk cId="182484653" sldId="500"/>
        </pc:sldMkLst>
      </pc:sldChg>
      <pc:sldChg chg="add">
        <pc:chgData name="Ana Adao" userId="70b107cf3fce3f67" providerId="LiveId" clId="{56F61F78-C745-47F1-9D99-795CB73D2723}" dt="2023-06-26T17:18:15.295" v="3"/>
        <pc:sldMkLst>
          <pc:docMk/>
          <pc:sldMk cId="1159214609" sldId="501"/>
        </pc:sldMkLst>
      </pc:sldChg>
    </pc:docChg>
  </pc:docChgLst>
  <pc:docChgLst>
    <pc:chgData name="Ana Adao" userId="4sg1S984hS8EFNoQqW+HZYqQVaroDF7FfhkaBBsjQzA=" providerId="None" clId="Web-{DE74DF0D-BFB7-4A3C-A899-30A0F33D35B8}"/>
    <pc:docChg chg="modSld sldOrd">
      <pc:chgData name="Ana Adao" userId="4sg1S984hS8EFNoQqW+HZYqQVaroDF7FfhkaBBsjQzA=" providerId="None" clId="Web-{DE74DF0D-BFB7-4A3C-A899-30A0F33D35B8}" dt="2023-07-06T14:23:49.109" v="3"/>
      <pc:docMkLst>
        <pc:docMk/>
      </pc:docMkLst>
      <pc:sldChg chg="ord">
        <pc:chgData name="Ana Adao" userId="4sg1S984hS8EFNoQqW+HZYqQVaroDF7FfhkaBBsjQzA=" providerId="None" clId="Web-{DE74DF0D-BFB7-4A3C-A899-30A0F33D35B8}" dt="2023-07-06T14:23:49.109" v="3"/>
        <pc:sldMkLst>
          <pc:docMk/>
          <pc:sldMk cId="1686636143" sldId="260"/>
        </pc:sldMkLst>
      </pc:sldChg>
      <pc:sldChg chg="mod modShow">
        <pc:chgData name="Ana Adao" userId="4sg1S984hS8EFNoQqW+HZYqQVaroDF7FfhkaBBsjQzA=" providerId="None" clId="Web-{DE74DF0D-BFB7-4A3C-A899-30A0F33D35B8}" dt="2023-07-06T14:23:24.109" v="0"/>
        <pc:sldMkLst>
          <pc:docMk/>
          <pc:sldMk cId="2167233243" sldId="499"/>
        </pc:sldMkLst>
      </pc:sldChg>
      <pc:sldChg chg="mod ord modShow">
        <pc:chgData name="Ana Adao" userId="4sg1S984hS8EFNoQqW+HZYqQVaroDF7FfhkaBBsjQzA=" providerId="None" clId="Web-{DE74DF0D-BFB7-4A3C-A899-30A0F33D35B8}" dt="2023-07-06T14:23:43.812" v="2"/>
        <pc:sldMkLst>
          <pc:docMk/>
          <pc:sldMk cId="182484653" sldId="500"/>
        </pc:sldMkLst>
      </pc:sldChg>
    </pc:docChg>
  </pc:docChgLst>
  <pc:docChgLst>
    <pc:chgData name="Ana Adao" userId="4sg1S984hS8EFNoQqW+HZYqQVaroDF7FfhkaBBsjQzA=" providerId="None" clId="Web-{9D752E82-6ED6-4BDA-B669-B3C1C31FC92C}"/>
    <pc:docChg chg="addSld modSld sldOrd">
      <pc:chgData name="Ana Adao" userId="4sg1S984hS8EFNoQqW+HZYqQVaroDF7FfhkaBBsjQzA=" providerId="None" clId="Web-{9D752E82-6ED6-4BDA-B669-B3C1C31FC92C}" dt="2023-07-06T15:51:55.919" v="159"/>
      <pc:docMkLst>
        <pc:docMk/>
      </pc:docMkLst>
      <pc:sldChg chg="modSp">
        <pc:chgData name="Ana Adao" userId="4sg1S984hS8EFNoQqW+HZYqQVaroDF7FfhkaBBsjQzA=" providerId="None" clId="Web-{9D752E82-6ED6-4BDA-B669-B3C1C31FC92C}" dt="2023-07-06T15:47:55.130" v="1" actId="20577"/>
        <pc:sldMkLst>
          <pc:docMk/>
          <pc:sldMk cId="1686636143" sldId="260"/>
        </pc:sldMkLst>
        <pc:spChg chg="mod">
          <ac:chgData name="Ana Adao" userId="4sg1S984hS8EFNoQqW+HZYqQVaroDF7FfhkaBBsjQzA=" providerId="None" clId="Web-{9D752E82-6ED6-4BDA-B669-B3C1C31FC92C}" dt="2023-07-06T15:47:55.130" v="1" actId="20577"/>
          <ac:spMkLst>
            <pc:docMk/>
            <pc:sldMk cId="1686636143" sldId="260"/>
            <ac:spMk id="3" creationId="{B6DEFDEE-80A3-4236-F11F-A9785E9E68A5}"/>
          </ac:spMkLst>
        </pc:spChg>
      </pc:sldChg>
      <pc:sldChg chg="modSp">
        <pc:chgData name="Ana Adao" userId="4sg1S984hS8EFNoQqW+HZYqQVaroDF7FfhkaBBsjQzA=" providerId="None" clId="Web-{9D752E82-6ED6-4BDA-B669-B3C1C31FC92C}" dt="2023-07-06T15:51:23.137" v="142" actId="20577"/>
        <pc:sldMkLst>
          <pc:docMk/>
          <pc:sldMk cId="2338248970" sldId="485"/>
        </pc:sldMkLst>
        <pc:spChg chg="mod">
          <ac:chgData name="Ana Adao" userId="4sg1S984hS8EFNoQqW+HZYqQVaroDF7FfhkaBBsjQzA=" providerId="None" clId="Web-{9D752E82-6ED6-4BDA-B669-B3C1C31FC92C}" dt="2023-07-06T15:51:23.137" v="142" actId="20577"/>
          <ac:spMkLst>
            <pc:docMk/>
            <pc:sldMk cId="2338248970" sldId="485"/>
            <ac:spMk id="4" creationId="{131EDB1C-E27A-50EA-C9CE-7639065E771A}"/>
          </ac:spMkLst>
        </pc:spChg>
      </pc:sldChg>
      <pc:sldChg chg="ord">
        <pc:chgData name="Ana Adao" userId="4sg1S984hS8EFNoQqW+HZYqQVaroDF7FfhkaBBsjQzA=" providerId="None" clId="Web-{9D752E82-6ED6-4BDA-B669-B3C1C31FC92C}" dt="2023-07-06T15:51:55.919" v="159"/>
        <pc:sldMkLst>
          <pc:docMk/>
          <pc:sldMk cId="577233979" sldId="503"/>
        </pc:sldMkLst>
      </pc:sldChg>
      <pc:sldChg chg="modSp new">
        <pc:chgData name="Ana Adao" userId="4sg1S984hS8EFNoQqW+HZYqQVaroDF7FfhkaBBsjQzA=" providerId="None" clId="Web-{9D752E82-6ED6-4BDA-B669-B3C1C31FC92C}" dt="2023-07-06T15:51:05.605" v="140" actId="20577"/>
        <pc:sldMkLst>
          <pc:docMk/>
          <pc:sldMk cId="492865211" sldId="504"/>
        </pc:sldMkLst>
        <pc:spChg chg="mod">
          <ac:chgData name="Ana Adao" userId="4sg1S984hS8EFNoQqW+HZYqQVaroDF7FfhkaBBsjQzA=" providerId="None" clId="Web-{9D752E82-6ED6-4BDA-B669-B3C1C31FC92C}" dt="2023-07-06T15:48:02.505" v="4" actId="20577"/>
          <ac:spMkLst>
            <pc:docMk/>
            <pc:sldMk cId="492865211" sldId="504"/>
            <ac:spMk id="2" creationId="{2F28374F-6F69-3756-3D55-43EE46C1C997}"/>
          </ac:spMkLst>
        </pc:spChg>
        <pc:spChg chg="mod">
          <ac:chgData name="Ana Adao" userId="4sg1S984hS8EFNoQqW+HZYqQVaroDF7FfhkaBBsjQzA=" providerId="None" clId="Web-{9D752E82-6ED6-4BDA-B669-B3C1C31FC92C}" dt="2023-07-06T15:51:05.605" v="140" actId="20577"/>
          <ac:spMkLst>
            <pc:docMk/>
            <pc:sldMk cId="492865211" sldId="504"/>
            <ac:spMk id="3" creationId="{B4130613-6FBD-F7FA-8ACC-9746098B4C77}"/>
          </ac:spMkLst>
        </pc:spChg>
      </pc:sldChg>
      <pc:sldChg chg="modSp new">
        <pc:chgData name="Ana Adao" userId="4sg1S984hS8EFNoQqW+HZYqQVaroDF7FfhkaBBsjQzA=" providerId="None" clId="Web-{9D752E82-6ED6-4BDA-B669-B3C1C31FC92C}" dt="2023-07-06T15:51:41.481" v="158" actId="20577"/>
        <pc:sldMkLst>
          <pc:docMk/>
          <pc:sldMk cId="557427503" sldId="505"/>
        </pc:sldMkLst>
        <pc:spChg chg="mod">
          <ac:chgData name="Ana Adao" userId="4sg1S984hS8EFNoQqW+HZYqQVaroDF7FfhkaBBsjQzA=" providerId="None" clId="Web-{9D752E82-6ED6-4BDA-B669-B3C1C31FC92C}" dt="2023-07-06T15:51:33.293" v="145" actId="20577"/>
          <ac:spMkLst>
            <pc:docMk/>
            <pc:sldMk cId="557427503" sldId="505"/>
            <ac:spMk id="2" creationId="{E1139060-7580-C60F-89BE-1924C64DBE07}"/>
          </ac:spMkLst>
        </pc:spChg>
        <pc:spChg chg="mod">
          <ac:chgData name="Ana Adao" userId="4sg1S984hS8EFNoQqW+HZYqQVaroDF7FfhkaBBsjQzA=" providerId="None" clId="Web-{9D752E82-6ED6-4BDA-B669-B3C1C31FC92C}" dt="2023-07-06T15:51:41.481" v="158" actId="20577"/>
          <ac:spMkLst>
            <pc:docMk/>
            <pc:sldMk cId="557427503" sldId="505"/>
            <ac:spMk id="3" creationId="{F92753C2-8F17-8B46-ACA9-564E3494AF6C}"/>
          </ac:spMkLst>
        </pc:spChg>
      </pc:sldChg>
    </pc:docChg>
  </pc:docChgLst>
  <pc:docChgLst>
    <pc:chgData name="Ana Adao" userId="4sg1S984hS8EFNoQqW+HZYqQVaroDF7FfhkaBBsjQzA=" providerId="None" clId="Web-{3A5C6932-F587-4968-9365-74538A8382AB}"/>
    <pc:docChg chg="modSld">
      <pc:chgData name="Ana Adao" userId="4sg1S984hS8EFNoQqW+HZYqQVaroDF7FfhkaBBsjQzA=" providerId="None" clId="Web-{3A5C6932-F587-4968-9365-74538A8382AB}" dt="2023-07-11T15:12:53.590" v="12" actId="20577"/>
      <pc:docMkLst>
        <pc:docMk/>
      </pc:docMkLst>
      <pc:sldChg chg="modSp">
        <pc:chgData name="Ana Adao" userId="4sg1S984hS8EFNoQqW+HZYqQVaroDF7FfhkaBBsjQzA=" providerId="None" clId="Web-{3A5C6932-F587-4968-9365-74538A8382AB}" dt="2023-07-11T15:12:53.590" v="12" actId="20577"/>
        <pc:sldMkLst>
          <pc:docMk/>
          <pc:sldMk cId="492865211" sldId="504"/>
        </pc:sldMkLst>
        <pc:spChg chg="mod">
          <ac:chgData name="Ana Adao" userId="4sg1S984hS8EFNoQqW+HZYqQVaroDF7FfhkaBBsjQzA=" providerId="None" clId="Web-{3A5C6932-F587-4968-9365-74538A8382AB}" dt="2023-07-11T15:12:53.590" v="12" actId="20577"/>
          <ac:spMkLst>
            <pc:docMk/>
            <pc:sldMk cId="492865211" sldId="504"/>
            <ac:spMk id="3" creationId="{B4130613-6FBD-F7FA-8ACC-9746098B4C77}"/>
          </ac:spMkLst>
        </pc:spChg>
      </pc:sldChg>
      <pc:sldChg chg="modSp delCm">
        <pc:chgData name="Ana Adao" userId="4sg1S984hS8EFNoQqW+HZYqQVaroDF7FfhkaBBsjQzA=" providerId="None" clId="Web-{3A5C6932-F587-4968-9365-74538A8382AB}" dt="2023-07-11T15:12:13.322" v="3" actId="20577"/>
        <pc:sldMkLst>
          <pc:docMk/>
          <pc:sldMk cId="3891913834" sldId="507"/>
        </pc:sldMkLst>
        <pc:spChg chg="mod">
          <ac:chgData name="Ana Adao" userId="4sg1S984hS8EFNoQqW+HZYqQVaroDF7FfhkaBBsjQzA=" providerId="None" clId="Web-{3A5C6932-F587-4968-9365-74538A8382AB}" dt="2023-07-11T15:12:13.322" v="3" actId="20577"/>
          <ac:spMkLst>
            <pc:docMk/>
            <pc:sldMk cId="3891913834" sldId="507"/>
            <ac:spMk id="3" creationId="{2B60B312-819F-0212-2142-776D01D7164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4sg1S984hS8EFNoQqW+HZYqQVaroDF7FfhkaBBsjQzA=" providerId="None" clId="Web-{3A5C6932-F587-4968-9365-74538A8382AB}" dt="2023-07-11T15:12:10.056" v="0"/>
              <pc2:cmMkLst xmlns:pc2="http://schemas.microsoft.com/office/powerpoint/2019/9/main/command">
                <pc:docMk/>
                <pc:sldMk cId="3891913834" sldId="507"/>
                <pc2:cmMk id="{6477BAD0-9838-47B6-8E9C-AB37D014B8AE}"/>
              </pc2:cmMkLst>
            </pc226:cmChg>
          </p:ext>
        </pc:extLst>
      </pc:sldChg>
    </pc:docChg>
  </pc:docChgLst>
  <pc:docChgLst>
    <pc:chgData name="Ana Adao" clId="Web-{FAA7D24E-E436-405B-9947-DD7656920A8F}"/>
    <pc:docChg chg="modSld">
      <pc:chgData name="Ana Adao" userId="" providerId="" clId="Web-{FAA7D24E-E436-405B-9947-DD7656920A8F}" dt="2023-07-12T15:38:44.288" v="4"/>
      <pc:docMkLst>
        <pc:docMk/>
      </pc:docMkLst>
      <pc:sldChg chg="mod modShow">
        <pc:chgData name="Ana Adao" userId="" providerId="" clId="Web-{FAA7D24E-E436-405B-9947-DD7656920A8F}" dt="2023-07-12T15:38:44.288" v="4"/>
        <pc:sldMkLst>
          <pc:docMk/>
          <pc:sldMk cId="2338248970" sldId="485"/>
        </pc:sldMkLst>
      </pc:sldChg>
      <pc:sldChg chg="modSp">
        <pc:chgData name="Ana Adao" userId="" providerId="" clId="Web-{FAA7D24E-E436-405B-9947-DD7656920A8F}" dt="2023-07-12T15:26:22.479" v="2" actId="20577"/>
        <pc:sldMkLst>
          <pc:docMk/>
          <pc:sldMk cId="3891913834" sldId="507"/>
        </pc:sldMkLst>
        <pc:spChg chg="mod">
          <ac:chgData name="Ana Adao" userId="" providerId="" clId="Web-{FAA7D24E-E436-405B-9947-DD7656920A8F}" dt="2023-07-12T15:26:22.479" v="2" actId="20577"/>
          <ac:spMkLst>
            <pc:docMk/>
            <pc:sldMk cId="3891913834" sldId="507"/>
            <ac:spMk id="3" creationId="{2B60B312-819F-0212-2142-776D01D7164B}"/>
          </ac:spMkLst>
        </pc:spChg>
      </pc:sldChg>
      <pc:sldChg chg="mod modShow">
        <pc:chgData name="Ana Adao" userId="" providerId="" clId="Web-{FAA7D24E-E436-405B-9947-DD7656920A8F}" dt="2023-07-12T15:38:40.757" v="3"/>
        <pc:sldMkLst>
          <pc:docMk/>
          <pc:sldMk cId="3047409478" sldId="508"/>
        </pc:sldMkLst>
      </pc:sldChg>
    </pc:docChg>
  </pc:docChgLst>
  <pc:docChgLst>
    <pc:chgData name="Ana Adao" userId="4sg1S984hS8EFNoQqW+HZYqQVaroDF7FfhkaBBsjQzA=" providerId="None" clId="Web-{9A0451DA-0215-4D23-A5F9-5AD2E9FD50E1}"/>
    <pc:docChg chg="delSld">
      <pc:chgData name="Ana Adao" userId="4sg1S984hS8EFNoQqW+HZYqQVaroDF7FfhkaBBsjQzA=" providerId="None" clId="Web-{9A0451DA-0215-4D23-A5F9-5AD2E9FD50E1}" dt="2023-07-14T14:11:56.072" v="1"/>
      <pc:docMkLst>
        <pc:docMk/>
      </pc:docMkLst>
      <pc:sldChg chg="del">
        <pc:chgData name="Ana Adao" userId="4sg1S984hS8EFNoQqW+HZYqQVaroDF7FfhkaBBsjQzA=" providerId="None" clId="Web-{9A0451DA-0215-4D23-A5F9-5AD2E9FD50E1}" dt="2023-07-14T14:11:56.072" v="1"/>
        <pc:sldMkLst>
          <pc:docMk/>
          <pc:sldMk cId="2338248970" sldId="485"/>
        </pc:sldMkLst>
      </pc:sldChg>
      <pc:sldChg chg="del">
        <pc:chgData name="Ana Adao" userId="4sg1S984hS8EFNoQqW+HZYqQVaroDF7FfhkaBBsjQzA=" providerId="None" clId="Web-{9A0451DA-0215-4D23-A5F9-5AD2E9FD50E1}" dt="2023-07-14T14:11:54.166" v="0"/>
        <pc:sldMkLst>
          <pc:docMk/>
          <pc:sldMk cId="3047409478" sldId="508"/>
        </pc:sldMkLst>
      </pc:sldChg>
    </pc:docChg>
  </pc:docChgLst>
  <pc:docChgLst>
    <pc:chgData name="Ana Adao" userId="4sg1S984hS8EFNoQqW+HZYqQVaroDF7FfhkaBBsjQzA=" providerId="None" clId="Web-{184AC3E3-3106-4070-8B4A-55A14C6632D3}"/>
    <pc:docChg chg="addSld delSld modSld sldOrd addMainMaster modMainMaster">
      <pc:chgData name="Ana Adao" userId="4sg1S984hS8EFNoQqW+HZYqQVaroDF7FfhkaBBsjQzA=" providerId="None" clId="Web-{184AC3E3-3106-4070-8B4A-55A14C6632D3}" dt="2023-07-10T12:29:21.237" v="1399" actId="20577"/>
      <pc:docMkLst>
        <pc:docMk/>
      </pc:docMkLst>
      <pc:sldChg chg="modSp">
        <pc:chgData name="Ana Adao" userId="4sg1S984hS8EFNoQqW+HZYqQVaroDF7FfhkaBBsjQzA=" providerId="None" clId="Web-{184AC3E3-3106-4070-8B4A-55A14C6632D3}" dt="2023-07-10T11:05:21.868" v="31" actId="20577"/>
        <pc:sldMkLst>
          <pc:docMk/>
          <pc:sldMk cId="1686636143" sldId="260"/>
        </pc:sldMkLst>
        <pc:spChg chg="mod">
          <ac:chgData name="Ana Adao" userId="4sg1S984hS8EFNoQqW+HZYqQVaroDF7FfhkaBBsjQzA=" providerId="None" clId="Web-{184AC3E3-3106-4070-8B4A-55A14C6632D3}" dt="2023-07-10T10:55:44.774" v="15" actId="20577"/>
          <ac:spMkLst>
            <pc:docMk/>
            <pc:sldMk cId="1686636143" sldId="260"/>
            <ac:spMk id="2" creationId="{592077AF-3B92-16E8-E05D-45FC0E10DB27}"/>
          </ac:spMkLst>
        </pc:spChg>
        <pc:spChg chg="mod">
          <ac:chgData name="Ana Adao" userId="4sg1S984hS8EFNoQqW+HZYqQVaroDF7FfhkaBBsjQzA=" providerId="None" clId="Web-{184AC3E3-3106-4070-8B4A-55A14C6632D3}" dt="2023-07-10T11:05:21.868" v="31" actId="20577"/>
          <ac:spMkLst>
            <pc:docMk/>
            <pc:sldMk cId="1686636143" sldId="260"/>
            <ac:spMk id="3" creationId="{B6DEFDEE-80A3-4236-F11F-A9785E9E68A5}"/>
          </ac:spMkLst>
        </pc:spChg>
      </pc:sldChg>
      <pc:sldChg chg="modSp">
        <pc:chgData name="Ana Adao" userId="4sg1S984hS8EFNoQqW+HZYqQVaroDF7FfhkaBBsjQzA=" providerId="None" clId="Web-{184AC3E3-3106-4070-8B4A-55A14C6632D3}" dt="2023-07-10T10:57:56.575" v="17" actId="20577"/>
        <pc:sldMkLst>
          <pc:docMk/>
          <pc:sldMk cId="2338248970" sldId="485"/>
        </pc:sldMkLst>
        <pc:spChg chg="mod">
          <ac:chgData name="Ana Adao" userId="4sg1S984hS8EFNoQqW+HZYqQVaroDF7FfhkaBBsjQzA=" providerId="None" clId="Web-{184AC3E3-3106-4070-8B4A-55A14C6632D3}" dt="2023-07-10T10:57:56.575" v="17" actId="20577"/>
          <ac:spMkLst>
            <pc:docMk/>
            <pc:sldMk cId="2338248970" sldId="485"/>
            <ac:spMk id="4" creationId="{131EDB1C-E27A-50EA-C9CE-7639065E771A}"/>
          </ac:spMkLst>
        </pc:spChg>
      </pc:sldChg>
      <pc:sldChg chg="del">
        <pc:chgData name="Ana Adao" userId="4sg1S984hS8EFNoQqW+HZYqQVaroDF7FfhkaBBsjQzA=" providerId="None" clId="Web-{184AC3E3-3106-4070-8B4A-55A14C6632D3}" dt="2023-07-10T11:16:08.448" v="250"/>
        <pc:sldMkLst>
          <pc:docMk/>
          <pc:sldMk cId="2167233243" sldId="499"/>
        </pc:sldMkLst>
      </pc:sldChg>
      <pc:sldChg chg="del">
        <pc:chgData name="Ana Adao" userId="4sg1S984hS8EFNoQqW+HZYqQVaroDF7FfhkaBBsjQzA=" providerId="None" clId="Web-{184AC3E3-3106-4070-8B4A-55A14C6632D3}" dt="2023-07-10T11:17:53.247" v="322"/>
        <pc:sldMkLst>
          <pc:docMk/>
          <pc:sldMk cId="182484653" sldId="500"/>
        </pc:sldMkLst>
      </pc:sldChg>
      <pc:sldChg chg="addSp delSp modSp">
        <pc:chgData name="Ana Adao" userId="4sg1S984hS8EFNoQqW+HZYqQVaroDF7FfhkaBBsjQzA=" providerId="None" clId="Web-{184AC3E3-3106-4070-8B4A-55A14C6632D3}" dt="2023-07-10T10:55:09.023" v="14" actId="14100"/>
        <pc:sldMkLst>
          <pc:docMk/>
          <pc:sldMk cId="1159214609" sldId="501"/>
        </pc:sldMkLst>
        <pc:spChg chg="mod">
          <ac:chgData name="Ana Adao" userId="4sg1S984hS8EFNoQqW+HZYqQVaroDF7FfhkaBBsjQzA=" providerId="None" clId="Web-{184AC3E3-3106-4070-8B4A-55A14C6632D3}" dt="2023-07-10T10:55:09.023" v="14" actId="14100"/>
          <ac:spMkLst>
            <pc:docMk/>
            <pc:sldMk cId="1159214609" sldId="501"/>
            <ac:spMk id="3" creationId="{63BAF665-B884-33F4-7DC7-C6308D98A265}"/>
          </ac:spMkLst>
        </pc:spChg>
        <pc:spChg chg="add del mod">
          <ac:chgData name="Ana Adao" userId="4sg1S984hS8EFNoQqW+HZYqQVaroDF7FfhkaBBsjQzA=" providerId="None" clId="Web-{184AC3E3-3106-4070-8B4A-55A14C6632D3}" dt="2023-07-10T10:54:42.148" v="3"/>
          <ac:spMkLst>
            <pc:docMk/>
            <pc:sldMk cId="1159214609" sldId="501"/>
            <ac:spMk id="4" creationId="{AB6952C8-BA2B-43E0-E518-DCECA2CE24F1}"/>
          </ac:spMkLst>
        </pc:spChg>
        <pc:picChg chg="add mod">
          <ac:chgData name="Ana Adao" userId="4sg1S984hS8EFNoQqW+HZYqQVaroDF7FfhkaBBsjQzA=" providerId="None" clId="Web-{184AC3E3-3106-4070-8B4A-55A14C6632D3}" dt="2023-07-10T10:55:05.054" v="12" actId="1076"/>
          <ac:picMkLst>
            <pc:docMk/>
            <pc:sldMk cId="1159214609" sldId="501"/>
            <ac:picMk id="5" creationId="{66A2D217-0507-8411-8EFA-C2E76A243064}"/>
          </ac:picMkLst>
        </pc:picChg>
      </pc:sldChg>
      <pc:sldChg chg="modSp ord">
        <pc:chgData name="Ana Adao" userId="4sg1S984hS8EFNoQqW+HZYqQVaroDF7FfhkaBBsjQzA=" providerId="None" clId="Web-{184AC3E3-3106-4070-8B4A-55A14C6632D3}" dt="2023-07-10T12:21:26.213" v="405"/>
        <pc:sldMkLst>
          <pc:docMk/>
          <pc:sldMk cId="277607116" sldId="502"/>
        </pc:sldMkLst>
        <pc:spChg chg="mod">
          <ac:chgData name="Ana Adao" userId="4sg1S984hS8EFNoQqW+HZYqQVaroDF7FfhkaBBsjQzA=" providerId="None" clId="Web-{184AC3E3-3106-4070-8B4A-55A14C6632D3}" dt="2023-07-10T12:21:13.447" v="403" actId="1076"/>
          <ac:spMkLst>
            <pc:docMk/>
            <pc:sldMk cId="277607116" sldId="502"/>
            <ac:spMk id="2" creationId="{49A5D11B-64C1-9DFE-C847-1A91DE3FC969}"/>
          </ac:spMkLst>
        </pc:spChg>
        <pc:graphicFrameChg chg="mod modGraphic">
          <ac:chgData name="Ana Adao" userId="4sg1S984hS8EFNoQqW+HZYqQVaroDF7FfhkaBBsjQzA=" providerId="None" clId="Web-{184AC3E3-3106-4070-8B4A-55A14C6632D3}" dt="2023-07-10T12:21:26.213" v="405"/>
          <ac:graphicFrameMkLst>
            <pc:docMk/>
            <pc:sldMk cId="277607116" sldId="502"/>
            <ac:graphicFrameMk id="4" creationId="{DCD7F549-7ED6-EEB9-233A-7581718426E3}"/>
          </ac:graphicFrameMkLst>
        </pc:graphicFrameChg>
      </pc:sldChg>
      <pc:sldChg chg="modSp">
        <pc:chgData name="Ana Adao" userId="4sg1S984hS8EFNoQqW+HZYqQVaroDF7FfhkaBBsjQzA=" providerId="None" clId="Web-{184AC3E3-3106-4070-8B4A-55A14C6632D3}" dt="2023-07-10T10:57:53.246" v="16" actId="20577"/>
        <pc:sldMkLst>
          <pc:docMk/>
          <pc:sldMk cId="492865211" sldId="504"/>
        </pc:sldMkLst>
        <pc:spChg chg="mod">
          <ac:chgData name="Ana Adao" userId="4sg1S984hS8EFNoQqW+HZYqQVaroDF7FfhkaBBsjQzA=" providerId="None" clId="Web-{184AC3E3-3106-4070-8B4A-55A14C6632D3}" dt="2023-07-10T10:57:53.246" v="16" actId="20577"/>
          <ac:spMkLst>
            <pc:docMk/>
            <pc:sldMk cId="492865211" sldId="504"/>
            <ac:spMk id="2" creationId="{2F28374F-6F69-3756-3D55-43EE46C1C997}"/>
          </ac:spMkLst>
        </pc:spChg>
      </pc:sldChg>
      <pc:sldChg chg="addSp delSp modSp del ord">
        <pc:chgData name="Ana Adao" userId="4sg1S984hS8EFNoQqW+HZYqQVaroDF7FfhkaBBsjQzA=" providerId="None" clId="Web-{184AC3E3-3106-4070-8B4A-55A14C6632D3}" dt="2023-07-10T12:28:04.392" v="1396"/>
        <pc:sldMkLst>
          <pc:docMk/>
          <pc:sldMk cId="557427503" sldId="505"/>
        </pc:sldMkLst>
        <pc:spChg chg="mod">
          <ac:chgData name="Ana Adao" userId="4sg1S984hS8EFNoQqW+HZYqQVaroDF7FfhkaBBsjQzA=" providerId="None" clId="Web-{184AC3E3-3106-4070-8B4A-55A14C6632D3}" dt="2023-07-10T11:05:16.102" v="30" actId="20577"/>
          <ac:spMkLst>
            <pc:docMk/>
            <pc:sldMk cId="557427503" sldId="505"/>
            <ac:spMk id="2" creationId="{E1139060-7580-C60F-89BE-1924C64DBE07}"/>
          </ac:spMkLst>
        </pc:spChg>
        <pc:spChg chg="mod">
          <ac:chgData name="Ana Adao" userId="4sg1S984hS8EFNoQqW+HZYqQVaroDF7FfhkaBBsjQzA=" providerId="None" clId="Web-{184AC3E3-3106-4070-8B4A-55A14C6632D3}" dt="2023-07-10T12:18:48.569" v="336" actId="14100"/>
          <ac:spMkLst>
            <pc:docMk/>
            <pc:sldMk cId="557427503" sldId="505"/>
            <ac:spMk id="3" creationId="{F92753C2-8F17-8B46-ACA9-564E3494AF6C}"/>
          </ac:spMkLst>
        </pc:spChg>
        <pc:graphicFrameChg chg="add del mod modGraphic">
          <ac:chgData name="Ana Adao" userId="4sg1S984hS8EFNoQqW+HZYqQVaroDF7FfhkaBBsjQzA=" providerId="None" clId="Web-{184AC3E3-3106-4070-8B4A-55A14C6632D3}" dt="2023-07-10T12:23:27.480" v="412"/>
          <ac:graphicFrameMkLst>
            <pc:docMk/>
            <pc:sldMk cId="557427503" sldId="505"/>
            <ac:graphicFrameMk id="5" creationId="{138F8456-17A6-05CA-4C69-0040B4F21C24}"/>
          </ac:graphicFrameMkLst>
        </pc:graphicFrameChg>
        <pc:graphicFrameChg chg="add del mod modGraphic">
          <ac:chgData name="Ana Adao" userId="4sg1S984hS8EFNoQqW+HZYqQVaroDF7FfhkaBBsjQzA=" providerId="None" clId="Web-{184AC3E3-3106-4070-8B4A-55A14C6632D3}" dt="2023-07-10T12:24:07.122" v="1384"/>
          <ac:graphicFrameMkLst>
            <pc:docMk/>
            <pc:sldMk cId="557427503" sldId="505"/>
            <ac:graphicFrameMk id="7" creationId="{E018940C-38A8-5460-CC99-A6D9DB4922D3}"/>
          </ac:graphicFrameMkLst>
        </pc:graphicFrameChg>
        <pc:picChg chg="add del mod">
          <ac:chgData name="Ana Adao" userId="4sg1S984hS8EFNoQqW+HZYqQVaroDF7FfhkaBBsjQzA=" providerId="None" clId="Web-{184AC3E3-3106-4070-8B4A-55A14C6632D3}" dt="2023-07-10T12:27:17.172" v="1386"/>
          <ac:picMkLst>
            <pc:docMk/>
            <pc:sldMk cId="557427503" sldId="505"/>
            <ac:picMk id="8" creationId="{1F7AFD8E-2311-2F13-63DB-A5CE93E62168}"/>
          </ac:picMkLst>
        </pc:picChg>
      </pc:sldChg>
      <pc:sldChg chg="addSp modSp new">
        <pc:chgData name="Ana Adao" userId="4sg1S984hS8EFNoQqW+HZYqQVaroDF7FfhkaBBsjQzA=" providerId="None" clId="Web-{184AC3E3-3106-4070-8B4A-55A14C6632D3}" dt="2023-07-10T11:15:16.946" v="202" actId="20577"/>
        <pc:sldMkLst>
          <pc:docMk/>
          <pc:sldMk cId="3160096383" sldId="506"/>
        </pc:sldMkLst>
        <pc:spChg chg="mod">
          <ac:chgData name="Ana Adao" userId="4sg1S984hS8EFNoQqW+HZYqQVaroDF7FfhkaBBsjQzA=" providerId="None" clId="Web-{184AC3E3-3106-4070-8B4A-55A14C6632D3}" dt="2023-07-10T11:10:55.502" v="33" actId="20577"/>
          <ac:spMkLst>
            <pc:docMk/>
            <pc:sldMk cId="3160096383" sldId="506"/>
            <ac:spMk id="2" creationId="{2B1D28C9-4C26-6CFB-9DEA-605B4AE9AA86}"/>
          </ac:spMkLst>
        </pc:spChg>
        <pc:spChg chg="mod">
          <ac:chgData name="Ana Adao" userId="4sg1S984hS8EFNoQqW+HZYqQVaroDF7FfhkaBBsjQzA=" providerId="None" clId="Web-{184AC3E3-3106-4070-8B4A-55A14C6632D3}" dt="2023-07-10T11:15:16.946" v="202" actId="20577"/>
          <ac:spMkLst>
            <pc:docMk/>
            <pc:sldMk cId="3160096383" sldId="506"/>
            <ac:spMk id="3" creationId="{5B3B49BF-F04C-B7BE-F25A-FCB39FB5B4E3}"/>
          </ac:spMkLst>
        </pc:spChg>
        <pc:picChg chg="add mod">
          <ac:chgData name="Ana Adao" userId="4sg1S984hS8EFNoQqW+HZYqQVaroDF7FfhkaBBsjQzA=" providerId="None" clId="Web-{184AC3E3-3106-4070-8B4A-55A14C6632D3}" dt="2023-07-10T11:13:09.849" v="69" actId="1076"/>
          <ac:picMkLst>
            <pc:docMk/>
            <pc:sldMk cId="3160096383" sldId="506"/>
            <ac:picMk id="4" creationId="{F54EB195-7C89-4683-F4A5-1B7F1FCFE668}"/>
          </ac:picMkLst>
        </pc:picChg>
        <pc:picChg chg="add mod">
          <ac:chgData name="Ana Adao" userId="4sg1S984hS8EFNoQqW+HZYqQVaroDF7FfhkaBBsjQzA=" providerId="None" clId="Web-{184AC3E3-3106-4070-8B4A-55A14C6632D3}" dt="2023-07-10T11:14:36.445" v="146" actId="1076"/>
          <ac:picMkLst>
            <pc:docMk/>
            <pc:sldMk cId="3160096383" sldId="506"/>
            <ac:picMk id="5" creationId="{66D3841D-6268-2F5E-2D83-138B7CA712A0}"/>
          </ac:picMkLst>
        </pc:picChg>
      </pc:sldChg>
      <pc:sldChg chg="addSp modSp new">
        <pc:chgData name="Ana Adao" userId="4sg1S984hS8EFNoQqW+HZYqQVaroDF7FfhkaBBsjQzA=" providerId="None" clId="Web-{184AC3E3-3106-4070-8B4A-55A14C6632D3}" dt="2023-07-10T12:29:21.237" v="1399" actId="20577"/>
        <pc:sldMkLst>
          <pc:docMk/>
          <pc:sldMk cId="3891913834" sldId="507"/>
        </pc:sldMkLst>
        <pc:spChg chg="mod">
          <ac:chgData name="Ana Adao" userId="4sg1S984hS8EFNoQqW+HZYqQVaroDF7FfhkaBBsjQzA=" providerId="None" clId="Web-{184AC3E3-3106-4070-8B4A-55A14C6632D3}" dt="2023-07-10T11:15:35.806" v="204" actId="20577"/>
          <ac:spMkLst>
            <pc:docMk/>
            <pc:sldMk cId="3891913834" sldId="507"/>
            <ac:spMk id="2" creationId="{439520F4-DF72-A01B-5B4F-028848FD825E}"/>
          </ac:spMkLst>
        </pc:spChg>
        <pc:spChg chg="mod">
          <ac:chgData name="Ana Adao" userId="4sg1S984hS8EFNoQqW+HZYqQVaroDF7FfhkaBBsjQzA=" providerId="None" clId="Web-{184AC3E3-3106-4070-8B4A-55A14C6632D3}" dt="2023-07-10T12:29:21.237" v="1399" actId="20577"/>
          <ac:spMkLst>
            <pc:docMk/>
            <pc:sldMk cId="3891913834" sldId="507"/>
            <ac:spMk id="3" creationId="{2B60B312-819F-0212-2142-776D01D7164B}"/>
          </ac:spMkLst>
        </pc:spChg>
        <pc:picChg chg="add mod">
          <ac:chgData name="Ana Adao" userId="4sg1S984hS8EFNoQqW+HZYqQVaroDF7FfhkaBBsjQzA=" providerId="None" clId="Web-{184AC3E3-3106-4070-8B4A-55A14C6632D3}" dt="2023-07-10T11:16:52.793" v="254" actId="1076"/>
          <ac:picMkLst>
            <pc:docMk/>
            <pc:sldMk cId="3891913834" sldId="507"/>
            <ac:picMk id="4" creationId="{6CC08D93-A027-EE7B-B495-438840739316}"/>
          </ac:picMkLst>
        </pc:picChg>
      </pc:sldChg>
      <pc:sldChg chg="modSp add">
        <pc:chgData name="Ana Adao" userId="4sg1S984hS8EFNoQqW+HZYqQVaroDF7FfhkaBBsjQzA=" providerId="None" clId="Web-{184AC3E3-3106-4070-8B4A-55A14C6632D3}" dt="2023-07-10T12:28:15.611" v="1398" actId="1076"/>
        <pc:sldMkLst>
          <pc:docMk/>
          <pc:sldMk cId="3047409478" sldId="508"/>
        </pc:sldMkLst>
        <pc:spChg chg="mod">
          <ac:chgData name="Ana Adao" userId="4sg1S984hS8EFNoQqW+HZYqQVaroDF7FfhkaBBsjQzA=" providerId="None" clId="Web-{184AC3E3-3106-4070-8B4A-55A14C6632D3}" dt="2023-07-10T12:27:56.532" v="1393" actId="20577"/>
          <ac:spMkLst>
            <pc:docMk/>
            <pc:sldMk cId="3047409478" sldId="508"/>
            <ac:spMk id="2" creationId="{A726F0FE-6F30-3CB2-597E-120A2A6C738D}"/>
          </ac:spMkLst>
        </pc:spChg>
        <pc:spChg chg="mod">
          <ac:chgData name="Ana Adao" userId="4sg1S984hS8EFNoQqW+HZYqQVaroDF7FfhkaBBsjQzA=" providerId="None" clId="Web-{184AC3E3-3106-4070-8B4A-55A14C6632D3}" dt="2023-07-10T12:28:01.798" v="1395" actId="14100"/>
          <ac:spMkLst>
            <pc:docMk/>
            <pc:sldMk cId="3047409478" sldId="508"/>
            <ac:spMk id="3" creationId="{BAFD9F1C-D0A3-D14E-ECD3-C4488A51D30E}"/>
          </ac:spMkLst>
        </pc:spChg>
        <pc:picChg chg="mod">
          <ac:chgData name="Ana Adao" userId="4sg1S984hS8EFNoQqW+HZYqQVaroDF7FfhkaBBsjQzA=" providerId="None" clId="Web-{184AC3E3-3106-4070-8B4A-55A14C6632D3}" dt="2023-07-10T12:28:15.611" v="1398" actId="1076"/>
          <ac:picMkLst>
            <pc:docMk/>
            <pc:sldMk cId="3047409478" sldId="508"/>
            <ac:picMk id="5" creationId="{8F39B496-2DC4-73FD-C9AC-AE53E3EE6070}"/>
          </ac:picMkLst>
        </pc:picChg>
      </pc:sldChg>
      <pc:sldMasterChg chg="add addSldLayout">
        <pc:chgData name="Ana Adao" userId="4sg1S984hS8EFNoQqW+HZYqQVaroDF7FfhkaBBsjQzA=" providerId="None" clId="Web-{184AC3E3-3106-4070-8B4A-55A14C6632D3}" dt="2023-07-10T12:27:39.016" v="1387"/>
        <pc:sldMasterMkLst>
          <pc:docMk/>
          <pc:sldMasterMk cId="4292555582" sldId="2147483648"/>
        </pc:sldMasterMkLst>
        <pc:sldLayoutChg chg="ad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4292555582" sldId="2147483648"/>
            <pc:sldLayoutMk cId="3257752876" sldId="2147483649"/>
          </pc:sldLayoutMkLst>
        </pc:sldLayoutChg>
        <pc:sldLayoutChg chg="ad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4292555582" sldId="2147483648"/>
            <pc:sldLayoutMk cId="2953810639" sldId="2147483650"/>
          </pc:sldLayoutMkLst>
        </pc:sldLayoutChg>
        <pc:sldLayoutChg chg="ad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4292555582" sldId="2147483648"/>
            <pc:sldLayoutMk cId="3780353531" sldId="2147483651"/>
          </pc:sldLayoutMkLst>
        </pc:sldLayoutChg>
        <pc:sldLayoutChg chg="ad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4292555582" sldId="2147483648"/>
            <pc:sldLayoutMk cId="3070829545" sldId="2147483652"/>
          </pc:sldLayoutMkLst>
        </pc:sldLayoutChg>
        <pc:sldLayoutChg chg="ad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4292555582" sldId="2147483648"/>
            <pc:sldLayoutMk cId="321363858" sldId="2147483653"/>
          </pc:sldLayoutMkLst>
        </pc:sldLayoutChg>
        <pc:sldLayoutChg chg="ad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4292555582" sldId="2147483648"/>
            <pc:sldLayoutMk cId="3216241027" sldId="2147483654"/>
          </pc:sldLayoutMkLst>
        </pc:sldLayoutChg>
        <pc:sldLayoutChg chg="ad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4292555582" sldId="2147483648"/>
            <pc:sldLayoutMk cId="946887364" sldId="2147483655"/>
          </pc:sldLayoutMkLst>
        </pc:sldLayoutChg>
        <pc:sldLayoutChg chg="ad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4292555582" sldId="2147483648"/>
            <pc:sldLayoutMk cId="3991049668" sldId="2147483656"/>
          </pc:sldLayoutMkLst>
        </pc:sldLayoutChg>
        <pc:sldLayoutChg chg="ad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4292555582" sldId="2147483648"/>
            <pc:sldLayoutMk cId="3876695790" sldId="2147483657"/>
          </pc:sldLayoutMkLst>
        </pc:sldLayoutChg>
        <pc:sldLayoutChg chg="ad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4292555582" sldId="2147483648"/>
            <pc:sldLayoutMk cId="1269476924" sldId="2147483658"/>
          </pc:sldLayoutMkLst>
        </pc:sldLayoutChg>
        <pc:sldLayoutChg chg="ad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4292555582" sldId="2147483648"/>
            <pc:sldLayoutMk cId="1630435906" sldId="2147483659"/>
          </pc:sldLayoutMkLst>
        </pc:sldLayoutChg>
      </pc:sldMasterChg>
      <pc:sldMasterChg chg="replId modSldLayout">
        <pc:chgData name="Ana Adao" userId="4sg1S984hS8EFNoQqW+HZYqQVaroDF7FfhkaBBsjQzA=" providerId="None" clId="Web-{184AC3E3-3106-4070-8B4A-55A14C6632D3}" dt="2023-07-10T12:27:39.016" v="1387"/>
        <pc:sldMasterMkLst>
          <pc:docMk/>
          <pc:sldMasterMk cId="0" sldId="2147483672"/>
        </pc:sldMasterMkLst>
        <pc:sldLayoutChg chg="replI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0" sldId="2147483672"/>
            <pc:sldLayoutMk cId="0" sldId="2147483673"/>
          </pc:sldLayoutMkLst>
        </pc:sldLayoutChg>
        <pc:sldLayoutChg chg="replI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0" sldId="2147483672"/>
            <pc:sldLayoutMk cId="0" sldId="2147483674"/>
          </pc:sldLayoutMkLst>
        </pc:sldLayoutChg>
        <pc:sldLayoutChg chg="replI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0" sldId="2147483672"/>
            <pc:sldLayoutMk cId="0" sldId="2147483675"/>
          </pc:sldLayoutMkLst>
        </pc:sldLayoutChg>
        <pc:sldLayoutChg chg="replI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0" sldId="2147483672"/>
            <pc:sldLayoutMk cId="0" sldId="2147483676"/>
          </pc:sldLayoutMkLst>
        </pc:sldLayoutChg>
        <pc:sldLayoutChg chg="replI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0" sldId="2147483672"/>
            <pc:sldLayoutMk cId="0" sldId="2147483677"/>
          </pc:sldLayoutMkLst>
        </pc:sldLayoutChg>
        <pc:sldLayoutChg chg="replI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0" sldId="2147483672"/>
            <pc:sldLayoutMk cId="0" sldId="2147483678"/>
          </pc:sldLayoutMkLst>
        </pc:sldLayoutChg>
        <pc:sldLayoutChg chg="replI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0" sldId="2147483672"/>
            <pc:sldLayoutMk cId="0" sldId="2147483679"/>
          </pc:sldLayoutMkLst>
        </pc:sldLayoutChg>
        <pc:sldLayoutChg chg="replI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0" sldId="2147483672"/>
            <pc:sldLayoutMk cId="0" sldId="2147483680"/>
          </pc:sldLayoutMkLst>
        </pc:sldLayoutChg>
        <pc:sldLayoutChg chg="replI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0" sldId="2147483672"/>
            <pc:sldLayoutMk cId="0" sldId="2147483681"/>
          </pc:sldLayoutMkLst>
        </pc:sldLayoutChg>
        <pc:sldLayoutChg chg="replI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0" sldId="2147483672"/>
            <pc:sldLayoutMk cId="0" sldId="2147483682"/>
          </pc:sldLayoutMkLst>
        </pc:sldLayoutChg>
        <pc:sldLayoutChg chg="replId">
          <pc:chgData name="Ana Adao" userId="4sg1S984hS8EFNoQqW+HZYqQVaroDF7FfhkaBBsjQzA=" providerId="None" clId="Web-{184AC3E3-3106-4070-8B4A-55A14C6632D3}" dt="2023-07-10T12:27:39.016" v="1387"/>
          <pc:sldLayoutMkLst>
            <pc:docMk/>
            <pc:sldMasterMk cId="0" sldId="2147483672"/>
            <pc:sldLayoutMk cId="0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99B4-DAA4-6388-1200-4E2FBEAF0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AE734-7077-47DB-A2E8-7140C180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2756-C8E4-D315-46D5-F3B63A5E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D64-BD6B-48B9-8B85-4B0F8C21FC8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2E63-BC3F-850D-EFE5-16E9996E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D7C5D-D83F-3E79-87C3-75C9B649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131B-054E-47A2-8875-5AF6C37F8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68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C484-D2F2-65A7-513A-AD3E2199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8B245-8624-6EFE-EBC7-0CD77E59B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392C-477A-D993-75E8-608EF94D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D64-BD6B-48B9-8B85-4B0F8C21FC8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1EB3A-980A-9C46-EB7E-07C94120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5C53-576D-91AC-156D-026FE1EE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131B-054E-47A2-8875-5AF6C37F8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05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3DC75-FDDE-2D4F-3BFA-C8E3C1A24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B453A-C709-F2E3-0BCE-9CD697878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F363-6EA2-A6FE-8B1A-F721B8EC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D64-BD6B-48B9-8B85-4B0F8C21FC8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3763-25C0-31BE-B888-E65D8C03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30926-2F87-A0C1-3A05-EC6704EA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131B-054E-47A2-8875-5AF6C37F8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334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287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4209-B1BB-2C02-4AA8-576D3EDD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11F4E-2C63-1714-096F-5CDA0E14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CF64-F211-4932-75E0-14EC4977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D64-BD6B-48B9-8B85-4B0F8C21FC8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28F9-090B-7BAA-B6CD-B479A7D6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DECC-E7CE-5E86-DA1F-CFEC8BB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131B-054E-47A2-8875-5AF6C37F8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097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6F756-066B-FF63-8DF1-972E31A43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9E2C1D-05F8-1AD2-D95E-C5ABE47DC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2DCDF0-B71C-E314-A4EB-4EBABC11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314A-407F-41B3-8D8F-A54A565F1EDE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D0DFE2-D441-B6A8-13DB-9E8431C1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A99692-2AE2-D0FE-FD8B-9FDEA969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021-05A0-4BE7-B872-F4C6DF3070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7752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7061E-D11F-DF43-08E7-81872B99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6EB03D-514D-192E-E355-B2C1E0B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D59D2F-6A2D-563C-EF6C-6080DBBA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314A-407F-41B3-8D8F-A54A565F1EDE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0883BB-28CF-E839-A997-EC777BD9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9C141A-4B8B-D324-CC72-DA6A246C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021-05A0-4BE7-B872-F4C6DF3070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3810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41A68-A78C-BDC8-E4C9-E7CC88AE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DDE69AA-9ED8-C1A7-E5CD-9C2F656E0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732033-2460-E70D-D118-FB563F42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314A-407F-41B3-8D8F-A54A565F1EDE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FBE869-B8F6-E5DB-C4EF-A94A1DCD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BB28E1-380F-3A0D-9EE4-34BA3AA8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021-05A0-4BE7-B872-F4C6DF3070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353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87189-96B6-EC34-498C-C9FB7416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28BCE5-BC3A-909F-2D87-DA47C6707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8D4731-67DC-66AC-50CF-591DFCA4E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7694AC0-0673-2108-733D-5568319C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314A-407F-41B3-8D8F-A54A565F1EDE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F563AE9-98C3-D4B9-E4CD-70E21CB7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D91A841-C968-07D9-8BF3-E13D71D5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021-05A0-4BE7-B872-F4C6DF3070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0829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167E1-1A62-A9F0-F912-EC920C83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CC6ABA-C453-C947-F366-FC510D1B4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6F724A9-C9F6-B45B-6E50-757E34DE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85FA693-21DB-78E1-2FE1-9756E8764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3CB0D6E-E104-357E-EF7D-272C43750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1605B6F-6982-ECE9-C466-E77AEFA3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314A-407F-41B3-8D8F-A54A565F1EDE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9DD38EC-7DBA-0B43-BF3A-A0570539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AEE8984-94DF-6CCB-8C63-062EF28F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021-05A0-4BE7-B872-F4C6DF3070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363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24257-DB7C-BBB2-3FA1-3AD09554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D64963A-AEBE-E9F3-7A9F-C1E5DC8C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314A-407F-41B3-8D8F-A54A565F1EDE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777F5E5-821D-2753-1D3C-6B716529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37A5B8C-A91D-10CC-02E7-67DC4145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021-05A0-4BE7-B872-F4C6DF3070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62410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50309BA-9E91-0C54-6FB2-4AD7236A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314A-407F-41B3-8D8F-A54A565F1EDE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B1834D0-2CA5-0DEB-D05A-4AC110CB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88AD68-944B-9094-127C-7653E3BA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021-05A0-4BE7-B872-F4C6DF3070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688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0DC3-5F0B-0F97-94F6-6DC05986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CFD3-367B-7073-96A5-345994AB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9EA7-0631-2189-7C19-FEEFA2EF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D64-BD6B-48B9-8B85-4B0F8C21FC8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0E6D-37FD-8F07-9A4C-413047C2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B109-B1C8-8915-5186-99E945AB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131B-054E-47A2-8875-5AF6C37F8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17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A5858-6C84-CD39-EDDC-072DB305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CBEB4F-11E4-C33E-6F9B-A648704D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AFFF662-311F-1F9E-DB5D-476642428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C48CA39-DB57-C604-8048-7FE56112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314A-407F-41B3-8D8F-A54A565F1EDE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68B5C2B-32B6-2455-13AF-E2C34BAF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6C2DB7A-8188-37B1-820A-E032E9A1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021-05A0-4BE7-B872-F4C6DF3070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1049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5BAD1-C260-DC5E-72E5-FE71712B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F69DF26-06A9-87A0-E8E9-518F8624E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2984E3-79A9-DF18-97EC-2FA060598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C02DCF6-E4DA-8124-1665-F4EA1218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314A-407F-41B3-8D8F-A54A565F1EDE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9931359-925E-159B-2184-17E94880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D394FA3-52AE-B016-4C25-C3CB158D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021-05A0-4BE7-B872-F4C6DF3070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6957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F4632-2772-5FCF-EE92-DA0CD661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F4FF28E-FCB9-CAAF-D985-18B23AAF2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FE97F5-B883-5C64-A33A-C7238D0E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314A-407F-41B3-8D8F-A54A565F1EDE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5C7E6E-777D-2108-FA90-FC68FD1E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A2966D1-5AC9-526B-3CE4-60F820F8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021-05A0-4BE7-B872-F4C6DF3070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9476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5A1F7E-57BA-FB4C-74A7-9C0AA93C0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AEE00FD-07C1-1C72-EAF8-AEDB5A144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988D52D-E127-2C96-8AC0-5FC9D097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314A-407F-41B3-8D8F-A54A565F1EDE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510023-2C40-7EBB-CBA5-F39E9086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B4418E-277A-A964-C794-26FCCAE2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E7021-05A0-4BE7-B872-F4C6DF3070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043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FC0E-3B79-F643-96DE-1CC35351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E905F-7877-FF99-09AB-7E7D8D19C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6085F-F31E-5891-60DE-A19DE8E7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30C1C-FC7F-2D0E-C0F3-EA13410D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D64-BD6B-48B9-8B85-4B0F8C21FC8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67ECA-E7C9-B6E6-9896-C7FDC218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31DFA-5672-4F19-BF7C-45DA0D87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131B-054E-47A2-8875-5AF6C37F8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01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9188-05D6-AF85-9D77-C0F627B8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C0B7D-8B19-30B1-2650-C40855271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7C553-6C54-CD9D-6C18-70F5318D7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0D363-4D5B-0225-5D66-1F6AF62FA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7F812-D74D-C3A7-6367-49E4EE012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07CE4-354C-BAE4-7785-C8C14B5E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D64-BD6B-48B9-8B85-4B0F8C21FC8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7552B-37F5-585E-53F4-857FC48B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E7076-38FB-DD3A-6414-1AAECCF9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131B-054E-47A2-8875-5AF6C37F8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1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91A3-5BF2-6831-25D3-EA710391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7F2E8-4EFA-F701-BDBB-B039C12D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D64-BD6B-48B9-8B85-4B0F8C21FC8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D064C-A607-DD1A-25BF-D4FF0B43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65AC2-8A3E-73A5-7571-53D315DD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131B-054E-47A2-8875-5AF6C37F8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1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F8F50-E445-EBD6-622A-D4AC498E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D64-BD6B-48B9-8B85-4B0F8C21FC8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D9F54-7599-454F-03D2-5EF29065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96CA2-2E61-7E02-1742-2EEC4490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131B-054E-47A2-8875-5AF6C37F8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40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61A4-99D2-5C14-B770-B3382852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4871-08A2-80B3-A777-FC50C774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FFA73-1601-9D2F-F9D3-55F2844C8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4A768-D58B-FE11-E1CA-12F15450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D64-BD6B-48B9-8B85-4B0F8C21FC8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5D1F0-4CDB-C484-FA61-518ADE39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9D654-713B-86D1-FE35-DDE852F0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131B-054E-47A2-8875-5AF6C37F8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8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0D7C-D4C9-FA4B-1CB3-DCA0B56F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11900-CD49-B0A6-181C-868E56475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A070C-6E73-DD72-6AF6-A06F57F19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D22D3-3F7E-A1AA-58B3-E6E9D807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0D64-BD6B-48B9-8B85-4B0F8C21FC8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3BB90-9E04-EFA4-1516-A988008E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CA3A7-6414-3D9C-3184-1F9E55E7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131B-054E-47A2-8875-5AF6C37F8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92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F0139-88CE-AFD6-C2B8-DC89906B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CE79C-6840-65AC-8619-6D1738850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94A8-124B-68C2-ADDD-F07987062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50D64-BD6B-48B9-8B85-4B0F8C21FC8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12E4C-A19A-E8C7-A5EB-D89F44A28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ECCB-A525-5CD7-47B9-BFC624F30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131B-054E-47A2-8875-5AF6C37F8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3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D89A993-8DA9-F5C4-C8B4-ED775E6A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504112B-9F56-E447-A19B-A36B3081F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CA696C-7FAD-57C0-F6B6-C4C8A606A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314A-407F-41B3-8D8F-A54A565F1EDE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F6C3F3-C749-9A40-B191-0099E7C97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A63304-F9C4-FA93-5DB4-AC8EB41E0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E7021-05A0-4BE7-B872-F4C6DF3070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255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18DB-C1B0-0FDB-62BB-A233F3EC4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ICCAT Workshop: investigation into bycatch estimation methodologies</a:t>
            </a:r>
            <a:br>
              <a:rPr lang="en-GB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AF665-B884-33F4-7DC7-C6308D98A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2312"/>
            <a:ext cx="6795370" cy="28457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b="1" dirty="0">
                <a:cs typeface="Calibri"/>
              </a:rPr>
              <a:t>Module 4: CPUE standardization</a:t>
            </a:r>
            <a:endParaRPr lang="en-US" b="1" dirty="0"/>
          </a:p>
          <a:p>
            <a:pPr algn="l"/>
            <a:endParaRPr lang="en-GB" dirty="0">
              <a:ea typeface="Calibri" panose="020F0502020204030204"/>
              <a:cs typeface="Calibri"/>
            </a:endParaRPr>
          </a:p>
          <a:p>
            <a:pPr algn="l"/>
            <a:r>
              <a:rPr lang="en-GB" sz="2200" b="1" dirty="0">
                <a:ea typeface="Calibri" panose="020F0502020204030204"/>
                <a:cs typeface="Calibri"/>
              </a:rPr>
              <a:t>Facilitators:</a:t>
            </a:r>
            <a:endParaRPr lang="en-US" sz="2200" dirty="0">
              <a:ea typeface="Calibri" panose="020F0502020204030204"/>
              <a:cs typeface="Calibri"/>
            </a:endParaRPr>
          </a:p>
          <a:p>
            <a:pPr algn="l"/>
            <a:r>
              <a:rPr lang="en-GB" sz="2200" dirty="0" err="1">
                <a:ea typeface="Calibri" panose="020F0502020204030204"/>
                <a:cs typeface="Calibri"/>
              </a:rPr>
              <a:t>Dr.</a:t>
            </a:r>
            <a:r>
              <a:rPr lang="en-GB" sz="2200" dirty="0">
                <a:ea typeface="Calibri" panose="020F0502020204030204"/>
                <a:cs typeface="Calibri"/>
              </a:rPr>
              <a:t> Beth Babcock</a:t>
            </a:r>
            <a:endParaRPr lang="en-US" sz="2200" dirty="0">
              <a:ea typeface="Calibri" panose="020F0502020204030204"/>
              <a:cs typeface="Calibri"/>
            </a:endParaRPr>
          </a:p>
          <a:p>
            <a:pPr algn="l"/>
            <a:r>
              <a:rPr lang="en-GB" sz="2200" dirty="0" err="1">
                <a:ea typeface="Calibri" panose="020F0502020204030204"/>
                <a:cs typeface="Calibri"/>
              </a:rPr>
              <a:t>Dr.</a:t>
            </a:r>
            <a:r>
              <a:rPr lang="en-GB" sz="2200" dirty="0">
                <a:ea typeface="Calibri" panose="020F0502020204030204"/>
                <a:cs typeface="Calibri"/>
              </a:rPr>
              <a:t> Ana Adao</a:t>
            </a:r>
            <a:endParaRPr lang="en-GB" sz="2200" dirty="0">
              <a:cs typeface="Calibri"/>
            </a:endParaRPr>
          </a:p>
        </p:txBody>
      </p:sp>
      <p:pic>
        <p:nvPicPr>
          <p:cNvPr id="5" name="Picture 5" descr="A blue fish with a yellow stripe&#10;&#10;Description automatically generated">
            <a:extLst>
              <a:ext uri="{FF2B5EF4-FFF2-40B4-BE49-F238E27FC236}">
                <a16:creationId xmlns:a16="http://schemas.microsoft.com/office/drawing/2014/main" id="{66A2D217-0507-8411-8EFA-C2E76A24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053" y="3253375"/>
            <a:ext cx="2676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28C9-4C26-6CFB-9DEA-605B4AE9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Catch per unit effort (CPUE)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49BF-F04C-B7BE-F25A-FCB39FB5B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869"/>
            <a:ext cx="10515600" cy="4682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We expect that the catch in a fishery will be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GB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>
                <a:ea typeface="Calibri"/>
                <a:cs typeface="Calibri"/>
              </a:rPr>
              <a:t>Where C is catch, E is effort, B is biomass and q is a constant</a:t>
            </a:r>
          </a:p>
          <a:p>
            <a:pPr marL="0" indent="0">
              <a:buNone/>
            </a:pPr>
            <a:r>
              <a:rPr lang="en-GB">
                <a:ea typeface="Calibri"/>
                <a:cs typeface="Calibri"/>
              </a:rPr>
              <a:t>So we can use CPUE as an index of abundance:</a:t>
            </a:r>
          </a:p>
          <a:p>
            <a:pPr marL="0" indent="0">
              <a:buNone/>
            </a:pPr>
            <a:endParaRPr lang="en-GB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>
                <a:ea typeface="Calibri"/>
                <a:cs typeface="Calibri"/>
              </a:rPr>
              <a:t>Except that:</a:t>
            </a:r>
          </a:p>
          <a:p>
            <a:pPr marL="457200" indent="-457200"/>
            <a:r>
              <a:rPr lang="en-GB">
                <a:ea typeface="Calibri"/>
                <a:cs typeface="Calibri"/>
              </a:rPr>
              <a:t>Fisheries are not randomly distributed</a:t>
            </a:r>
          </a:p>
          <a:p>
            <a:pPr marL="457200" indent="-457200"/>
            <a:r>
              <a:rPr lang="en-GB">
                <a:ea typeface="Calibri"/>
                <a:cs typeface="Calibri"/>
              </a:rPr>
              <a:t>Catchability (q) can be different across areas and fishing methods</a:t>
            </a:r>
          </a:p>
        </p:txBody>
      </p:sp>
      <p:pic>
        <p:nvPicPr>
          <p:cNvPr id="4" name="Picture 4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F54EB195-7C89-4683-F4A5-1B7F1FCF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13" y="2178562"/>
            <a:ext cx="1781175" cy="47625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6D3841D-6268-2F5E-2D83-138B7CA7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738047"/>
            <a:ext cx="21336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9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20F4-DF72-A01B-5B4F-028848FD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CPUE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0B312-819F-0212-2142-776D01D71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059"/>
            <a:ext cx="10515600" cy="4753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GLM models are used to remove the bias in estimating biomass trends from CPUE</a:t>
            </a:r>
          </a:p>
          <a:p>
            <a:pPr marL="0" indent="0">
              <a:buNone/>
            </a:pPr>
            <a:br>
              <a:rPr lang="en-GB">
                <a:ea typeface="Calibri"/>
                <a:cs typeface="Calibri"/>
              </a:rPr>
            </a:br>
            <a:endParaRPr lang="en-GB">
              <a:ea typeface="Calibri"/>
              <a:cs typeface="Calibri"/>
            </a:endParaRPr>
          </a:p>
          <a:p>
            <a:r>
              <a:rPr lang="en-GB">
                <a:ea typeface="Calibri"/>
                <a:cs typeface="Calibri"/>
              </a:rPr>
              <a:t>Year effect is the index of abundance changing over time, all other variables are removing bias in abundance estimates caused by changes in catchability</a:t>
            </a:r>
            <a:br>
              <a:rPr lang="en-GB">
                <a:ea typeface="Calibri"/>
                <a:cs typeface="Calibri"/>
              </a:rPr>
            </a:br>
            <a:endParaRPr lang="en-GB">
              <a:ea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C08D93-A027-EE7B-B495-43884073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08" y="2482016"/>
            <a:ext cx="4554747" cy="3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77AF-3B92-16E8-E05D-45FC0E10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CPUE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FDEE-80A3-4236-F11F-A9785E9E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The annual abundance index is calculated from the same observation error models as were developed for bycatch estimation</a:t>
            </a:r>
            <a:br>
              <a:rPr lang="en-GB" dirty="0">
                <a:cs typeface="Calibri"/>
              </a:rPr>
            </a:br>
            <a:endParaRPr lang="en-US" dirty="0"/>
          </a:p>
          <a:p>
            <a:r>
              <a:rPr lang="en-GB" dirty="0">
                <a:ea typeface="Calibri"/>
                <a:cs typeface="Calibri"/>
              </a:rPr>
              <a:t>All of the model selection criteria we discussed remain applicable to CPUE standardization</a:t>
            </a:r>
            <a:br>
              <a:rPr lang="en-GB" dirty="0">
                <a:ea typeface="Calibri"/>
                <a:cs typeface="Calibri"/>
              </a:rPr>
            </a:br>
            <a:endParaRPr lang="en-GB" dirty="0">
              <a:ea typeface="Calibri"/>
              <a:cs typeface="Calibri"/>
            </a:endParaRPr>
          </a:p>
          <a:p>
            <a:r>
              <a:rPr lang="en-GB" dirty="0"/>
              <a:t>CPUE standardization models often include random effects</a:t>
            </a:r>
            <a:br>
              <a:rPr lang="en-GB" dirty="0"/>
            </a:b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Any random effects included in bycatch estimation will be included in the calculation of the abundance index</a:t>
            </a:r>
          </a:p>
        </p:txBody>
      </p:sp>
    </p:spTree>
    <p:extLst>
      <p:ext uri="{BB962C8B-B14F-4D97-AF65-F5344CB8AC3E}">
        <p14:creationId xmlns:p14="http://schemas.microsoft.com/office/powerpoint/2010/main" val="168663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4B7E-B30F-BE02-DC0C-96C6FE3C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Random effects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1CCB-52DB-C25E-A9C8-A5FBC61C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If random effects are specified, they will be included in all models</a:t>
            </a:r>
            <a:br>
              <a:rPr lang="en-GB">
                <a:cs typeface="Calibri"/>
              </a:rPr>
            </a:br>
            <a:endParaRPr lang="en-GB">
              <a:ea typeface="Calibri"/>
              <a:cs typeface="Calibri"/>
            </a:endParaRPr>
          </a:p>
          <a:p>
            <a:r>
              <a:rPr lang="en-GB">
                <a:cs typeface="Calibri"/>
              </a:rPr>
              <a:t>This may be useful for including a trip effect in a set-by-set analysis, or for including, for example, an </a:t>
            </a:r>
            <a:r>
              <a:rPr lang="en-GB" err="1">
                <a:cs typeface="Calibri"/>
              </a:rPr>
              <a:t>year:area</a:t>
            </a:r>
            <a:r>
              <a:rPr lang="en-GB">
                <a:cs typeface="Calibri"/>
              </a:rPr>
              <a:t> interaction when calculating abundance indices</a:t>
            </a:r>
            <a:br>
              <a:rPr lang="en-GB">
                <a:cs typeface="Calibri"/>
              </a:rPr>
            </a:b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If random effects are included, then </a:t>
            </a:r>
            <a:r>
              <a:rPr lang="en-GB" err="1">
                <a:cs typeface="Calibri"/>
              </a:rPr>
              <a:t>glmmTMB</a:t>
            </a:r>
            <a:r>
              <a:rPr lang="en-GB">
                <a:cs typeface="Calibri"/>
              </a:rPr>
              <a:t> is used for all model fitting</a:t>
            </a:r>
          </a:p>
        </p:txBody>
      </p:sp>
    </p:spTree>
    <p:extLst>
      <p:ext uri="{BB962C8B-B14F-4D97-AF65-F5344CB8AC3E}">
        <p14:creationId xmlns:p14="http://schemas.microsoft.com/office/powerpoint/2010/main" val="57723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374F-6F69-3756-3D55-43EE46C1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CPUE standardization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0613-6FBD-F7FA-8ACC-9746098B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en-GB" dirty="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The annual abundance index is calculated by setting all variables other than year to a reference level, which is the mean for numerical variables or the most common value for categorical variables</a:t>
            </a:r>
            <a:br>
              <a:rPr lang="en-GB" dirty="0">
                <a:ea typeface="Calibri"/>
                <a:cs typeface="Calibri"/>
              </a:rPr>
            </a:br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The index is calculated by predicting the mean CPUE in each year, and its standard error is calculated as the standard error of the mean prediction</a:t>
            </a:r>
          </a:p>
          <a:p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Diagnostics are very important, for looking for potential biases in </a:t>
            </a:r>
            <a:r>
              <a:rPr lang="en-GB">
                <a:ea typeface="Calibri"/>
                <a:cs typeface="Calibri"/>
              </a:rPr>
              <a:t>the index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86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D11B-64C1-9DFE-C847-1A91DE3F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8053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b="0"/>
              <a:t>Models for indices -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D7F549-7ED6-EEB9-233A-758171842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851888"/>
              </p:ext>
            </p:extLst>
          </p:nvPr>
        </p:nvGraphicFramePr>
        <p:xfrm>
          <a:off x="728564" y="1592384"/>
          <a:ext cx="10727195" cy="4896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6634">
                  <a:extLst>
                    <a:ext uri="{9D8B030D-6E8A-4147-A177-3AD203B41FA5}">
                      <a16:colId xmlns:a16="http://schemas.microsoft.com/office/drawing/2014/main" val="2655216979"/>
                    </a:ext>
                  </a:extLst>
                </a:gridCol>
                <a:gridCol w="3410678">
                  <a:extLst>
                    <a:ext uri="{9D8B030D-6E8A-4147-A177-3AD203B41FA5}">
                      <a16:colId xmlns:a16="http://schemas.microsoft.com/office/drawing/2014/main" val="2562445977"/>
                    </a:ext>
                  </a:extLst>
                </a:gridCol>
                <a:gridCol w="4739883">
                  <a:extLst>
                    <a:ext uri="{9D8B030D-6E8A-4147-A177-3AD203B41FA5}">
                      <a16:colId xmlns:a16="http://schemas.microsoft.com/office/drawing/2014/main" val="1627387183"/>
                    </a:ext>
                  </a:extLst>
                </a:gridCol>
              </a:tblGrid>
              <a:tr h="3240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 interaction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Random interaction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17095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err="1">
                          <a:effectLst/>
                        </a:rPr>
                        <a:t>TMBbinomial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err="1">
                          <a:effectLst/>
                        </a:rPr>
                        <a:t>hbf</a:t>
                      </a:r>
                      <a:r>
                        <a:rPr lang="en-US" sz="2000">
                          <a:effectLst/>
                        </a:rPr>
                        <a:t> + Year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err="1">
                          <a:effectLst/>
                        </a:rPr>
                        <a:t>hbf</a:t>
                      </a:r>
                      <a:r>
                        <a:rPr lang="en-US" sz="2000">
                          <a:effectLst/>
                        </a:rPr>
                        <a:t> + Year + (1 | </a:t>
                      </a:r>
                      <a:r>
                        <a:rPr lang="en-US" sz="2000" err="1">
                          <a:effectLst/>
                        </a:rPr>
                        <a:t>Year:area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921596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err="1">
                          <a:effectLst/>
                        </a:rPr>
                        <a:t>TMBdelta</a:t>
                      </a:r>
                      <a:r>
                        <a:rPr lang="en-US" sz="2000">
                          <a:effectLst/>
                        </a:rPr>
                        <a:t>-Lognormal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area + </a:t>
                      </a:r>
                      <a:r>
                        <a:rPr lang="en-US" sz="2000" err="1">
                          <a:effectLst/>
                        </a:rPr>
                        <a:t>hbf</a:t>
                      </a:r>
                      <a:r>
                        <a:rPr lang="en-US" sz="2000">
                          <a:effectLst/>
                        </a:rPr>
                        <a:t> + season + Year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area + </a:t>
                      </a:r>
                      <a:r>
                        <a:rPr lang="en-US" sz="2000" err="1">
                          <a:effectLst/>
                        </a:rPr>
                        <a:t>hbf</a:t>
                      </a:r>
                      <a:r>
                        <a:rPr lang="en-US" sz="2000">
                          <a:effectLst/>
                        </a:rPr>
                        <a:t> + season + Year + (1 | </a:t>
                      </a:r>
                      <a:r>
                        <a:rPr lang="en-US" sz="2000" err="1">
                          <a:effectLst/>
                        </a:rPr>
                        <a:t>Year:area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635916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TMBnbinom2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area + </a:t>
                      </a:r>
                      <a:r>
                        <a:rPr lang="en-US" sz="2000" err="1">
                          <a:effectLst/>
                        </a:rPr>
                        <a:t>hbf</a:t>
                      </a:r>
                      <a:r>
                        <a:rPr lang="en-US" sz="2000">
                          <a:effectLst/>
                        </a:rPr>
                        <a:t> + Year + offset(log(Effort))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area + </a:t>
                      </a:r>
                      <a:r>
                        <a:rPr lang="en-US" sz="2000" err="1">
                          <a:effectLst/>
                        </a:rPr>
                        <a:t>hbf</a:t>
                      </a:r>
                      <a:r>
                        <a:rPr lang="en-US" sz="2000">
                          <a:effectLst/>
                        </a:rPr>
                        <a:t> + Year + (1 | </a:t>
                      </a:r>
                      <a:r>
                        <a:rPr lang="en-US" sz="2000" err="1">
                          <a:effectLst/>
                        </a:rPr>
                        <a:t>Year:area</a:t>
                      </a:r>
                      <a:r>
                        <a:rPr lang="en-US" sz="2000">
                          <a:effectLst/>
                        </a:rPr>
                        <a:t>) + offset(log(Effort))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64729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TMBnbinom1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area + </a:t>
                      </a:r>
                      <a:r>
                        <a:rPr lang="en-US" sz="2000" err="1">
                          <a:effectLst/>
                        </a:rPr>
                        <a:t>hbf</a:t>
                      </a:r>
                      <a:r>
                        <a:rPr lang="en-US" sz="2000">
                          <a:effectLst/>
                        </a:rPr>
                        <a:t>  + Year + offset(log(Effort))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area + </a:t>
                      </a:r>
                      <a:r>
                        <a:rPr lang="en-US" sz="2000" err="1">
                          <a:effectLst/>
                        </a:rPr>
                        <a:t>hbf</a:t>
                      </a:r>
                      <a:r>
                        <a:rPr lang="en-US" sz="2000">
                          <a:effectLst/>
                        </a:rPr>
                        <a:t> + Year + (1 | </a:t>
                      </a:r>
                      <a:r>
                        <a:rPr lang="en-US" sz="2000" err="1">
                          <a:effectLst/>
                        </a:rPr>
                        <a:t>Year:area</a:t>
                      </a:r>
                      <a:r>
                        <a:rPr lang="en-US" sz="2000">
                          <a:effectLst/>
                        </a:rPr>
                        <a:t>) + offset(log(Effort))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033521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err="1">
                          <a:effectLst/>
                        </a:rPr>
                        <a:t>TMBtweedie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area + </a:t>
                      </a:r>
                      <a:r>
                        <a:rPr lang="en-US" sz="2000" err="1">
                          <a:effectLst/>
                        </a:rPr>
                        <a:t>hbf</a:t>
                      </a:r>
                      <a:r>
                        <a:rPr lang="en-US" sz="2000">
                          <a:effectLst/>
                        </a:rPr>
                        <a:t> + Year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area + </a:t>
                      </a:r>
                      <a:r>
                        <a:rPr lang="en-US" sz="2000" err="1">
                          <a:effectLst/>
                        </a:rPr>
                        <a:t>hbf</a:t>
                      </a:r>
                      <a:r>
                        <a:rPr lang="en-US" sz="2000">
                          <a:effectLst/>
                        </a:rPr>
                        <a:t> + Year + (1 | </a:t>
                      </a:r>
                      <a:r>
                        <a:rPr lang="en-US" sz="2000" err="1">
                          <a:effectLst/>
                        </a:rPr>
                        <a:t>Year:area</a:t>
                      </a:r>
                      <a:r>
                        <a:rPr lang="en-US" sz="2000">
                          <a:effectLst/>
                        </a:rPr>
                        <a:t>)</a:t>
                      </a:r>
                      <a:endParaRPr lang="en-US" sz="200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1496294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F2DDCE-8BEF-EB5B-9563-41376D4F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dirty="0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Office Theme</vt:lpstr>
      <vt:lpstr>Tema do Office</vt:lpstr>
      <vt:lpstr>ICCAT Workshop: investigation into bycatch estimation methodologies </vt:lpstr>
      <vt:lpstr>Catch per unit effort (CPUE) data</vt:lpstr>
      <vt:lpstr>CPUE model</vt:lpstr>
      <vt:lpstr>CPUE standardization</vt:lpstr>
      <vt:lpstr>Random effects</vt:lpstr>
      <vt:lpstr>CPUE standardization</vt:lpstr>
      <vt:lpstr>Models for indices -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ICCAT Workshop: investigation into bycatch estimation methodologies </dc:title>
  <dc:creator>Ana Adao</dc:creator>
  <cp:lastModifiedBy>Babcock, Elizabeth A</cp:lastModifiedBy>
  <cp:revision>14</cp:revision>
  <dcterms:created xsi:type="dcterms:W3CDTF">2023-06-26T17:17:42Z</dcterms:created>
  <dcterms:modified xsi:type="dcterms:W3CDTF">2024-07-03T07:31:07Z</dcterms:modified>
</cp:coreProperties>
</file>