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6318-543C-47E2-95E2-E26B46220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FD87-B0F7-42F2-B5B5-C1BC94543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D63C-9742-46B3-B9E8-39DF6C0C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A7BE-9CDA-4B76-B3C7-A8025518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7D572-CC36-4D00-9937-736ACDE1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6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F5C4-DE8A-40EA-A988-FB6993D0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07E74-BDEA-44E0-87F5-6FC47A5CF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172E5-4BA6-4482-AFE1-39A2C0EC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0DD7-0A5C-43E1-8C91-AA3EC807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2C7B-8E9C-4850-B95E-091AC064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6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31FBA-0E29-46A9-8AA6-16C4E0AA1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49A47-2001-4D50-89F1-1595FB520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7656-F2E5-4B7A-961A-80F72ECB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E302-F6CB-4B82-823E-F367513A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CC19-90DB-4790-8842-730C0C12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9229-1CC8-4558-9BD4-D045E87E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BC1C-8A5F-4A47-944C-FDA400E8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5443-6FD2-411D-932B-B3531478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285E8-FEBB-47FF-9E7F-71996AFE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74B4-1CE0-4729-B49A-CB4B1FFD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154D-2158-4DBC-91A3-E7574B02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61CAB-6D87-499B-BE38-339CED90A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0E5A-170B-4890-A9E3-75BD470B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1033-EE34-4D5F-AC55-E0B3522D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7B7-6D42-466B-86A3-93328B4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8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D79-3FC4-4A8A-9953-EEFF9360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98E1F-DB3D-4C30-84D8-B7E832199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6214A-821C-4D9B-B535-C2BB5537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CEB96-B9FD-418E-B934-34836E4B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50436-4535-4F9A-B48B-7375206E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03893-0E26-4AE3-8307-83FF79AE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45C7-C001-4DE7-A30D-0079C0B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623A-864C-4A72-9BE0-5B22C5BC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4EFBF-F79D-4CF2-8BE7-17A9C3B1A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9C32D-A791-421A-B413-D98656036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DA31E-CB29-4612-821F-F0FD58BE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FBFA8-0B04-4145-9AE0-2D5BBA23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623D2-F015-42B6-9120-EDD57217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1D840-A303-4A1F-A04D-FDB4BEC6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40EE-48C9-4FC7-86CA-EBD7E957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01B00-7E16-42B0-9D1A-01366F6A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28A7B-6010-4AB1-A231-E0381801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BE2F4-E29E-4F07-A516-13D80C69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BD043-DF33-4296-8D2E-DFCA953D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A2A6F-B9DE-487E-A0C4-D143A661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CCEF9-160D-4227-92E1-9D770075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4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4D0A-4A8E-437B-A725-53A64950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912A-136A-447B-BA22-13A63833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7FC0C-7C8A-4BC0-AC6C-ACA9E51EA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B3DF2-A80F-4634-BAF7-5A982DD6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7BED-83C0-4375-87E3-C2AE3F8C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F97-8E9E-4157-9D68-F69A198C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4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5155-1A57-4D6C-9B57-60C6E4AF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DD4A3-1739-4ECD-8108-8186881A5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8DD84-C416-4D35-87E0-3278ECFC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EA5C-69BF-4E6B-8112-19B79914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1A7C6-0F99-490A-9A73-FDD77B5B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891EC-67CF-4B60-AD1B-FBCDDF6E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DD418-8DBC-4E14-A566-994A37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C78A8-2BB3-4842-BC03-30D19C66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92866-A2B1-41B2-8C7A-2B6D855A5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4C670-2E91-44EC-AD2A-FAD911F7E97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2816-A81F-46D3-B474-EB8B191A6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7B4E-7A60-45AA-BE50-A5057AAD9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2D78-DAAB-41D0-89C9-70E2B7EA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B5AF4F4-6BAE-4D5D-ABEA-17AE2562C78D}"/>
              </a:ext>
            </a:extLst>
          </p:cNvPr>
          <p:cNvGrpSpPr/>
          <p:nvPr/>
        </p:nvGrpSpPr>
        <p:grpSpPr>
          <a:xfrm>
            <a:off x="2610198" y="1903615"/>
            <a:ext cx="6234544" cy="3758379"/>
            <a:chOff x="2610198" y="1903615"/>
            <a:chExt cx="6234544" cy="375837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C8FB81-17E0-4306-A096-234A44255207}"/>
                </a:ext>
              </a:extLst>
            </p:cNvPr>
            <p:cNvCxnSpPr/>
            <p:nvPr/>
          </p:nvCxnSpPr>
          <p:spPr>
            <a:xfrm>
              <a:off x="4089862" y="3640975"/>
              <a:ext cx="4563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AA7121-3B79-4976-8A13-C36D310D97D4}"/>
                </a:ext>
              </a:extLst>
            </p:cNvPr>
            <p:cNvCxnSpPr>
              <a:cxnSpLocks/>
              <a:stCxn id="4" idx="3"/>
              <a:endCxn id="4" idx="7"/>
            </p:cNvCxnSpPr>
            <p:nvPr/>
          </p:nvCxnSpPr>
          <p:spPr>
            <a:xfrm flipV="1">
              <a:off x="5934005" y="3179553"/>
              <a:ext cx="916965" cy="922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00AA2B-FA47-4092-9D90-8EED15043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6478" y="2277688"/>
              <a:ext cx="2802671" cy="2826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D7A021-6C4D-418D-B374-C66763D15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2488" y="1903615"/>
              <a:ext cx="0" cy="33915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3F33F8-D9CF-4D0F-8D5F-7C8D9FE1282F}"/>
                </a:ext>
              </a:extLst>
            </p:cNvPr>
            <p:cNvSpPr txBox="1"/>
            <p:nvPr/>
          </p:nvSpPr>
          <p:spPr>
            <a:xfrm>
              <a:off x="8437418" y="3690851"/>
              <a:ext cx="40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ern No. 20" panose="02070704070505020303" pitchFamily="18" charset="0"/>
                </a:rPr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23F3B7-7C09-4779-80B0-8C05D999D9B5}"/>
                </a:ext>
              </a:extLst>
            </p:cNvPr>
            <p:cNvSpPr txBox="1"/>
            <p:nvPr/>
          </p:nvSpPr>
          <p:spPr>
            <a:xfrm>
              <a:off x="7739149" y="2277688"/>
              <a:ext cx="40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ern No. 20" panose="02070704070505020303" pitchFamily="18" charset="0"/>
                </a:rPr>
                <a:t>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9958DB-84DB-44D9-9CF9-1B57C07D773B}"/>
                </a:ext>
              </a:extLst>
            </p:cNvPr>
            <p:cNvSpPr txBox="1"/>
            <p:nvPr/>
          </p:nvSpPr>
          <p:spPr>
            <a:xfrm>
              <a:off x="6393129" y="1904493"/>
              <a:ext cx="40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ern No. 20" panose="02070704070505020303" pitchFamily="18" charset="0"/>
                </a:rPr>
                <a:t>z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606CA60-B240-4169-AF61-C729C58AA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589" y="3507972"/>
              <a:ext cx="12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F2BB75-D5F1-42A9-9E2B-840D5A60AC9B}"/>
                </a:ext>
              </a:extLst>
            </p:cNvPr>
            <p:cNvSpPr txBox="1"/>
            <p:nvPr/>
          </p:nvSpPr>
          <p:spPr>
            <a:xfrm>
              <a:off x="2610198" y="2988426"/>
              <a:ext cx="178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ern No. 20" panose="02070704070505020303" pitchFamily="18" charset="0"/>
                </a:rPr>
                <a:t>Planet direction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201BE50-7585-454F-8E15-A7463AE093F1}"/>
                </a:ext>
              </a:extLst>
            </p:cNvPr>
            <p:cNvSpPr/>
            <p:nvPr/>
          </p:nvSpPr>
          <p:spPr>
            <a:xfrm>
              <a:off x="5744095" y="2988426"/>
              <a:ext cx="1296785" cy="13050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D38016-0185-4854-8EAA-428BCB1191CB}"/>
                </a:ext>
              </a:extLst>
            </p:cNvPr>
            <p:cNvSpPr txBox="1"/>
            <p:nvPr/>
          </p:nvSpPr>
          <p:spPr>
            <a:xfrm>
              <a:off x="5894686" y="3456309"/>
              <a:ext cx="99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ern No. 20" panose="02070704070505020303" pitchFamily="18" charset="0"/>
                </a:rPr>
                <a:t>Satellite</a:t>
              </a:r>
            </a:p>
          </p:txBody>
        </p:sp>
        <p:pic>
          <p:nvPicPr>
            <p:cNvPr id="1026" name="Picture 2" descr="Image result for spacecraft icon">
              <a:extLst>
                <a:ext uri="{FF2B5EF4-FFF2-40B4-BE49-F238E27FC236}">
                  <a16:creationId xmlns:a16="http://schemas.microsoft.com/office/drawing/2014/main" id="{DD92F7CB-6AE6-477F-B69D-D504283F85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9064" y="5102003"/>
              <a:ext cx="559991" cy="559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2B6248F-6644-4C08-AA6A-1F32A577E8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1573" y="4374574"/>
              <a:ext cx="531693" cy="1015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3AE6C-88AC-41AB-9A3A-3395CF2E430B}"/>
                    </a:ext>
                  </a:extLst>
                </p:cNvPr>
                <p:cNvSpPr txBox="1"/>
                <p:nvPr/>
              </p:nvSpPr>
              <p:spPr>
                <a:xfrm>
                  <a:off x="7015942" y="4290990"/>
                  <a:ext cx="407324" cy="403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3AE6C-88AC-41AB-9A3A-3395CF2E4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942" y="4290990"/>
                  <a:ext cx="407324" cy="403124"/>
                </a:xfrm>
                <a:prstGeom prst="rect">
                  <a:avLst/>
                </a:prstGeom>
                <a:blipFill>
                  <a:blip r:embed="rId3"/>
                  <a:stretch>
                    <a:fillRect t="-22727" r="-25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E8C4D12-7F6B-41C7-946C-CBBB549065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15942" y="5335776"/>
              <a:ext cx="407324" cy="53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A9CCAB4-A8D0-44C7-87C8-43B2D9E1295F}"/>
                    </a:ext>
                  </a:extLst>
                </p:cNvPr>
                <p:cNvSpPr txBox="1"/>
                <p:nvPr/>
              </p:nvSpPr>
              <p:spPr>
                <a:xfrm>
                  <a:off x="6800453" y="4942978"/>
                  <a:ext cx="407324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A9CCAB4-A8D0-44C7-87C8-43B2D9E12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453" y="4942978"/>
                  <a:ext cx="407324" cy="410369"/>
                </a:xfrm>
                <a:prstGeom prst="rect">
                  <a:avLst/>
                </a:prstGeom>
                <a:blipFill>
                  <a:blip r:embed="rId4"/>
                  <a:stretch>
                    <a:fillRect r="-22727"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256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Modern No. 20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Babio Fernandez</dc:creator>
  <cp:lastModifiedBy>Enrique Babio Fernandez</cp:lastModifiedBy>
  <cp:revision>3</cp:revision>
  <dcterms:created xsi:type="dcterms:W3CDTF">2018-04-13T17:36:42Z</dcterms:created>
  <dcterms:modified xsi:type="dcterms:W3CDTF">2018-04-13T17:47:56Z</dcterms:modified>
</cp:coreProperties>
</file>