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4" autoAdjust="0"/>
    <p:restoredTop sz="86454"/>
  </p:normalViewPr>
  <p:slideViewPr>
    <p:cSldViewPr snapToGrid="0" snapToObjects="1" showGuides="1">
      <p:cViewPr varScale="1">
        <p:scale>
          <a:sx n="100" d="100"/>
          <a:sy n="100" d="100"/>
        </p:scale>
        <p:origin x="201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38" d="100"/>
          <a:sy n="138" d="100"/>
        </p:scale>
        <p:origin x="58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B6CEC1-FEE5-D747-9011-FB84BC9D631A}" type="datetimeFigureOut">
              <a:rPr lang="en-US" smtClean="0"/>
              <a:t>4/20/2018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DD259-306C-F444-A36B-16805CCF529E}" type="slidenum">
              <a:rPr lang="en-US" smtClean="0"/>
              <a:t>‹#›</a:t>
            </a:fld>
            <a:endParaRPr lang="en-US"/>
          </a:p>
        </p:txBody>
      </p:sp>
    </p:spTree>
    <p:extLst>
      <p:ext uri="{BB962C8B-B14F-4D97-AF65-F5344CB8AC3E}">
        <p14:creationId xmlns:p14="http://schemas.microsoft.com/office/powerpoint/2010/main" val="611087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C63A0-29C5-CA43-A5A4-3B749EBBBF64}" type="datetimeFigureOut">
              <a:rPr lang="en-US" smtClean="0"/>
              <a:t>4/20/2018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20758-0572-0948-BC66-823DA4FB7C08}" type="slidenum">
              <a:rPr lang="en-US" smtClean="0"/>
              <a:t>‹#›</a:t>
            </a:fld>
            <a:endParaRPr lang="en-US"/>
          </a:p>
        </p:txBody>
      </p:sp>
    </p:spTree>
    <p:extLst>
      <p:ext uri="{BB962C8B-B14F-4D97-AF65-F5344CB8AC3E}">
        <p14:creationId xmlns:p14="http://schemas.microsoft.com/office/powerpoint/2010/main" val="120021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Icy Moons are among priorities for Space Exploration.</a:t>
            </a:r>
          </a:p>
          <a:p>
            <a:r>
              <a:rPr lang="en-US" dirty="0"/>
              <a:t>Jupiter Europa Orbiter - Laplace was a joint NSA-ESA mission, it was cancelled due to budget constraints. </a:t>
            </a:r>
          </a:p>
          <a:p>
            <a:r>
              <a:rPr lang="en-US" dirty="0"/>
              <a:t>ESA’s JUICE will orbit Ganymede and the mission will finish impacting on it, due to planetary protection policies this cannot be done in Europa.</a:t>
            </a:r>
          </a:p>
          <a:p>
            <a:r>
              <a:rPr lang="en-US" dirty="0"/>
              <a:t>Scientific orbits want to gather as much information as possible, we want to visit all the satellite.</a:t>
            </a:r>
          </a:p>
        </p:txBody>
      </p:sp>
      <p:sp>
        <p:nvSpPr>
          <p:cNvPr id="4" name="Slide Number Placeholder 3"/>
          <p:cNvSpPr>
            <a:spLocks noGrp="1"/>
          </p:cNvSpPr>
          <p:nvPr>
            <p:ph type="sldNum" sz="quarter" idx="10"/>
          </p:nvPr>
        </p:nvSpPr>
        <p:spPr/>
        <p:txBody>
          <a:bodyPr/>
          <a:lstStyle/>
          <a:p>
            <a:fld id="{9E420758-0572-0948-BC66-823DA4FB7C08}" type="slidenum">
              <a:rPr lang="en-US" smtClean="0"/>
              <a:t>2</a:t>
            </a:fld>
            <a:endParaRPr lang="en-US"/>
          </a:p>
        </p:txBody>
      </p:sp>
    </p:spTree>
    <p:extLst>
      <p:ext uri="{BB962C8B-B14F-4D97-AF65-F5344CB8AC3E}">
        <p14:creationId xmlns:p14="http://schemas.microsoft.com/office/powerpoint/2010/main" val="410627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Hill problem assumes that the bigger primary is much bigger, only the motion about the smaller primary is considered. Fits perfectly the gaseous giant systems in the solar system. </a:t>
            </a:r>
          </a:p>
          <a:p>
            <a:r>
              <a:rPr lang="en-US" dirty="0"/>
              <a:t>The reference frame rotates so that x always points to the planet, the longitude of the node rotates.</a:t>
            </a:r>
          </a:p>
          <a:p>
            <a:r>
              <a:rPr lang="en-US" dirty="0"/>
              <a:t>Only zonal harmonics need to be considered, only J2 is considered.</a:t>
            </a:r>
          </a:p>
          <a:p>
            <a:r>
              <a:rPr lang="en-US" dirty="0"/>
              <a:t>This environment can lead to similar behaviors to that of the CR3BP, so we need small orbits to consider the perturbations small and apply general perturbations.</a:t>
            </a:r>
          </a:p>
        </p:txBody>
      </p:sp>
      <p:sp>
        <p:nvSpPr>
          <p:cNvPr id="4" name="Slide Number Placeholder 3"/>
          <p:cNvSpPr>
            <a:spLocks noGrp="1"/>
          </p:cNvSpPr>
          <p:nvPr>
            <p:ph type="sldNum" sz="quarter" idx="10"/>
          </p:nvPr>
        </p:nvSpPr>
        <p:spPr/>
        <p:txBody>
          <a:bodyPr/>
          <a:lstStyle/>
          <a:p>
            <a:fld id="{9E420758-0572-0948-BC66-823DA4FB7C08}" type="slidenum">
              <a:rPr lang="en-US" smtClean="0"/>
              <a:t>3</a:t>
            </a:fld>
            <a:endParaRPr lang="en-US"/>
          </a:p>
        </p:txBody>
      </p:sp>
    </p:spTree>
    <p:extLst>
      <p:ext uri="{BB962C8B-B14F-4D97-AF65-F5344CB8AC3E}">
        <p14:creationId xmlns:p14="http://schemas.microsoft.com/office/powerpoint/2010/main" val="17140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averaged the disturbing function for one orbit about the satellite and then for one orbit about the planet. This coordinates become ignorable.</a:t>
            </a:r>
          </a:p>
          <a:p>
            <a:r>
              <a:rPr lang="en-US" dirty="0"/>
              <a:t>If we consider low altitude orbits, eccentricity must be small to prevent impacts against the surface.</a:t>
            </a:r>
          </a:p>
          <a:p>
            <a:endParaRPr lang="en-US" dirty="0"/>
          </a:p>
          <a:p>
            <a:r>
              <a:rPr lang="en-US" dirty="0"/>
              <a:t>If we look at the equations we see the argument of periapsis is decoupled from the eccentricity. It will increase monotonically or have stationary values depending on the value of alpha, there are two types of behavior. </a:t>
            </a:r>
          </a:p>
          <a:p>
            <a:r>
              <a:rPr lang="en-US" dirty="0"/>
              <a:t>The eccentricity increases of decreases depending on the value of the argument of periapsis.</a:t>
            </a:r>
          </a:p>
          <a:p>
            <a:r>
              <a:rPr lang="en-US" dirty="0"/>
              <a:t>Alpha is critical to the behavior of the system and is mostly affected by the inclination.</a:t>
            </a:r>
          </a:p>
        </p:txBody>
      </p:sp>
      <p:sp>
        <p:nvSpPr>
          <p:cNvPr id="4" name="Slide Number Placeholder 3"/>
          <p:cNvSpPr>
            <a:spLocks noGrp="1"/>
          </p:cNvSpPr>
          <p:nvPr>
            <p:ph type="sldNum" sz="quarter" idx="10"/>
          </p:nvPr>
        </p:nvSpPr>
        <p:spPr/>
        <p:txBody>
          <a:bodyPr/>
          <a:lstStyle/>
          <a:p>
            <a:fld id="{9E420758-0572-0948-BC66-823DA4FB7C08}" type="slidenum">
              <a:rPr lang="en-US" smtClean="0"/>
              <a:t>4</a:t>
            </a:fld>
            <a:endParaRPr lang="en-US"/>
          </a:p>
        </p:txBody>
      </p:sp>
    </p:spTree>
    <p:extLst>
      <p:ext uri="{BB962C8B-B14F-4D97-AF65-F5344CB8AC3E}">
        <p14:creationId xmlns:p14="http://schemas.microsoft.com/office/powerpoint/2010/main" val="54134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Scheeres</a:t>
            </a:r>
            <a:r>
              <a:rPr lang="en-US" dirty="0"/>
              <a:t> here obtains an analytical solution, but I think numerical methods and maps offer greater insight.</a:t>
            </a:r>
          </a:p>
          <a:p>
            <a:r>
              <a:rPr lang="en-US" dirty="0"/>
              <a:t>We compare the results from the theory with numerical integrations to verify its accuracy</a:t>
            </a:r>
          </a:p>
          <a:p>
            <a:r>
              <a:rPr lang="en-US" dirty="0"/>
              <a:t>Argument of periapsis increases monotonically as expected, numerical integrations shows short period perturbations. Can be expected from averaging.</a:t>
            </a:r>
          </a:p>
          <a:p>
            <a:r>
              <a:rPr lang="en-US" dirty="0"/>
              <a:t>Semimajor axis and inclination are constant in average as expected.</a:t>
            </a:r>
          </a:p>
        </p:txBody>
      </p:sp>
      <p:sp>
        <p:nvSpPr>
          <p:cNvPr id="4" name="Slide Number Placeholder 3"/>
          <p:cNvSpPr>
            <a:spLocks noGrp="1"/>
          </p:cNvSpPr>
          <p:nvPr>
            <p:ph type="sldNum" sz="quarter" idx="10"/>
          </p:nvPr>
        </p:nvSpPr>
        <p:spPr/>
        <p:txBody>
          <a:bodyPr/>
          <a:lstStyle/>
          <a:p>
            <a:fld id="{9E420758-0572-0948-BC66-823DA4FB7C08}" type="slidenum">
              <a:rPr lang="en-US" smtClean="0"/>
              <a:t>5</a:t>
            </a:fld>
            <a:endParaRPr lang="en-US"/>
          </a:p>
        </p:txBody>
      </p:sp>
    </p:spTree>
    <p:extLst>
      <p:ext uri="{BB962C8B-B14F-4D97-AF65-F5344CB8AC3E}">
        <p14:creationId xmlns:p14="http://schemas.microsoft.com/office/powerpoint/2010/main" val="369771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the case of a scientific exploration orbiter. A whole new behavior arises with secular changes in the eccentricity. Not seen in class.</a:t>
            </a:r>
          </a:p>
          <a:p>
            <a:r>
              <a:rPr lang="en-US" dirty="0"/>
              <a:t>There is an attractive mode that decreases the eccentricity, can be used to circularize the orbit after a low altitude fly-y injection. New possibilities.</a:t>
            </a:r>
          </a:p>
          <a:p>
            <a:r>
              <a:rPr lang="en-US" dirty="0"/>
              <a:t>In a conservative system, an unstable mode must also appear. This will tend to decreases periapsis, leading to an impact with no controlled motion.</a:t>
            </a:r>
          </a:p>
          <a:p>
            <a:r>
              <a:rPr lang="en-US" dirty="0"/>
              <a:t>Unmodeled short term perturbations will end-up exciting the unstable mode, this limits the lifetime of the orbit. Short term perturbations also limit our ability to choose initial conditions.</a:t>
            </a:r>
          </a:p>
        </p:txBody>
      </p:sp>
      <p:sp>
        <p:nvSpPr>
          <p:cNvPr id="4" name="Slide Number Placeholder 3"/>
          <p:cNvSpPr>
            <a:spLocks noGrp="1"/>
          </p:cNvSpPr>
          <p:nvPr>
            <p:ph type="sldNum" sz="quarter" idx="10"/>
          </p:nvPr>
        </p:nvSpPr>
        <p:spPr/>
        <p:txBody>
          <a:bodyPr/>
          <a:lstStyle/>
          <a:p>
            <a:fld id="{9E420758-0572-0948-BC66-823DA4FB7C08}" type="slidenum">
              <a:rPr lang="en-US" smtClean="0"/>
              <a:t>6</a:t>
            </a:fld>
            <a:endParaRPr lang="en-US"/>
          </a:p>
        </p:txBody>
      </p:sp>
    </p:spTree>
    <p:extLst>
      <p:ext uri="{BB962C8B-B14F-4D97-AF65-F5344CB8AC3E}">
        <p14:creationId xmlns:p14="http://schemas.microsoft.com/office/powerpoint/2010/main" val="2758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JUICE will be inserted into Ganymede using a 200x10000 altitude orbit on the attractive manifold.</a:t>
            </a:r>
          </a:p>
          <a:p>
            <a:r>
              <a:rPr lang="en-US" dirty="0"/>
              <a:t>The assumption of low eccentricity is completely violated, the behavior drifts away from the theory, but the insight is the same.</a:t>
            </a:r>
          </a:p>
          <a:p>
            <a:r>
              <a:rPr lang="en-US" dirty="0"/>
              <a:t>Numerical methods become increasingly more necessary to obtain effective ICs. </a:t>
            </a:r>
          </a:p>
          <a:p>
            <a:r>
              <a:rPr lang="en-US" dirty="0"/>
              <a:t>Globalizing the manifolds of a circular orbit we obtain a mission profile almost identical </a:t>
            </a:r>
            <a:r>
              <a:rPr lang="en-US"/>
              <a:t>to that of ESA.</a:t>
            </a:r>
            <a:endParaRPr lang="en-US" dirty="0"/>
          </a:p>
        </p:txBody>
      </p:sp>
      <p:sp>
        <p:nvSpPr>
          <p:cNvPr id="4" name="Slide Number Placeholder 3"/>
          <p:cNvSpPr>
            <a:spLocks noGrp="1"/>
          </p:cNvSpPr>
          <p:nvPr>
            <p:ph type="sldNum" sz="quarter" idx="10"/>
          </p:nvPr>
        </p:nvSpPr>
        <p:spPr/>
        <p:txBody>
          <a:bodyPr/>
          <a:lstStyle/>
          <a:p>
            <a:fld id="{9E420758-0572-0948-BC66-823DA4FB7C08}" type="slidenum">
              <a:rPr lang="en-US" smtClean="0"/>
              <a:t>7</a:t>
            </a:fld>
            <a:endParaRPr lang="en-US"/>
          </a:p>
        </p:txBody>
      </p:sp>
    </p:spTree>
    <p:extLst>
      <p:ext uri="{BB962C8B-B14F-4D97-AF65-F5344CB8AC3E}">
        <p14:creationId xmlns:p14="http://schemas.microsoft.com/office/powerpoint/2010/main" val="170221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2656" y="1035170"/>
            <a:ext cx="9231086" cy="58990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423357"/>
            <a:ext cx="7829550" cy="2086605"/>
          </a:xfrm>
        </p:spPr>
        <p:txBody>
          <a:bodyPr lIns="0" tIns="0" rIns="0" bIns="0" anchor="ctr" anchorCtr="0"/>
          <a:lstStyle>
            <a:lvl1pPr algn="ctr">
              <a:defRPr sz="60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685800" y="3602037"/>
            <a:ext cx="7829550" cy="2401947"/>
          </a:xfrm>
        </p:spPr>
        <p:txBody>
          <a:bodyPr lIns="0" tIns="0" rIns="0" bIns="0" anchor="ctr" anchorCtr="1">
            <a:normAutofit/>
          </a:bodyPr>
          <a:lstStyle>
            <a:lvl1pPr marL="0" indent="0" algn="ctr">
              <a:buNone/>
              <a:defRPr sz="1800" b="1" i="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XX, 2016</a:t>
            </a:r>
          </a:p>
          <a:p>
            <a:r>
              <a:rPr lang="en-US" dirty="0"/>
              <a:t>YOUR OFFICE OR DEPARTMENT HERE</a:t>
            </a:r>
          </a:p>
          <a:p>
            <a:r>
              <a:rPr lang="en-US" dirty="0"/>
              <a:t>Presenter Name</a:t>
            </a:r>
          </a:p>
        </p:txBody>
      </p:sp>
      <p:sp>
        <p:nvSpPr>
          <p:cNvPr id="4" name="Date Placeholder 3"/>
          <p:cNvSpPr>
            <a:spLocks noGrp="1"/>
          </p:cNvSpPr>
          <p:nvPr>
            <p:ph type="dt" sz="half" idx="10"/>
          </p:nvPr>
        </p:nvSpPr>
        <p:spPr/>
        <p:txBody>
          <a:bodyPr/>
          <a:lstStyle>
            <a:lvl1pPr>
              <a:defRPr baseline="0">
                <a:solidFill>
                  <a:schemeClr val="bg1">
                    <a:lumMod val="95000"/>
                  </a:schemeClr>
                </a:solidFill>
              </a:defRPr>
            </a:lvl1pPr>
          </a:lstStyle>
          <a:p>
            <a:fld id="{BAC0769B-A08A-F84A-853F-87C289B91E36}" type="datetimeFigureOut">
              <a:rPr lang="en-US" smtClean="0"/>
              <a:pPr/>
              <a:t>4/20/2018</a:t>
            </a:fld>
            <a:endParaRPr lang="en-US" dirty="0"/>
          </a:p>
        </p:txBody>
      </p:sp>
      <p:sp>
        <p:nvSpPr>
          <p:cNvPr id="5" name="Footer Placeholder 4"/>
          <p:cNvSpPr>
            <a:spLocks noGrp="1"/>
          </p:cNvSpPr>
          <p:nvPr>
            <p:ph type="ftr" sz="quarter" idx="11"/>
          </p:nvPr>
        </p:nvSpPr>
        <p:spPr/>
        <p:txBody>
          <a:bodyPr/>
          <a:lstStyle>
            <a:lvl1pPr>
              <a:defRPr baseline="0">
                <a:solidFill>
                  <a:schemeClr val="bg1">
                    <a:lumMod val="9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bg1">
                    <a:lumMod val="95000"/>
                  </a:schemeClr>
                </a:solidFill>
              </a:defRPr>
            </a:lvl1pPr>
          </a:lstStyle>
          <a:p>
            <a:fld id="{E05EB2EB-69F8-D948-986A-A0FFB8F3ADC8}" type="slidenum">
              <a:rPr lang="en-US" smtClean="0"/>
              <a:pPr/>
              <a:t>‹#›</a:t>
            </a:fld>
            <a:endParaRPr lang="en-US" dirty="0"/>
          </a:p>
        </p:txBody>
      </p:sp>
    </p:spTree>
    <p:extLst>
      <p:ext uri="{BB962C8B-B14F-4D97-AF65-F5344CB8AC3E}">
        <p14:creationId xmlns:p14="http://schemas.microsoft.com/office/powerpoint/2010/main" val="176453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grpSp>
        <p:nvGrpSpPr>
          <p:cNvPr id="2" name="Group 1"/>
          <p:cNvGrpSpPr/>
          <p:nvPr userDrawn="1"/>
        </p:nvGrpSpPr>
        <p:grpSpPr>
          <a:xfrm>
            <a:off x="0" y="0"/>
            <a:ext cx="9144001" cy="6858252"/>
            <a:chOff x="0" y="0"/>
            <a:chExt cx="9144001" cy="6858252"/>
          </a:xfrm>
        </p:grpSpPr>
        <p:sp>
          <p:nvSpPr>
            <p:cNvPr id="6" name="object 2"/>
            <p:cNvSpPr/>
            <p:nvPr userDrawn="1"/>
          </p:nvSpPr>
          <p:spPr>
            <a:xfrm>
              <a:off x="7028181" y="3222242"/>
              <a:ext cx="2115820" cy="3636010"/>
            </a:xfrm>
            <a:custGeom>
              <a:avLst/>
              <a:gdLst/>
              <a:ahLst/>
              <a:cxnLst/>
              <a:rect l="l" t="t" r="r" b="b"/>
              <a:pathLst>
                <a:path w="2115820" h="3636009">
                  <a:moveTo>
                    <a:pt x="2115820" y="0"/>
                  </a:moveTo>
                  <a:lnTo>
                    <a:pt x="0" y="0"/>
                  </a:lnTo>
                  <a:lnTo>
                    <a:pt x="1977339" y="3635755"/>
                  </a:lnTo>
                  <a:lnTo>
                    <a:pt x="2115820" y="3635755"/>
                  </a:lnTo>
                  <a:lnTo>
                    <a:pt x="2115820" y="0"/>
                  </a:lnTo>
                  <a:close/>
                </a:path>
              </a:pathLst>
            </a:custGeom>
            <a:solidFill>
              <a:srgbClr val="C5C5C5"/>
            </a:solidFill>
          </p:spPr>
          <p:txBody>
            <a:bodyPr wrap="square" lIns="0" tIns="0" rIns="0" bIns="0" rtlCol="0"/>
            <a:lstStyle/>
            <a:p>
              <a:endParaRPr/>
            </a:p>
          </p:txBody>
        </p:sp>
        <p:sp>
          <p:nvSpPr>
            <p:cNvPr id="7" name="object 3"/>
            <p:cNvSpPr/>
            <p:nvPr userDrawn="1"/>
          </p:nvSpPr>
          <p:spPr>
            <a:xfrm>
              <a:off x="0" y="0"/>
              <a:ext cx="6961505" cy="3104515"/>
            </a:xfrm>
            <a:custGeom>
              <a:avLst/>
              <a:gdLst/>
              <a:ahLst/>
              <a:cxnLst/>
              <a:rect l="l" t="t" r="r" b="b"/>
              <a:pathLst>
                <a:path w="6961505" h="3104515">
                  <a:moveTo>
                    <a:pt x="5265394" y="0"/>
                  </a:moveTo>
                  <a:lnTo>
                    <a:pt x="0" y="0"/>
                  </a:lnTo>
                  <a:lnTo>
                    <a:pt x="0" y="3104095"/>
                  </a:lnTo>
                  <a:lnTo>
                    <a:pt x="6961492" y="3104070"/>
                  </a:lnTo>
                  <a:lnTo>
                    <a:pt x="5265394" y="0"/>
                  </a:lnTo>
                  <a:close/>
                </a:path>
              </a:pathLst>
            </a:custGeom>
            <a:solidFill>
              <a:srgbClr val="000000"/>
            </a:solidFill>
          </p:spPr>
          <p:txBody>
            <a:bodyPr wrap="square" lIns="0" tIns="0" rIns="0" bIns="0" rtlCol="0"/>
            <a:lstStyle/>
            <a:p>
              <a:endParaRPr/>
            </a:p>
          </p:txBody>
        </p:sp>
        <p:sp>
          <p:nvSpPr>
            <p:cNvPr id="8" name="object 4"/>
            <p:cNvSpPr/>
            <p:nvPr userDrawn="1"/>
          </p:nvSpPr>
          <p:spPr>
            <a:xfrm>
              <a:off x="0" y="3130029"/>
              <a:ext cx="9144000" cy="73660"/>
            </a:xfrm>
            <a:custGeom>
              <a:avLst/>
              <a:gdLst/>
              <a:ahLst/>
              <a:cxnLst/>
              <a:rect l="l" t="t" r="r" b="b"/>
              <a:pathLst>
                <a:path w="9144000" h="73660">
                  <a:moveTo>
                    <a:pt x="0" y="73151"/>
                  </a:moveTo>
                  <a:lnTo>
                    <a:pt x="9144000" y="73151"/>
                  </a:lnTo>
                  <a:lnTo>
                    <a:pt x="9144000" y="0"/>
                  </a:lnTo>
                  <a:lnTo>
                    <a:pt x="0" y="0"/>
                  </a:lnTo>
                  <a:lnTo>
                    <a:pt x="0" y="73151"/>
                  </a:lnTo>
                  <a:close/>
                </a:path>
              </a:pathLst>
            </a:custGeom>
            <a:solidFill>
              <a:srgbClr val="B0810A"/>
            </a:solidFill>
          </p:spPr>
          <p:txBody>
            <a:bodyPr wrap="square" lIns="0" tIns="0" rIns="0" bIns="0" rtlCol="0"/>
            <a:lstStyle/>
            <a:p>
              <a:endParaRPr/>
            </a:p>
          </p:txBody>
        </p:sp>
        <p:sp>
          <p:nvSpPr>
            <p:cNvPr id="12" name="bk object 17"/>
            <p:cNvSpPr/>
            <p:nvPr userDrawn="1"/>
          </p:nvSpPr>
          <p:spPr>
            <a:xfrm>
              <a:off x="6961188" y="362846"/>
              <a:ext cx="1859619" cy="555406"/>
            </a:xfrm>
            <a:prstGeom prst="rect">
              <a:avLst/>
            </a:prstGeom>
            <a:blipFill>
              <a:blip r:embed="rId2" cstate="print"/>
              <a:stretch>
                <a:fillRect/>
              </a:stretch>
            </a:blipFill>
          </p:spPr>
          <p:txBody>
            <a:bodyPr wrap="square" lIns="0" tIns="0" rIns="0" bIns="0" rtlCol="0"/>
            <a:lstStyle/>
            <a:p>
              <a:endParaRPr/>
            </a:p>
          </p:txBody>
        </p:sp>
      </p:grpSp>
      <p:sp>
        <p:nvSpPr>
          <p:cNvPr id="10" name="Title 9"/>
          <p:cNvSpPr>
            <a:spLocks noGrp="1"/>
          </p:cNvSpPr>
          <p:nvPr>
            <p:ph type="title" hasCustomPrompt="1"/>
          </p:nvPr>
        </p:nvSpPr>
        <p:spPr>
          <a:xfrm>
            <a:off x="628650" y="1971653"/>
            <a:ext cx="5416100" cy="880624"/>
          </a:xfrm>
        </p:spPr>
        <p:txBody>
          <a:bodyPr lIns="0" tIns="0" rIns="0" bIns="0" anchor="t" anchorCtr="0">
            <a:noAutofit/>
          </a:bodyPr>
          <a:lstStyle>
            <a:lvl1pPr algn="l">
              <a:defRPr sz="7500" baseline="0">
                <a:solidFill>
                  <a:schemeClr val="bg1"/>
                </a:solidFill>
              </a:defRPr>
            </a:lvl1pPr>
          </a:lstStyle>
          <a:p>
            <a:r>
              <a:rPr lang="en-US" dirty="0"/>
              <a:t>TITLE HERE</a:t>
            </a:r>
          </a:p>
        </p:txBody>
      </p:sp>
      <p:sp>
        <p:nvSpPr>
          <p:cNvPr id="16" name="Date Placeholder 15"/>
          <p:cNvSpPr>
            <a:spLocks noGrp="1"/>
          </p:cNvSpPr>
          <p:nvPr>
            <p:ph type="dt" sz="half" idx="15"/>
          </p:nvPr>
        </p:nvSpPr>
        <p:spPr/>
        <p:txBody>
          <a:bodyPr/>
          <a:lstStyle/>
          <a:p>
            <a:fld id="{BAC0769B-A08A-F84A-853F-87C289B91E36}" type="datetimeFigureOut">
              <a:rPr lang="en-US" smtClean="0"/>
              <a:t>4/20/2018</a:t>
            </a:fld>
            <a:endParaRPr lang="en-US"/>
          </a:p>
        </p:txBody>
      </p:sp>
      <p:sp>
        <p:nvSpPr>
          <p:cNvPr id="17" name="Footer Placeholder 16"/>
          <p:cNvSpPr>
            <a:spLocks noGrp="1"/>
          </p:cNvSpPr>
          <p:nvPr>
            <p:ph type="ftr" sz="quarter" idx="16"/>
          </p:nvPr>
        </p:nvSpPr>
        <p:spPr/>
        <p:txBody>
          <a:bodyPr/>
          <a:lstStyle/>
          <a:p>
            <a:endParaRPr lang="en-US"/>
          </a:p>
        </p:txBody>
      </p:sp>
      <p:sp>
        <p:nvSpPr>
          <p:cNvPr id="18" name="Slide Number Placeholder 17"/>
          <p:cNvSpPr>
            <a:spLocks noGrp="1"/>
          </p:cNvSpPr>
          <p:nvPr>
            <p:ph type="sldNum" sz="quarter" idx="17"/>
          </p:nvPr>
        </p:nvSpPr>
        <p:spPr/>
        <p:txBody>
          <a:bodyPr/>
          <a:lstStyle/>
          <a:p>
            <a:fld id="{E05EB2EB-69F8-D948-986A-A0FFB8F3ADC8}" type="slidenum">
              <a:rPr lang="en-US" smtClean="0"/>
              <a:t>‹#›</a:t>
            </a:fld>
            <a:endParaRPr lang="en-US"/>
          </a:p>
        </p:txBody>
      </p:sp>
      <p:sp>
        <p:nvSpPr>
          <p:cNvPr id="3" name="Text Placeholder 2"/>
          <p:cNvSpPr>
            <a:spLocks noGrp="1"/>
          </p:cNvSpPr>
          <p:nvPr>
            <p:ph type="body" sz="quarter" idx="18" hasCustomPrompt="1"/>
          </p:nvPr>
        </p:nvSpPr>
        <p:spPr>
          <a:xfrm>
            <a:off x="628650" y="3494088"/>
            <a:ext cx="6332538" cy="490537"/>
          </a:xfrm>
        </p:spPr>
        <p:txBody>
          <a:bodyPr lIns="0" tIns="0" rIns="0" bIns="0"/>
          <a:lstStyle>
            <a:lvl1pPr marL="0" indent="0">
              <a:buFontTx/>
              <a:buNone/>
              <a:defRPr b="1" i="0" baseline="0">
                <a:latin typeface="Arial" charset="0"/>
              </a:defRPr>
            </a:lvl1pPr>
          </a:lstStyle>
          <a:p>
            <a:pPr lvl="0"/>
            <a:r>
              <a:rPr lang="en-US" dirty="0"/>
              <a:t>QUESTIONS</a:t>
            </a:r>
          </a:p>
        </p:txBody>
      </p:sp>
      <p:sp>
        <p:nvSpPr>
          <p:cNvPr id="5" name="Text Placeholder 4"/>
          <p:cNvSpPr>
            <a:spLocks noGrp="1"/>
          </p:cNvSpPr>
          <p:nvPr>
            <p:ph type="body" sz="quarter" idx="19" hasCustomPrompt="1"/>
          </p:nvPr>
        </p:nvSpPr>
        <p:spPr>
          <a:xfrm>
            <a:off x="628650" y="4162425"/>
            <a:ext cx="6332538" cy="1532145"/>
          </a:xfrm>
        </p:spPr>
        <p:txBody>
          <a:bodyPr lIns="0" tIns="0" rIns="0" bIns="0">
            <a:normAutofit/>
          </a:bodyPr>
          <a:lstStyle>
            <a:lvl1pPr marL="0" indent="0">
              <a:buFontTx/>
              <a:buNone/>
              <a:defRPr sz="2000" baseline="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Conclusion or contact here</a:t>
            </a:r>
          </a:p>
        </p:txBody>
      </p:sp>
      <p:sp>
        <p:nvSpPr>
          <p:cNvPr id="14" name="Text Placeholder 13"/>
          <p:cNvSpPr>
            <a:spLocks noGrp="1"/>
          </p:cNvSpPr>
          <p:nvPr>
            <p:ph type="body" sz="quarter" idx="20" hasCustomPrompt="1"/>
          </p:nvPr>
        </p:nvSpPr>
        <p:spPr>
          <a:xfrm>
            <a:off x="628650" y="5768975"/>
            <a:ext cx="2057400" cy="268288"/>
          </a:xfrm>
        </p:spPr>
        <p:txBody>
          <a:bodyPr lIns="0" tIns="0" rIns="0" bIns="0">
            <a:noAutofit/>
          </a:bodyPr>
          <a:lstStyle>
            <a:lvl1pPr marL="0" indent="0">
              <a:buFontTx/>
              <a:buNone/>
              <a:defRPr sz="1000" baseline="0"/>
            </a:lvl1pPr>
          </a:lstStyle>
          <a:p>
            <a:pPr lvl="0"/>
            <a:r>
              <a:rPr lang="en-US" dirty="0"/>
              <a:t>EA/EOU</a:t>
            </a:r>
          </a:p>
        </p:txBody>
      </p:sp>
    </p:spTree>
    <p:extLst>
      <p:ext uri="{BB962C8B-B14F-4D97-AF65-F5344CB8AC3E}">
        <p14:creationId xmlns:p14="http://schemas.microsoft.com/office/powerpoint/2010/main" val="64723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593002"/>
            <a:ext cx="6332855" cy="462376"/>
          </a:xfrm>
        </p:spPr>
        <p:txBody>
          <a:bodyPr lIns="0" tIns="0" rIns="0" bIns="0" anchor="t" anchorCtr="0">
            <a:noAutofit/>
          </a:bodyPr>
          <a:lstStyle>
            <a:lvl1pPr>
              <a:defRPr sz="3600" baseline="0"/>
            </a:lvl1pPr>
          </a:lstStyle>
          <a:p>
            <a:r>
              <a:rPr lang="en-US"/>
              <a:t>Click to edit Master title style</a:t>
            </a:r>
            <a:endParaRPr lang="en-US" dirty="0"/>
          </a:p>
        </p:txBody>
      </p:sp>
      <p:sp>
        <p:nvSpPr>
          <p:cNvPr id="3" name="Content Placeholder 2"/>
          <p:cNvSpPr>
            <a:spLocks noGrp="1"/>
          </p:cNvSpPr>
          <p:nvPr>
            <p:ph idx="1"/>
          </p:nvPr>
        </p:nvSpPr>
        <p:spPr>
          <a:xfrm>
            <a:off x="628650" y="2512113"/>
            <a:ext cx="6332855" cy="2944896"/>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0769B-A08A-F84A-853F-87C289B91E36}"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EB2EB-69F8-D948-986A-A0FFB8F3ADC8}" type="slidenum">
              <a:rPr lang="en-US" smtClean="0"/>
              <a:t>‹#›</a:t>
            </a:fld>
            <a:endParaRPr lang="en-US"/>
          </a:p>
        </p:txBody>
      </p:sp>
    </p:spTree>
    <p:extLst>
      <p:ext uri="{BB962C8B-B14F-4D97-AF65-F5344CB8AC3E}">
        <p14:creationId xmlns:p14="http://schemas.microsoft.com/office/powerpoint/2010/main" val="185812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6380761" cy="2852737"/>
          </a:xfrm>
        </p:spPr>
        <p:txBody>
          <a:bodyPr lIns="0" tIns="0" rIns="0" bIns="0" anchor="b" anchorCtr="0"/>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6380761" cy="1500187"/>
          </a:xfrm>
        </p:spPr>
        <p:txBody>
          <a:bodyPr lIns="0" tIns="0" rIns="0" bIns="0"/>
          <a:lstStyle>
            <a:lvl1pPr marL="0" indent="0">
              <a:buNone/>
              <a:defRPr sz="2400" baseline="0">
                <a:solidFill>
                  <a:schemeClr val="tx1"/>
                </a:solidFill>
                <a:latin typeface="Arial"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C0769B-A08A-F84A-853F-87C289B91E36}"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EB2EB-69F8-D948-986A-A0FFB8F3ADC8}" type="slidenum">
              <a:rPr lang="en-US" smtClean="0"/>
              <a:t>‹#›</a:t>
            </a:fld>
            <a:endParaRPr lang="en-US"/>
          </a:p>
        </p:txBody>
      </p:sp>
    </p:spTree>
    <p:extLst>
      <p:ext uri="{BB962C8B-B14F-4D97-AF65-F5344CB8AC3E}">
        <p14:creationId xmlns:p14="http://schemas.microsoft.com/office/powerpoint/2010/main" val="875059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628650" y="1594022"/>
            <a:ext cx="6350120" cy="485632"/>
          </a:xfrm>
        </p:spPr>
        <p:txBody>
          <a:bodyPr anchor="t" anchorCtr="0">
            <a:normAutofit/>
          </a:bodyPr>
          <a:lstStyle>
            <a:lvl1pPr>
              <a:defRPr sz="3600" baseline="0"/>
            </a:lvl1pPr>
          </a:lstStyle>
          <a:p>
            <a:r>
              <a:rPr lang="en-US"/>
              <a:t>Click to edit Master title style</a:t>
            </a:r>
            <a:endParaRPr lang="en-US" dirty="0"/>
          </a:p>
        </p:txBody>
      </p:sp>
      <p:sp>
        <p:nvSpPr>
          <p:cNvPr id="3" name="Text Placeholder 2"/>
          <p:cNvSpPr>
            <a:spLocks noGrp="1"/>
          </p:cNvSpPr>
          <p:nvPr>
            <p:ph type="body" idx="1"/>
          </p:nvPr>
        </p:nvSpPr>
        <p:spPr>
          <a:xfrm>
            <a:off x="628650" y="2514609"/>
            <a:ext cx="3372815" cy="1113406"/>
          </a:xfrm>
        </p:spPr>
        <p:txBody>
          <a:bodyPr lIns="0" tIns="0" rIns="0" anchor="t" anchorCtr="0"/>
          <a:lstStyle>
            <a:lvl1pPr marL="0" indent="0">
              <a:buNone/>
              <a:defRPr sz="2400" b="1" baseline="0">
                <a:latin typeface="Arial 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8649" y="3629269"/>
            <a:ext cx="3372815" cy="233692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73992" y="2514609"/>
            <a:ext cx="3416059" cy="1113406"/>
          </a:xfrm>
        </p:spPr>
        <p:txBody>
          <a:bodyPr lIns="0" tIns="0" rIns="0" bIns="45720" anchor="t" anchorCtr="0"/>
          <a:lstStyle>
            <a:lvl1pPr marL="0" indent="0">
              <a:buNone/>
              <a:defRPr sz="2400" b="1" baseline="0">
                <a:latin typeface="Arial 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173992" y="3629268"/>
            <a:ext cx="3416059" cy="2336929"/>
          </a:xfrm>
        </p:spPr>
        <p:txBody>
          <a:bodyPr lIns="0" tIns="0" rIns="0" bIns="0"/>
          <a:lstStyle>
            <a:lvl1pPr>
              <a:defRPr baseline="0">
                <a:latin typeface="Arial" charset="0"/>
              </a:defRPr>
            </a:lvl1pPr>
            <a:lvl2pPr>
              <a:defRPr baseline="0">
                <a:latin typeface="Arial" charset="0"/>
              </a:defRPr>
            </a:lvl2pPr>
            <a:lvl3pPr>
              <a:defRPr baseline="0">
                <a:latin typeface="Arial" charset="0"/>
              </a:defRPr>
            </a:lvl3pPr>
            <a:lvl4pPr>
              <a:defRPr baseline="0">
                <a:latin typeface="Arial" charset="0"/>
              </a:defRPr>
            </a:lvl4pPr>
            <a:lvl5pPr>
              <a:defRPr baseline="0">
                <a:latin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0769B-A08A-F84A-853F-87C289B91E36}" type="datetimeFigureOut">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EB2EB-69F8-D948-986A-A0FFB8F3ADC8}" type="slidenum">
              <a:rPr lang="en-US" smtClean="0"/>
              <a:t>‹#›</a:t>
            </a:fld>
            <a:endParaRPr lang="en-US"/>
          </a:p>
        </p:txBody>
      </p:sp>
    </p:spTree>
    <p:extLst>
      <p:ext uri="{BB962C8B-B14F-4D97-AF65-F5344CB8AC3E}">
        <p14:creationId xmlns:p14="http://schemas.microsoft.com/office/powerpoint/2010/main" val="41557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Proof poi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1398792"/>
            <a:ext cx="6332855" cy="4674204"/>
          </a:xfrm>
        </p:spPr>
        <p:txBody>
          <a:bodyPr lIns="0" tIns="0" rIns="0" bIns="0" anchor="ctr" anchorCtr="0">
            <a:normAutofit/>
          </a:bodyPr>
          <a:lstStyle>
            <a:lvl1pPr>
              <a:defRPr sz="7500" baseline="0"/>
            </a:lvl1pPr>
          </a:lstStyle>
          <a:p>
            <a:r>
              <a:rPr lang="en-US" dirty="0"/>
              <a:t>#1 Best Slide </a:t>
            </a:r>
            <a:br>
              <a:rPr lang="en-US" dirty="0"/>
            </a:br>
            <a:r>
              <a:rPr lang="en-US" dirty="0"/>
              <a:t>to use A </a:t>
            </a:r>
            <a:br>
              <a:rPr lang="en-US" dirty="0"/>
            </a:br>
            <a:r>
              <a:rPr lang="en-US" dirty="0"/>
              <a:t>PROOF POINT</a:t>
            </a:r>
          </a:p>
        </p:txBody>
      </p:sp>
      <p:sp>
        <p:nvSpPr>
          <p:cNvPr id="3" name="Date Placeholder 2"/>
          <p:cNvSpPr>
            <a:spLocks noGrp="1"/>
          </p:cNvSpPr>
          <p:nvPr>
            <p:ph type="dt" sz="half" idx="10"/>
          </p:nvPr>
        </p:nvSpPr>
        <p:spPr/>
        <p:txBody>
          <a:bodyPr/>
          <a:lstStyle/>
          <a:p>
            <a:fld id="{BAC0769B-A08A-F84A-853F-87C289B91E36}"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EB2EB-69F8-D948-986A-A0FFB8F3ADC8}" type="slidenum">
              <a:rPr lang="en-US" smtClean="0"/>
              <a:t>‹#›</a:t>
            </a:fld>
            <a:endParaRPr lang="en-US"/>
          </a:p>
        </p:txBody>
      </p:sp>
    </p:spTree>
    <p:extLst>
      <p:ext uri="{BB962C8B-B14F-4D97-AF65-F5344CB8AC3E}">
        <p14:creationId xmlns:p14="http://schemas.microsoft.com/office/powerpoint/2010/main" val="91504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C0769B-A08A-F84A-853F-87C289B91E36}"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EB2EB-69F8-D948-986A-A0FFB8F3ADC8}" type="slidenum">
              <a:rPr lang="en-US" smtClean="0"/>
              <a:t>‹#›</a:t>
            </a:fld>
            <a:endParaRPr lang="en-US"/>
          </a:p>
        </p:txBody>
      </p:sp>
      <p:sp>
        <p:nvSpPr>
          <p:cNvPr id="8" name="Title 7"/>
          <p:cNvSpPr>
            <a:spLocks noGrp="1"/>
          </p:cNvSpPr>
          <p:nvPr>
            <p:ph type="title"/>
          </p:nvPr>
        </p:nvSpPr>
        <p:spPr>
          <a:xfrm>
            <a:off x="628650" y="1586354"/>
            <a:ext cx="2949178" cy="1559940"/>
          </a:xfrm>
        </p:spPr>
        <p:txBody>
          <a:bodyPr lIns="0" tIns="0" rIns="0" bIns="0" anchor="t" anchorCtr="0">
            <a:noAutofit/>
          </a:bodyPr>
          <a:lstStyle>
            <a:lvl1pPr>
              <a:defRPr sz="3600" baseline="0"/>
            </a:lvl1pPr>
          </a:lstStyle>
          <a:p>
            <a:r>
              <a:rPr lang="en-US"/>
              <a:t>Click to edit Master title style</a:t>
            </a:r>
            <a:endParaRPr lang="en-US" dirty="0"/>
          </a:p>
        </p:txBody>
      </p:sp>
      <p:sp>
        <p:nvSpPr>
          <p:cNvPr id="9" name="Text Placeholder 8"/>
          <p:cNvSpPr>
            <a:spLocks noGrp="1"/>
          </p:cNvSpPr>
          <p:nvPr>
            <p:ph type="body" sz="quarter" idx="13" hasCustomPrompt="1"/>
          </p:nvPr>
        </p:nvSpPr>
        <p:spPr>
          <a:xfrm>
            <a:off x="628650" y="3330575"/>
            <a:ext cx="2949178" cy="2497138"/>
          </a:xfrm>
        </p:spPr>
        <p:txBody>
          <a:bodyPr lIns="0" tIns="0" rIns="0" bIns="0">
            <a:normAutofit/>
          </a:bodyPr>
          <a:lstStyle>
            <a:lvl1pPr marL="0" indent="0">
              <a:lnSpc>
                <a:spcPct val="100000"/>
              </a:lnSpc>
              <a:buFontTx/>
              <a:buNone/>
              <a:defRPr sz="2000" b="1" i="0" baseline="0">
                <a:latin typeface="Arial" charset="0"/>
              </a:defRPr>
            </a:lvl1pPr>
          </a:lstStyle>
          <a:p>
            <a:pPr lvl="0"/>
            <a:r>
              <a:rPr lang="en-US" dirty="0"/>
              <a:t>Subhead here Two Lines</a:t>
            </a:r>
          </a:p>
        </p:txBody>
      </p:sp>
      <p:sp>
        <p:nvSpPr>
          <p:cNvPr id="13" name="Content Placeholder 12"/>
          <p:cNvSpPr>
            <a:spLocks noGrp="1"/>
          </p:cNvSpPr>
          <p:nvPr>
            <p:ph sz="quarter" idx="14" hasCustomPrompt="1"/>
          </p:nvPr>
        </p:nvSpPr>
        <p:spPr>
          <a:xfrm>
            <a:off x="3848100" y="1585913"/>
            <a:ext cx="3125788" cy="4241800"/>
          </a:xfrm>
        </p:spPr>
        <p:txBody>
          <a:bodyPr>
            <a:normAutofit/>
          </a:bodyPr>
          <a:lstStyle>
            <a:lvl1pPr>
              <a:defRPr sz="2000" baseline="0">
                <a:latin typeface="Arial" charset="0"/>
              </a:defRPr>
            </a:lvl1pPr>
          </a:lstStyle>
          <a:p>
            <a:pPr lvl="0"/>
            <a:r>
              <a:rPr lang="en-US" dirty="0"/>
              <a:t>Chart or Text Here</a:t>
            </a:r>
          </a:p>
          <a:p>
            <a:pPr lvl="0"/>
            <a:endParaRPr lang="en-US" dirty="0"/>
          </a:p>
        </p:txBody>
      </p:sp>
    </p:spTree>
    <p:extLst>
      <p:ext uri="{BB962C8B-B14F-4D97-AF65-F5344CB8AC3E}">
        <p14:creationId xmlns:p14="http://schemas.microsoft.com/office/powerpoint/2010/main" val="274520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1-Column">
    <p:spTree>
      <p:nvGrpSpPr>
        <p:cNvPr id="1" name=""/>
        <p:cNvGrpSpPr/>
        <p:nvPr/>
      </p:nvGrpSpPr>
      <p:grpSpPr>
        <a:xfrm>
          <a:off x="0" y="0"/>
          <a:ext cx="0" cy="0"/>
          <a:chOff x="0" y="0"/>
          <a:chExt cx="0" cy="0"/>
        </a:xfrm>
      </p:grpSpPr>
      <p:sp>
        <p:nvSpPr>
          <p:cNvPr id="2" name="Title 1"/>
          <p:cNvSpPr>
            <a:spLocks noGrp="1"/>
          </p:cNvSpPr>
          <p:nvPr>
            <p:ph type="title"/>
          </p:nvPr>
        </p:nvSpPr>
        <p:spPr>
          <a:xfrm>
            <a:off x="3165872" y="1794595"/>
            <a:ext cx="3864656" cy="1251818"/>
          </a:xfrm>
        </p:spPr>
        <p:txBody>
          <a:bodyPr anchor="t" anchorCtr="0">
            <a:normAutofit/>
          </a:bodyPr>
          <a:lstStyle>
            <a:lvl1pPr>
              <a:defRPr sz="3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794594"/>
            <a:ext cx="3028950" cy="3941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165872" y="3321170"/>
            <a:ext cx="3864656" cy="2415396"/>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C0769B-A08A-F84A-853F-87C289B91E36}"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EB2EB-69F8-D948-986A-A0FFB8F3ADC8}" type="slidenum">
              <a:rPr lang="en-US" smtClean="0"/>
              <a:t>‹#›</a:t>
            </a:fld>
            <a:endParaRPr lang="en-US"/>
          </a:p>
        </p:txBody>
      </p:sp>
    </p:spTree>
    <p:extLst>
      <p:ext uri="{BB962C8B-B14F-4D97-AF65-F5344CB8AC3E}">
        <p14:creationId xmlns:p14="http://schemas.microsoft.com/office/powerpoint/2010/main" val="107083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No Triangle">
    <p:spTree>
      <p:nvGrpSpPr>
        <p:cNvPr id="1" name=""/>
        <p:cNvGrpSpPr/>
        <p:nvPr/>
      </p:nvGrpSpPr>
      <p:grpSpPr>
        <a:xfrm>
          <a:off x="0" y="0"/>
          <a:ext cx="0" cy="0"/>
          <a:chOff x="0" y="0"/>
          <a:chExt cx="0" cy="0"/>
        </a:xfrm>
      </p:grpSpPr>
      <p:sp>
        <p:nvSpPr>
          <p:cNvPr id="2" name="Title 1"/>
          <p:cNvSpPr>
            <a:spLocks noGrp="1"/>
          </p:cNvSpPr>
          <p:nvPr>
            <p:ph type="title"/>
          </p:nvPr>
        </p:nvSpPr>
        <p:spPr>
          <a:xfrm>
            <a:off x="580409" y="1612369"/>
            <a:ext cx="7886700" cy="486652"/>
          </a:xfrm>
        </p:spPr>
        <p:txBody>
          <a:bodyPr lIns="0" tIns="0" rIns="0" bIns="0" anchor="t" anchorCtr="0">
            <a:noAutofit/>
          </a:bodyPr>
          <a:lstStyle>
            <a:lvl1pPr>
              <a:defRPr sz="3600" baseline="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0769B-A08A-F84A-853F-87C289B91E36}"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EB2EB-69F8-D948-986A-A0FFB8F3ADC8}" type="slidenum">
              <a:rPr lang="en-US" smtClean="0"/>
              <a:t>‹#›</a:t>
            </a:fld>
            <a:endParaRPr lang="en-US"/>
          </a:p>
        </p:txBody>
      </p:sp>
      <p:sp>
        <p:nvSpPr>
          <p:cNvPr id="7" name="Text Placeholder 6"/>
          <p:cNvSpPr>
            <a:spLocks noGrp="1"/>
          </p:cNvSpPr>
          <p:nvPr>
            <p:ph type="body" sz="quarter" idx="13"/>
          </p:nvPr>
        </p:nvSpPr>
        <p:spPr>
          <a:xfrm>
            <a:off x="608616" y="2533397"/>
            <a:ext cx="7899400" cy="2728913"/>
          </a:xfrm>
        </p:spPr>
        <p:txBody>
          <a:bodyPr lIns="0" tIns="0" rIns="0" bIns="0">
            <a:normAutofit/>
          </a:bodyPr>
          <a:lstStyle>
            <a:lvl1pPr marL="0" indent="0">
              <a:buFontTx/>
              <a:buNone/>
              <a:defRPr sz="1800" baseline="0"/>
            </a:lvl1pPr>
            <a:lvl2pPr marL="457200" indent="0">
              <a:buFontTx/>
              <a:buNone/>
              <a:defRPr sz="1800" baseline="0"/>
            </a:lvl2pPr>
            <a:lvl3pPr marL="914400" indent="0">
              <a:buFontTx/>
              <a:buNone/>
              <a:defRPr sz="1800" baseline="0"/>
            </a:lvl3pPr>
            <a:lvl4pPr marL="1371600" indent="0">
              <a:buFontTx/>
              <a:buNone/>
              <a:defRPr sz="1800" baseline="0"/>
            </a:lvl4pPr>
            <a:lvl5pPr marL="1828800" indent="0">
              <a:buFontTx/>
              <a:buNone/>
              <a:defRPr sz="1800" baseline="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6" name="Group 5"/>
          <p:cNvGrpSpPr/>
          <p:nvPr userDrawn="1"/>
        </p:nvGrpSpPr>
        <p:grpSpPr>
          <a:xfrm>
            <a:off x="0" y="0"/>
            <a:ext cx="9144000" cy="1108176"/>
            <a:chOff x="0" y="0"/>
            <a:chExt cx="9144000" cy="1108176"/>
          </a:xfrm>
        </p:grpSpPr>
        <p:grpSp>
          <p:nvGrpSpPr>
            <p:cNvPr id="9" name="Group 8"/>
            <p:cNvGrpSpPr/>
            <p:nvPr userDrawn="1"/>
          </p:nvGrpSpPr>
          <p:grpSpPr>
            <a:xfrm>
              <a:off x="0" y="0"/>
              <a:ext cx="6961505" cy="1009161"/>
              <a:chOff x="0" y="0"/>
              <a:chExt cx="6961505" cy="1009161"/>
            </a:xfrm>
          </p:grpSpPr>
          <p:sp>
            <p:nvSpPr>
              <p:cNvPr id="10" name="bk object 18"/>
              <p:cNvSpPr/>
              <p:nvPr/>
            </p:nvSpPr>
            <p:spPr>
              <a:xfrm>
                <a:off x="0" y="0"/>
                <a:ext cx="6961505" cy="1009015"/>
              </a:xfrm>
              <a:custGeom>
                <a:avLst/>
                <a:gdLst/>
                <a:ahLst/>
                <a:cxnLst/>
                <a:rect l="l" t="t" r="r" b="b"/>
                <a:pathLst>
                  <a:path w="6961505" h="1009015">
                    <a:moveTo>
                      <a:pt x="6414998" y="0"/>
                    </a:moveTo>
                    <a:lnTo>
                      <a:pt x="0" y="0"/>
                    </a:lnTo>
                    <a:lnTo>
                      <a:pt x="0" y="1008595"/>
                    </a:lnTo>
                    <a:lnTo>
                      <a:pt x="6961492" y="1008557"/>
                    </a:lnTo>
                    <a:lnTo>
                      <a:pt x="6414998" y="0"/>
                    </a:lnTo>
                    <a:close/>
                  </a:path>
                </a:pathLst>
              </a:custGeom>
              <a:solidFill>
                <a:srgbClr val="B0810A"/>
              </a:solidFill>
            </p:spPr>
            <p:txBody>
              <a:bodyPr wrap="square" lIns="0" tIns="0" rIns="0" bIns="0" rtlCol="0"/>
              <a:lstStyle/>
              <a:p>
                <a:endParaRPr/>
              </a:p>
            </p:txBody>
          </p:sp>
          <p:sp>
            <p:nvSpPr>
              <p:cNvPr id="11" name="bk object 19"/>
              <p:cNvSpPr/>
              <p:nvPr/>
            </p:nvSpPr>
            <p:spPr>
              <a:xfrm>
                <a:off x="6338668" y="0"/>
                <a:ext cx="549275" cy="1009015"/>
              </a:xfrm>
              <a:custGeom>
                <a:avLst/>
                <a:gdLst/>
                <a:ahLst/>
                <a:cxnLst/>
                <a:rect l="l" t="t" r="r" b="b"/>
                <a:pathLst>
                  <a:path w="549275" h="1009015">
                    <a:moveTo>
                      <a:pt x="548701" y="1008558"/>
                    </a:moveTo>
                    <a:lnTo>
                      <a:pt x="0" y="0"/>
                    </a:lnTo>
                  </a:path>
                </a:pathLst>
              </a:custGeom>
              <a:ln w="9626">
                <a:solidFill>
                  <a:srgbClr val="FFFFFF"/>
                </a:solidFill>
              </a:ln>
            </p:spPr>
            <p:txBody>
              <a:bodyPr wrap="square" lIns="0" tIns="0" rIns="0" bIns="0" rtlCol="0"/>
              <a:lstStyle/>
              <a:p>
                <a:endParaRPr/>
              </a:p>
            </p:txBody>
          </p:sp>
          <p:sp>
            <p:nvSpPr>
              <p:cNvPr id="12" name="bk object 20"/>
              <p:cNvSpPr/>
              <p:nvPr/>
            </p:nvSpPr>
            <p:spPr>
              <a:xfrm>
                <a:off x="6261374" y="0"/>
                <a:ext cx="549275" cy="1009015"/>
              </a:xfrm>
              <a:custGeom>
                <a:avLst/>
                <a:gdLst/>
                <a:ahLst/>
                <a:cxnLst/>
                <a:rect l="l" t="t" r="r" b="b"/>
                <a:pathLst>
                  <a:path w="549275" h="1009015">
                    <a:moveTo>
                      <a:pt x="548701" y="1008558"/>
                    </a:moveTo>
                    <a:lnTo>
                      <a:pt x="0" y="0"/>
                    </a:lnTo>
                  </a:path>
                </a:pathLst>
              </a:custGeom>
              <a:ln w="9626">
                <a:solidFill>
                  <a:srgbClr val="FFFFFF"/>
                </a:solidFill>
              </a:ln>
            </p:spPr>
            <p:txBody>
              <a:bodyPr wrap="square" lIns="0" tIns="0" rIns="0" bIns="0" rtlCol="0"/>
              <a:lstStyle/>
              <a:p>
                <a:endParaRPr/>
              </a:p>
            </p:txBody>
          </p:sp>
          <p:sp>
            <p:nvSpPr>
              <p:cNvPr id="13" name="bk object 21"/>
              <p:cNvSpPr/>
              <p:nvPr/>
            </p:nvSpPr>
            <p:spPr>
              <a:xfrm>
                <a:off x="6184081" y="0"/>
                <a:ext cx="549275" cy="1009015"/>
              </a:xfrm>
              <a:custGeom>
                <a:avLst/>
                <a:gdLst/>
                <a:ahLst/>
                <a:cxnLst/>
                <a:rect l="l" t="t" r="r" b="b"/>
                <a:pathLst>
                  <a:path w="549275" h="1009015">
                    <a:moveTo>
                      <a:pt x="548701" y="1008559"/>
                    </a:moveTo>
                    <a:lnTo>
                      <a:pt x="0" y="0"/>
                    </a:lnTo>
                  </a:path>
                </a:pathLst>
              </a:custGeom>
              <a:ln w="9626">
                <a:solidFill>
                  <a:srgbClr val="FFFFFF"/>
                </a:solidFill>
              </a:ln>
            </p:spPr>
            <p:txBody>
              <a:bodyPr wrap="square" lIns="0" tIns="0" rIns="0" bIns="0" rtlCol="0"/>
              <a:lstStyle/>
              <a:p>
                <a:endParaRPr/>
              </a:p>
            </p:txBody>
          </p:sp>
          <p:sp>
            <p:nvSpPr>
              <p:cNvPr id="14" name="bk object 22"/>
              <p:cNvSpPr/>
              <p:nvPr/>
            </p:nvSpPr>
            <p:spPr>
              <a:xfrm>
                <a:off x="6106766" y="0"/>
                <a:ext cx="549275" cy="1009015"/>
              </a:xfrm>
              <a:custGeom>
                <a:avLst/>
                <a:gdLst/>
                <a:ahLst/>
                <a:cxnLst/>
                <a:rect l="l" t="t" r="r" b="b"/>
                <a:pathLst>
                  <a:path w="549275" h="1009015">
                    <a:moveTo>
                      <a:pt x="548702" y="1008559"/>
                    </a:moveTo>
                    <a:lnTo>
                      <a:pt x="0" y="0"/>
                    </a:lnTo>
                  </a:path>
                </a:pathLst>
              </a:custGeom>
              <a:ln w="9626">
                <a:solidFill>
                  <a:srgbClr val="FFFFFF"/>
                </a:solidFill>
              </a:ln>
            </p:spPr>
            <p:txBody>
              <a:bodyPr wrap="square" lIns="0" tIns="0" rIns="0" bIns="0" rtlCol="0"/>
              <a:lstStyle/>
              <a:p>
                <a:endParaRPr/>
              </a:p>
            </p:txBody>
          </p:sp>
          <p:sp>
            <p:nvSpPr>
              <p:cNvPr id="15" name="bk object 23"/>
              <p:cNvSpPr/>
              <p:nvPr/>
            </p:nvSpPr>
            <p:spPr>
              <a:xfrm>
                <a:off x="6029483" y="0"/>
                <a:ext cx="549275" cy="1009015"/>
              </a:xfrm>
              <a:custGeom>
                <a:avLst/>
                <a:gdLst/>
                <a:ahLst/>
                <a:cxnLst/>
                <a:rect l="l" t="t" r="r" b="b"/>
                <a:pathLst>
                  <a:path w="549275" h="1009015">
                    <a:moveTo>
                      <a:pt x="548700" y="1008559"/>
                    </a:moveTo>
                    <a:lnTo>
                      <a:pt x="0" y="0"/>
                    </a:lnTo>
                  </a:path>
                </a:pathLst>
              </a:custGeom>
              <a:ln w="9626">
                <a:solidFill>
                  <a:srgbClr val="FFFFFF"/>
                </a:solidFill>
              </a:ln>
            </p:spPr>
            <p:txBody>
              <a:bodyPr wrap="square" lIns="0" tIns="0" rIns="0" bIns="0" rtlCol="0"/>
              <a:lstStyle/>
              <a:p>
                <a:endParaRPr/>
              </a:p>
            </p:txBody>
          </p:sp>
          <p:sp>
            <p:nvSpPr>
              <p:cNvPr id="16" name="bk object 24"/>
              <p:cNvSpPr/>
              <p:nvPr/>
            </p:nvSpPr>
            <p:spPr>
              <a:xfrm>
                <a:off x="5952190" y="0"/>
                <a:ext cx="549275" cy="1009015"/>
              </a:xfrm>
              <a:custGeom>
                <a:avLst/>
                <a:gdLst/>
                <a:ahLst/>
                <a:cxnLst/>
                <a:rect l="l" t="t" r="r" b="b"/>
                <a:pathLst>
                  <a:path w="549275" h="1009015">
                    <a:moveTo>
                      <a:pt x="548701" y="1008560"/>
                    </a:moveTo>
                    <a:lnTo>
                      <a:pt x="0" y="0"/>
                    </a:lnTo>
                  </a:path>
                </a:pathLst>
              </a:custGeom>
              <a:ln w="9626">
                <a:solidFill>
                  <a:srgbClr val="FFFFFF"/>
                </a:solidFill>
              </a:ln>
            </p:spPr>
            <p:txBody>
              <a:bodyPr wrap="square" lIns="0" tIns="0" rIns="0" bIns="0" rtlCol="0"/>
              <a:lstStyle/>
              <a:p>
                <a:endParaRPr/>
              </a:p>
            </p:txBody>
          </p:sp>
          <p:sp>
            <p:nvSpPr>
              <p:cNvPr id="17" name="bk object 25"/>
              <p:cNvSpPr/>
              <p:nvPr/>
            </p:nvSpPr>
            <p:spPr>
              <a:xfrm>
                <a:off x="5874902" y="0"/>
                <a:ext cx="549275" cy="1009015"/>
              </a:xfrm>
              <a:custGeom>
                <a:avLst/>
                <a:gdLst/>
                <a:ahLst/>
                <a:cxnLst/>
                <a:rect l="l" t="t" r="r" b="b"/>
                <a:pathLst>
                  <a:path w="549275" h="1009015">
                    <a:moveTo>
                      <a:pt x="548703" y="1008560"/>
                    </a:moveTo>
                    <a:lnTo>
                      <a:pt x="0" y="0"/>
                    </a:lnTo>
                  </a:path>
                </a:pathLst>
              </a:custGeom>
              <a:ln w="9626">
                <a:solidFill>
                  <a:srgbClr val="FFFFFF"/>
                </a:solidFill>
              </a:ln>
            </p:spPr>
            <p:txBody>
              <a:bodyPr wrap="square" lIns="0" tIns="0" rIns="0" bIns="0" rtlCol="0"/>
              <a:lstStyle/>
              <a:p>
                <a:endParaRPr/>
              </a:p>
            </p:txBody>
          </p:sp>
          <p:sp>
            <p:nvSpPr>
              <p:cNvPr id="18" name="bk object 26"/>
              <p:cNvSpPr/>
              <p:nvPr/>
            </p:nvSpPr>
            <p:spPr>
              <a:xfrm>
                <a:off x="5797586" y="0"/>
                <a:ext cx="549275" cy="1009015"/>
              </a:xfrm>
              <a:custGeom>
                <a:avLst/>
                <a:gdLst/>
                <a:ahLst/>
                <a:cxnLst/>
                <a:rect l="l" t="t" r="r" b="b"/>
                <a:pathLst>
                  <a:path w="549275" h="1009015">
                    <a:moveTo>
                      <a:pt x="548704" y="1008561"/>
                    </a:moveTo>
                    <a:lnTo>
                      <a:pt x="0" y="0"/>
                    </a:lnTo>
                  </a:path>
                </a:pathLst>
              </a:custGeom>
              <a:ln w="9626">
                <a:solidFill>
                  <a:srgbClr val="FFFFFF"/>
                </a:solidFill>
              </a:ln>
            </p:spPr>
            <p:txBody>
              <a:bodyPr wrap="square" lIns="0" tIns="0" rIns="0" bIns="0" rtlCol="0"/>
              <a:lstStyle/>
              <a:p>
                <a:endParaRPr/>
              </a:p>
            </p:txBody>
          </p:sp>
          <p:sp>
            <p:nvSpPr>
              <p:cNvPr id="19" name="bk object 27"/>
              <p:cNvSpPr/>
              <p:nvPr/>
            </p:nvSpPr>
            <p:spPr>
              <a:xfrm>
                <a:off x="5720292" y="0"/>
                <a:ext cx="549275" cy="1009015"/>
              </a:xfrm>
              <a:custGeom>
                <a:avLst/>
                <a:gdLst/>
                <a:ahLst/>
                <a:cxnLst/>
                <a:rect l="l" t="t" r="r" b="b"/>
                <a:pathLst>
                  <a:path w="549275" h="1009015">
                    <a:moveTo>
                      <a:pt x="548703" y="1008561"/>
                    </a:moveTo>
                    <a:lnTo>
                      <a:pt x="0" y="0"/>
                    </a:lnTo>
                  </a:path>
                </a:pathLst>
              </a:custGeom>
              <a:ln w="9626">
                <a:solidFill>
                  <a:srgbClr val="FFFFFF"/>
                </a:solidFill>
              </a:ln>
            </p:spPr>
            <p:txBody>
              <a:bodyPr wrap="square" lIns="0" tIns="0" rIns="0" bIns="0" rtlCol="0"/>
              <a:lstStyle/>
              <a:p>
                <a:endParaRPr/>
              </a:p>
            </p:txBody>
          </p:sp>
          <p:sp>
            <p:nvSpPr>
              <p:cNvPr id="20" name="bk object 28"/>
              <p:cNvSpPr/>
              <p:nvPr/>
            </p:nvSpPr>
            <p:spPr>
              <a:xfrm>
                <a:off x="5642996" y="0"/>
                <a:ext cx="549275" cy="1009015"/>
              </a:xfrm>
              <a:custGeom>
                <a:avLst/>
                <a:gdLst/>
                <a:ahLst/>
                <a:cxnLst/>
                <a:rect l="l" t="t" r="r" b="b"/>
                <a:pathLst>
                  <a:path w="549275" h="1009015">
                    <a:moveTo>
                      <a:pt x="548701" y="1008562"/>
                    </a:moveTo>
                    <a:lnTo>
                      <a:pt x="0" y="0"/>
                    </a:lnTo>
                  </a:path>
                </a:pathLst>
              </a:custGeom>
              <a:ln w="9626">
                <a:solidFill>
                  <a:srgbClr val="FFFFFF"/>
                </a:solidFill>
              </a:ln>
            </p:spPr>
            <p:txBody>
              <a:bodyPr wrap="square" lIns="0" tIns="0" rIns="0" bIns="0" rtlCol="0"/>
              <a:lstStyle/>
              <a:p>
                <a:endParaRPr/>
              </a:p>
            </p:txBody>
          </p:sp>
          <p:sp>
            <p:nvSpPr>
              <p:cNvPr id="21" name="bk object 29"/>
              <p:cNvSpPr/>
              <p:nvPr/>
            </p:nvSpPr>
            <p:spPr>
              <a:xfrm>
                <a:off x="5565704" y="0"/>
                <a:ext cx="549275" cy="1009015"/>
              </a:xfrm>
              <a:custGeom>
                <a:avLst/>
                <a:gdLst/>
                <a:ahLst/>
                <a:cxnLst/>
                <a:rect l="l" t="t" r="r" b="b"/>
                <a:pathLst>
                  <a:path w="549275" h="1009015">
                    <a:moveTo>
                      <a:pt x="548702" y="1008562"/>
                    </a:moveTo>
                    <a:lnTo>
                      <a:pt x="0" y="0"/>
                    </a:lnTo>
                  </a:path>
                </a:pathLst>
              </a:custGeom>
              <a:ln w="9626">
                <a:solidFill>
                  <a:srgbClr val="FFFFFF"/>
                </a:solidFill>
              </a:ln>
            </p:spPr>
            <p:txBody>
              <a:bodyPr wrap="square" lIns="0" tIns="0" rIns="0" bIns="0" rtlCol="0"/>
              <a:lstStyle/>
              <a:p>
                <a:endParaRPr/>
              </a:p>
            </p:txBody>
          </p:sp>
          <p:sp>
            <p:nvSpPr>
              <p:cNvPr id="22" name="bk object 30"/>
              <p:cNvSpPr/>
              <p:nvPr/>
            </p:nvSpPr>
            <p:spPr>
              <a:xfrm>
                <a:off x="5488413" y="0"/>
                <a:ext cx="549275" cy="1009015"/>
              </a:xfrm>
              <a:custGeom>
                <a:avLst/>
                <a:gdLst/>
                <a:ahLst/>
                <a:cxnLst/>
                <a:rect l="l" t="t" r="r" b="b"/>
                <a:pathLst>
                  <a:path w="549275" h="1009015">
                    <a:moveTo>
                      <a:pt x="548703" y="1008562"/>
                    </a:moveTo>
                    <a:lnTo>
                      <a:pt x="0" y="0"/>
                    </a:lnTo>
                  </a:path>
                </a:pathLst>
              </a:custGeom>
              <a:ln w="9626">
                <a:solidFill>
                  <a:srgbClr val="FFFFFF"/>
                </a:solidFill>
              </a:ln>
            </p:spPr>
            <p:txBody>
              <a:bodyPr wrap="square" lIns="0" tIns="0" rIns="0" bIns="0" rtlCol="0"/>
              <a:lstStyle/>
              <a:p>
                <a:endParaRPr/>
              </a:p>
            </p:txBody>
          </p:sp>
          <p:sp>
            <p:nvSpPr>
              <p:cNvPr id="23" name="bk object 31"/>
              <p:cNvSpPr/>
              <p:nvPr/>
            </p:nvSpPr>
            <p:spPr>
              <a:xfrm>
                <a:off x="5411120" y="0"/>
                <a:ext cx="549275" cy="1009015"/>
              </a:xfrm>
              <a:custGeom>
                <a:avLst/>
                <a:gdLst/>
                <a:ahLst/>
                <a:cxnLst/>
                <a:rect l="l" t="t" r="r" b="b"/>
                <a:pathLst>
                  <a:path w="549275" h="1009015">
                    <a:moveTo>
                      <a:pt x="548702" y="1008563"/>
                    </a:moveTo>
                    <a:lnTo>
                      <a:pt x="0" y="0"/>
                    </a:lnTo>
                  </a:path>
                </a:pathLst>
              </a:custGeom>
              <a:ln w="9626">
                <a:solidFill>
                  <a:srgbClr val="FFFFFF"/>
                </a:solidFill>
              </a:ln>
            </p:spPr>
            <p:txBody>
              <a:bodyPr wrap="square" lIns="0" tIns="0" rIns="0" bIns="0" rtlCol="0"/>
              <a:lstStyle/>
              <a:p>
                <a:endParaRPr/>
              </a:p>
            </p:txBody>
          </p:sp>
          <p:sp>
            <p:nvSpPr>
              <p:cNvPr id="24" name="bk object 32"/>
              <p:cNvSpPr/>
              <p:nvPr/>
            </p:nvSpPr>
            <p:spPr>
              <a:xfrm>
                <a:off x="5333807" y="0"/>
                <a:ext cx="549275" cy="1009015"/>
              </a:xfrm>
              <a:custGeom>
                <a:avLst/>
                <a:gdLst/>
                <a:ahLst/>
                <a:cxnLst/>
                <a:rect l="l" t="t" r="r" b="b"/>
                <a:pathLst>
                  <a:path w="549275" h="1009015">
                    <a:moveTo>
                      <a:pt x="548706" y="1008563"/>
                    </a:moveTo>
                    <a:lnTo>
                      <a:pt x="0" y="0"/>
                    </a:lnTo>
                  </a:path>
                </a:pathLst>
              </a:custGeom>
              <a:ln w="9626">
                <a:solidFill>
                  <a:srgbClr val="FFFFFF"/>
                </a:solidFill>
              </a:ln>
            </p:spPr>
            <p:txBody>
              <a:bodyPr wrap="square" lIns="0" tIns="0" rIns="0" bIns="0" rtlCol="0"/>
              <a:lstStyle/>
              <a:p>
                <a:endParaRPr/>
              </a:p>
            </p:txBody>
          </p:sp>
          <p:sp>
            <p:nvSpPr>
              <p:cNvPr id="25" name="bk object 33"/>
              <p:cNvSpPr/>
              <p:nvPr/>
            </p:nvSpPr>
            <p:spPr>
              <a:xfrm>
                <a:off x="5256522" y="0"/>
                <a:ext cx="549275" cy="1009015"/>
              </a:xfrm>
              <a:custGeom>
                <a:avLst/>
                <a:gdLst/>
                <a:ahLst/>
                <a:cxnLst/>
                <a:rect l="l" t="t" r="r" b="b"/>
                <a:pathLst>
                  <a:path w="549275" h="1009015">
                    <a:moveTo>
                      <a:pt x="548703" y="1008564"/>
                    </a:moveTo>
                    <a:lnTo>
                      <a:pt x="0" y="0"/>
                    </a:lnTo>
                  </a:path>
                </a:pathLst>
              </a:custGeom>
              <a:ln w="9626">
                <a:solidFill>
                  <a:srgbClr val="FFFFFF"/>
                </a:solidFill>
              </a:ln>
            </p:spPr>
            <p:txBody>
              <a:bodyPr wrap="square" lIns="0" tIns="0" rIns="0" bIns="0" rtlCol="0"/>
              <a:lstStyle/>
              <a:p>
                <a:endParaRPr/>
              </a:p>
            </p:txBody>
          </p:sp>
          <p:sp>
            <p:nvSpPr>
              <p:cNvPr id="26" name="bk object 34"/>
              <p:cNvSpPr/>
              <p:nvPr/>
            </p:nvSpPr>
            <p:spPr>
              <a:xfrm>
                <a:off x="5179219" y="0"/>
                <a:ext cx="549275" cy="1009015"/>
              </a:xfrm>
              <a:custGeom>
                <a:avLst/>
                <a:gdLst/>
                <a:ahLst/>
                <a:cxnLst/>
                <a:rect l="l" t="t" r="r" b="b"/>
                <a:pathLst>
                  <a:path w="549275" h="1009015">
                    <a:moveTo>
                      <a:pt x="548704" y="1008564"/>
                    </a:moveTo>
                    <a:lnTo>
                      <a:pt x="0" y="0"/>
                    </a:lnTo>
                  </a:path>
                </a:pathLst>
              </a:custGeom>
              <a:ln w="9626">
                <a:solidFill>
                  <a:srgbClr val="FFFFFF"/>
                </a:solidFill>
              </a:ln>
            </p:spPr>
            <p:txBody>
              <a:bodyPr wrap="square" lIns="0" tIns="0" rIns="0" bIns="0" rtlCol="0"/>
              <a:lstStyle/>
              <a:p>
                <a:endParaRPr/>
              </a:p>
            </p:txBody>
          </p:sp>
          <p:sp>
            <p:nvSpPr>
              <p:cNvPr id="27" name="bk object 35"/>
              <p:cNvSpPr/>
              <p:nvPr/>
            </p:nvSpPr>
            <p:spPr>
              <a:xfrm>
                <a:off x="5099398" y="0"/>
                <a:ext cx="549275" cy="1009015"/>
              </a:xfrm>
              <a:custGeom>
                <a:avLst/>
                <a:gdLst/>
                <a:ahLst/>
                <a:cxnLst/>
                <a:rect l="l" t="t" r="r" b="b"/>
                <a:pathLst>
                  <a:path w="549275" h="1009015">
                    <a:moveTo>
                      <a:pt x="548703" y="1008564"/>
                    </a:moveTo>
                    <a:lnTo>
                      <a:pt x="0" y="0"/>
                    </a:lnTo>
                  </a:path>
                </a:pathLst>
              </a:custGeom>
              <a:ln w="9626">
                <a:solidFill>
                  <a:srgbClr val="FFFFFF"/>
                </a:solidFill>
              </a:ln>
            </p:spPr>
            <p:txBody>
              <a:bodyPr wrap="square" lIns="0" tIns="0" rIns="0" bIns="0" rtlCol="0"/>
              <a:lstStyle/>
              <a:p>
                <a:endParaRPr/>
              </a:p>
            </p:txBody>
          </p:sp>
          <p:sp>
            <p:nvSpPr>
              <p:cNvPr id="28" name="bk object 36"/>
              <p:cNvSpPr/>
              <p:nvPr/>
            </p:nvSpPr>
            <p:spPr>
              <a:xfrm>
                <a:off x="5022086" y="0"/>
                <a:ext cx="549275" cy="1009015"/>
              </a:xfrm>
              <a:custGeom>
                <a:avLst/>
                <a:gdLst/>
                <a:ahLst/>
                <a:cxnLst/>
                <a:rect l="l" t="t" r="r" b="b"/>
                <a:pathLst>
                  <a:path w="549275" h="1009015">
                    <a:moveTo>
                      <a:pt x="548706" y="1008565"/>
                    </a:moveTo>
                    <a:lnTo>
                      <a:pt x="0" y="0"/>
                    </a:lnTo>
                  </a:path>
                </a:pathLst>
              </a:custGeom>
              <a:ln w="9626">
                <a:solidFill>
                  <a:srgbClr val="FFFFFF"/>
                </a:solidFill>
              </a:ln>
            </p:spPr>
            <p:txBody>
              <a:bodyPr wrap="square" lIns="0" tIns="0" rIns="0" bIns="0" rtlCol="0"/>
              <a:lstStyle/>
              <a:p>
                <a:endParaRPr/>
              </a:p>
            </p:txBody>
          </p:sp>
          <p:sp>
            <p:nvSpPr>
              <p:cNvPr id="29" name="bk object 37"/>
              <p:cNvSpPr/>
              <p:nvPr/>
            </p:nvSpPr>
            <p:spPr>
              <a:xfrm>
                <a:off x="4944793" y="0"/>
                <a:ext cx="549275" cy="1009015"/>
              </a:xfrm>
              <a:custGeom>
                <a:avLst/>
                <a:gdLst/>
                <a:ahLst/>
                <a:cxnLst/>
                <a:rect l="l" t="t" r="r" b="b"/>
                <a:pathLst>
                  <a:path w="549275" h="1009015">
                    <a:moveTo>
                      <a:pt x="548707" y="1008565"/>
                    </a:moveTo>
                    <a:lnTo>
                      <a:pt x="0" y="0"/>
                    </a:lnTo>
                  </a:path>
                </a:pathLst>
              </a:custGeom>
              <a:ln w="9626">
                <a:solidFill>
                  <a:srgbClr val="FFFFFF"/>
                </a:solidFill>
              </a:ln>
            </p:spPr>
            <p:txBody>
              <a:bodyPr wrap="square" lIns="0" tIns="0" rIns="0" bIns="0" rtlCol="0"/>
              <a:lstStyle/>
              <a:p>
                <a:endParaRPr/>
              </a:p>
            </p:txBody>
          </p:sp>
          <p:sp>
            <p:nvSpPr>
              <p:cNvPr id="30" name="bk object 38"/>
              <p:cNvSpPr/>
              <p:nvPr/>
            </p:nvSpPr>
            <p:spPr>
              <a:xfrm>
                <a:off x="4867476" y="0"/>
                <a:ext cx="549275" cy="1009015"/>
              </a:xfrm>
              <a:custGeom>
                <a:avLst/>
                <a:gdLst/>
                <a:ahLst/>
                <a:cxnLst/>
                <a:rect l="l" t="t" r="r" b="b"/>
                <a:pathLst>
                  <a:path w="549275" h="1009015">
                    <a:moveTo>
                      <a:pt x="548707" y="1008566"/>
                    </a:moveTo>
                    <a:lnTo>
                      <a:pt x="0" y="0"/>
                    </a:lnTo>
                  </a:path>
                </a:pathLst>
              </a:custGeom>
              <a:ln w="9626">
                <a:solidFill>
                  <a:srgbClr val="FFFFFF"/>
                </a:solidFill>
              </a:ln>
            </p:spPr>
            <p:txBody>
              <a:bodyPr wrap="square" lIns="0" tIns="0" rIns="0" bIns="0" rtlCol="0"/>
              <a:lstStyle/>
              <a:p>
                <a:endParaRPr/>
              </a:p>
            </p:txBody>
          </p:sp>
          <p:sp>
            <p:nvSpPr>
              <p:cNvPr id="31" name="bk object 39"/>
              <p:cNvSpPr/>
              <p:nvPr/>
            </p:nvSpPr>
            <p:spPr>
              <a:xfrm>
                <a:off x="4790193" y="0"/>
                <a:ext cx="549275" cy="1009015"/>
              </a:xfrm>
              <a:custGeom>
                <a:avLst/>
                <a:gdLst/>
                <a:ahLst/>
                <a:cxnLst/>
                <a:rect l="l" t="t" r="r" b="b"/>
                <a:pathLst>
                  <a:path w="549275" h="1009015">
                    <a:moveTo>
                      <a:pt x="548705" y="1008566"/>
                    </a:moveTo>
                    <a:lnTo>
                      <a:pt x="0" y="0"/>
                    </a:lnTo>
                  </a:path>
                </a:pathLst>
              </a:custGeom>
              <a:ln w="9626">
                <a:solidFill>
                  <a:srgbClr val="FFFFFF"/>
                </a:solidFill>
              </a:ln>
            </p:spPr>
            <p:txBody>
              <a:bodyPr wrap="square" lIns="0" tIns="0" rIns="0" bIns="0" rtlCol="0"/>
              <a:lstStyle/>
              <a:p>
                <a:endParaRPr/>
              </a:p>
            </p:txBody>
          </p:sp>
          <p:sp>
            <p:nvSpPr>
              <p:cNvPr id="32" name="bk object 40"/>
              <p:cNvSpPr/>
              <p:nvPr/>
            </p:nvSpPr>
            <p:spPr>
              <a:xfrm>
                <a:off x="4712903" y="0"/>
                <a:ext cx="549275" cy="1009015"/>
              </a:xfrm>
              <a:custGeom>
                <a:avLst/>
                <a:gdLst/>
                <a:ahLst/>
                <a:cxnLst/>
                <a:rect l="l" t="t" r="r" b="b"/>
                <a:pathLst>
                  <a:path w="549275" h="1009015">
                    <a:moveTo>
                      <a:pt x="548706" y="1008567"/>
                    </a:moveTo>
                    <a:lnTo>
                      <a:pt x="0" y="0"/>
                    </a:lnTo>
                  </a:path>
                </a:pathLst>
              </a:custGeom>
              <a:ln w="9626">
                <a:solidFill>
                  <a:srgbClr val="FFFFFF"/>
                </a:solidFill>
              </a:ln>
            </p:spPr>
            <p:txBody>
              <a:bodyPr wrap="square" lIns="0" tIns="0" rIns="0" bIns="0" rtlCol="0"/>
              <a:lstStyle/>
              <a:p>
                <a:endParaRPr/>
              </a:p>
            </p:txBody>
          </p:sp>
          <p:sp>
            <p:nvSpPr>
              <p:cNvPr id="33" name="bk object 41"/>
              <p:cNvSpPr/>
              <p:nvPr/>
            </p:nvSpPr>
            <p:spPr>
              <a:xfrm>
                <a:off x="4635610" y="0"/>
                <a:ext cx="549275" cy="1009015"/>
              </a:xfrm>
              <a:custGeom>
                <a:avLst/>
                <a:gdLst/>
                <a:ahLst/>
                <a:cxnLst/>
                <a:rect l="l" t="t" r="r" b="b"/>
                <a:pathLst>
                  <a:path w="549275" h="1009015">
                    <a:moveTo>
                      <a:pt x="548707" y="1008567"/>
                    </a:moveTo>
                    <a:lnTo>
                      <a:pt x="0" y="0"/>
                    </a:lnTo>
                  </a:path>
                </a:pathLst>
              </a:custGeom>
              <a:ln w="9626">
                <a:solidFill>
                  <a:srgbClr val="FFFFFF"/>
                </a:solidFill>
              </a:ln>
            </p:spPr>
            <p:txBody>
              <a:bodyPr wrap="square" lIns="0" tIns="0" rIns="0" bIns="0" rtlCol="0"/>
              <a:lstStyle/>
              <a:p>
                <a:endParaRPr/>
              </a:p>
            </p:txBody>
          </p:sp>
          <p:sp>
            <p:nvSpPr>
              <p:cNvPr id="34" name="bk object 42"/>
              <p:cNvSpPr/>
              <p:nvPr/>
            </p:nvSpPr>
            <p:spPr>
              <a:xfrm>
                <a:off x="4558316" y="0"/>
                <a:ext cx="549275" cy="1009015"/>
              </a:xfrm>
              <a:custGeom>
                <a:avLst/>
                <a:gdLst/>
                <a:ahLst/>
                <a:cxnLst/>
                <a:rect l="l" t="t" r="r" b="b"/>
                <a:pathLst>
                  <a:path w="549275" h="1009015">
                    <a:moveTo>
                      <a:pt x="548706" y="1008567"/>
                    </a:moveTo>
                    <a:lnTo>
                      <a:pt x="0" y="0"/>
                    </a:lnTo>
                  </a:path>
                </a:pathLst>
              </a:custGeom>
              <a:ln w="9626">
                <a:solidFill>
                  <a:srgbClr val="FFFFFF"/>
                </a:solidFill>
              </a:ln>
            </p:spPr>
            <p:txBody>
              <a:bodyPr wrap="square" lIns="0" tIns="0" rIns="0" bIns="0" rtlCol="0"/>
              <a:lstStyle/>
              <a:p>
                <a:endParaRPr/>
              </a:p>
            </p:txBody>
          </p:sp>
          <p:sp>
            <p:nvSpPr>
              <p:cNvPr id="35" name="bk object 43"/>
              <p:cNvSpPr/>
              <p:nvPr/>
            </p:nvSpPr>
            <p:spPr>
              <a:xfrm>
                <a:off x="4481002" y="0"/>
                <a:ext cx="549275" cy="1009015"/>
              </a:xfrm>
              <a:custGeom>
                <a:avLst/>
                <a:gdLst/>
                <a:ahLst/>
                <a:cxnLst/>
                <a:rect l="l" t="t" r="r" b="b"/>
                <a:pathLst>
                  <a:path w="549275" h="1009015">
                    <a:moveTo>
                      <a:pt x="548708" y="1008568"/>
                    </a:moveTo>
                    <a:lnTo>
                      <a:pt x="0" y="0"/>
                    </a:lnTo>
                  </a:path>
                </a:pathLst>
              </a:custGeom>
              <a:ln w="9626">
                <a:solidFill>
                  <a:srgbClr val="FFFFFF"/>
                </a:solidFill>
              </a:ln>
            </p:spPr>
            <p:txBody>
              <a:bodyPr wrap="square" lIns="0" tIns="0" rIns="0" bIns="0" rtlCol="0"/>
              <a:lstStyle/>
              <a:p>
                <a:endParaRPr/>
              </a:p>
            </p:txBody>
          </p:sp>
          <p:sp>
            <p:nvSpPr>
              <p:cNvPr id="36" name="bk object 44"/>
              <p:cNvSpPr/>
              <p:nvPr/>
            </p:nvSpPr>
            <p:spPr>
              <a:xfrm>
                <a:off x="4403708" y="0"/>
                <a:ext cx="549275" cy="1009015"/>
              </a:xfrm>
              <a:custGeom>
                <a:avLst/>
                <a:gdLst/>
                <a:ahLst/>
                <a:cxnLst/>
                <a:rect l="l" t="t" r="r" b="b"/>
                <a:pathLst>
                  <a:path w="549275" h="1009015">
                    <a:moveTo>
                      <a:pt x="548707" y="1008568"/>
                    </a:moveTo>
                    <a:lnTo>
                      <a:pt x="0" y="0"/>
                    </a:lnTo>
                  </a:path>
                </a:pathLst>
              </a:custGeom>
              <a:ln w="9626">
                <a:solidFill>
                  <a:srgbClr val="FFFFFF"/>
                </a:solidFill>
              </a:ln>
            </p:spPr>
            <p:txBody>
              <a:bodyPr wrap="square" lIns="0" tIns="0" rIns="0" bIns="0" rtlCol="0"/>
              <a:lstStyle/>
              <a:p>
                <a:endParaRPr/>
              </a:p>
            </p:txBody>
          </p:sp>
          <p:sp>
            <p:nvSpPr>
              <p:cNvPr id="37" name="bk object 45"/>
              <p:cNvSpPr/>
              <p:nvPr/>
            </p:nvSpPr>
            <p:spPr>
              <a:xfrm>
                <a:off x="4326418" y="0"/>
                <a:ext cx="549275" cy="1009015"/>
              </a:xfrm>
              <a:custGeom>
                <a:avLst/>
                <a:gdLst/>
                <a:ahLst/>
                <a:cxnLst/>
                <a:rect l="l" t="t" r="r" b="b"/>
                <a:pathLst>
                  <a:path w="549275" h="1009015">
                    <a:moveTo>
                      <a:pt x="548709" y="1008569"/>
                    </a:moveTo>
                    <a:lnTo>
                      <a:pt x="0" y="0"/>
                    </a:lnTo>
                  </a:path>
                </a:pathLst>
              </a:custGeom>
              <a:ln w="9626">
                <a:solidFill>
                  <a:srgbClr val="FFFFFF"/>
                </a:solidFill>
              </a:ln>
            </p:spPr>
            <p:txBody>
              <a:bodyPr wrap="square" lIns="0" tIns="0" rIns="0" bIns="0" rtlCol="0"/>
              <a:lstStyle/>
              <a:p>
                <a:endParaRPr/>
              </a:p>
            </p:txBody>
          </p:sp>
          <p:sp>
            <p:nvSpPr>
              <p:cNvPr id="38" name="bk object 46"/>
              <p:cNvSpPr/>
              <p:nvPr/>
            </p:nvSpPr>
            <p:spPr>
              <a:xfrm>
                <a:off x="4249122" y="0"/>
                <a:ext cx="549275" cy="1009015"/>
              </a:xfrm>
              <a:custGeom>
                <a:avLst/>
                <a:gdLst/>
                <a:ahLst/>
                <a:cxnLst/>
                <a:rect l="l" t="t" r="r" b="b"/>
                <a:pathLst>
                  <a:path w="549275" h="1009015">
                    <a:moveTo>
                      <a:pt x="548707" y="1008569"/>
                    </a:moveTo>
                    <a:lnTo>
                      <a:pt x="0" y="0"/>
                    </a:lnTo>
                  </a:path>
                </a:pathLst>
              </a:custGeom>
              <a:ln w="9626">
                <a:solidFill>
                  <a:srgbClr val="FFFFFF"/>
                </a:solidFill>
              </a:ln>
            </p:spPr>
            <p:txBody>
              <a:bodyPr wrap="square" lIns="0" tIns="0" rIns="0" bIns="0" rtlCol="0"/>
              <a:lstStyle/>
              <a:p>
                <a:endParaRPr/>
              </a:p>
            </p:txBody>
          </p:sp>
          <p:sp>
            <p:nvSpPr>
              <p:cNvPr id="39" name="bk object 47"/>
              <p:cNvSpPr/>
              <p:nvPr/>
            </p:nvSpPr>
            <p:spPr>
              <a:xfrm>
                <a:off x="4171830" y="0"/>
                <a:ext cx="549275" cy="1009015"/>
              </a:xfrm>
              <a:custGeom>
                <a:avLst/>
                <a:gdLst/>
                <a:ahLst/>
                <a:cxnLst/>
                <a:rect l="l" t="t" r="r" b="b"/>
                <a:pathLst>
                  <a:path w="549275" h="1009015">
                    <a:moveTo>
                      <a:pt x="548707" y="1008570"/>
                    </a:moveTo>
                    <a:lnTo>
                      <a:pt x="0" y="0"/>
                    </a:lnTo>
                  </a:path>
                </a:pathLst>
              </a:custGeom>
              <a:ln w="9626">
                <a:solidFill>
                  <a:srgbClr val="FFFFFF"/>
                </a:solidFill>
              </a:ln>
            </p:spPr>
            <p:txBody>
              <a:bodyPr wrap="square" lIns="0" tIns="0" rIns="0" bIns="0" rtlCol="0"/>
              <a:lstStyle/>
              <a:p>
                <a:endParaRPr/>
              </a:p>
            </p:txBody>
          </p:sp>
          <p:sp>
            <p:nvSpPr>
              <p:cNvPr id="40" name="bk object 48"/>
              <p:cNvSpPr/>
              <p:nvPr/>
            </p:nvSpPr>
            <p:spPr>
              <a:xfrm>
                <a:off x="4094512" y="0"/>
                <a:ext cx="549275" cy="1009015"/>
              </a:xfrm>
              <a:custGeom>
                <a:avLst/>
                <a:gdLst/>
                <a:ahLst/>
                <a:cxnLst/>
                <a:rect l="l" t="t" r="r" b="b"/>
                <a:pathLst>
                  <a:path w="549275" h="1009015">
                    <a:moveTo>
                      <a:pt x="548707" y="1008570"/>
                    </a:moveTo>
                    <a:lnTo>
                      <a:pt x="0" y="0"/>
                    </a:lnTo>
                  </a:path>
                </a:pathLst>
              </a:custGeom>
              <a:ln w="9626">
                <a:solidFill>
                  <a:srgbClr val="FFFFFF"/>
                </a:solidFill>
              </a:ln>
            </p:spPr>
            <p:txBody>
              <a:bodyPr wrap="square" lIns="0" tIns="0" rIns="0" bIns="0" rtlCol="0"/>
              <a:lstStyle/>
              <a:p>
                <a:endParaRPr/>
              </a:p>
            </p:txBody>
          </p:sp>
          <p:sp>
            <p:nvSpPr>
              <p:cNvPr id="41" name="bk object 49"/>
              <p:cNvSpPr/>
              <p:nvPr/>
            </p:nvSpPr>
            <p:spPr>
              <a:xfrm>
                <a:off x="4017231" y="0"/>
                <a:ext cx="549275" cy="1009015"/>
              </a:xfrm>
              <a:custGeom>
                <a:avLst/>
                <a:gdLst/>
                <a:ahLst/>
                <a:cxnLst/>
                <a:rect l="l" t="t" r="r" b="b"/>
                <a:pathLst>
                  <a:path w="549275" h="1009015">
                    <a:moveTo>
                      <a:pt x="548706" y="1008570"/>
                    </a:moveTo>
                    <a:lnTo>
                      <a:pt x="0" y="0"/>
                    </a:lnTo>
                  </a:path>
                </a:pathLst>
              </a:custGeom>
              <a:ln w="9626">
                <a:solidFill>
                  <a:srgbClr val="FFFFFF"/>
                </a:solidFill>
              </a:ln>
            </p:spPr>
            <p:txBody>
              <a:bodyPr wrap="square" lIns="0" tIns="0" rIns="0" bIns="0" rtlCol="0"/>
              <a:lstStyle/>
              <a:p>
                <a:endParaRPr/>
              </a:p>
            </p:txBody>
          </p:sp>
          <p:sp>
            <p:nvSpPr>
              <p:cNvPr id="42" name="bk object 50"/>
              <p:cNvSpPr/>
              <p:nvPr/>
            </p:nvSpPr>
            <p:spPr>
              <a:xfrm>
                <a:off x="3939939" y="0"/>
                <a:ext cx="549275" cy="1009015"/>
              </a:xfrm>
              <a:custGeom>
                <a:avLst/>
                <a:gdLst/>
                <a:ahLst/>
                <a:cxnLst/>
                <a:rect l="l" t="t" r="r" b="b"/>
                <a:pathLst>
                  <a:path w="549275" h="1009015">
                    <a:moveTo>
                      <a:pt x="548707" y="1008571"/>
                    </a:moveTo>
                    <a:lnTo>
                      <a:pt x="0" y="0"/>
                    </a:lnTo>
                  </a:path>
                </a:pathLst>
              </a:custGeom>
              <a:ln w="9626">
                <a:solidFill>
                  <a:srgbClr val="FFFFFF"/>
                </a:solidFill>
              </a:ln>
            </p:spPr>
            <p:txBody>
              <a:bodyPr wrap="square" lIns="0" tIns="0" rIns="0" bIns="0" rtlCol="0"/>
              <a:lstStyle/>
              <a:p>
                <a:endParaRPr/>
              </a:p>
            </p:txBody>
          </p:sp>
          <p:sp>
            <p:nvSpPr>
              <p:cNvPr id="43" name="bk object 51"/>
              <p:cNvSpPr/>
              <p:nvPr/>
            </p:nvSpPr>
            <p:spPr>
              <a:xfrm>
                <a:off x="3862650" y="0"/>
                <a:ext cx="549275" cy="1009015"/>
              </a:xfrm>
              <a:custGeom>
                <a:avLst/>
                <a:gdLst/>
                <a:ahLst/>
                <a:cxnLst/>
                <a:rect l="l" t="t" r="r" b="b"/>
                <a:pathLst>
                  <a:path w="549275" h="1009015">
                    <a:moveTo>
                      <a:pt x="548709" y="1008571"/>
                    </a:moveTo>
                    <a:lnTo>
                      <a:pt x="0" y="0"/>
                    </a:lnTo>
                  </a:path>
                </a:pathLst>
              </a:custGeom>
              <a:ln w="9626">
                <a:solidFill>
                  <a:srgbClr val="FFFFFF"/>
                </a:solidFill>
              </a:ln>
            </p:spPr>
            <p:txBody>
              <a:bodyPr wrap="square" lIns="0" tIns="0" rIns="0" bIns="0" rtlCol="0"/>
              <a:lstStyle/>
              <a:p>
                <a:endParaRPr/>
              </a:p>
            </p:txBody>
          </p:sp>
          <p:sp>
            <p:nvSpPr>
              <p:cNvPr id="44" name="bk object 52"/>
              <p:cNvSpPr/>
              <p:nvPr/>
            </p:nvSpPr>
            <p:spPr>
              <a:xfrm>
                <a:off x="3785356" y="0"/>
                <a:ext cx="549275" cy="1009015"/>
              </a:xfrm>
              <a:custGeom>
                <a:avLst/>
                <a:gdLst/>
                <a:ahLst/>
                <a:cxnLst/>
                <a:rect l="l" t="t" r="r" b="b"/>
                <a:pathLst>
                  <a:path w="549275" h="1009015">
                    <a:moveTo>
                      <a:pt x="548708" y="1008572"/>
                    </a:moveTo>
                    <a:lnTo>
                      <a:pt x="0" y="0"/>
                    </a:lnTo>
                  </a:path>
                </a:pathLst>
              </a:custGeom>
              <a:ln w="9626">
                <a:solidFill>
                  <a:srgbClr val="FFFFFF"/>
                </a:solidFill>
              </a:ln>
            </p:spPr>
            <p:txBody>
              <a:bodyPr wrap="square" lIns="0" tIns="0" rIns="0" bIns="0" rtlCol="0"/>
              <a:lstStyle/>
              <a:p>
                <a:endParaRPr/>
              </a:p>
            </p:txBody>
          </p:sp>
          <p:sp>
            <p:nvSpPr>
              <p:cNvPr id="45" name="bk object 53"/>
              <p:cNvSpPr/>
              <p:nvPr/>
            </p:nvSpPr>
            <p:spPr>
              <a:xfrm>
                <a:off x="3708040" y="0"/>
                <a:ext cx="549275" cy="1009015"/>
              </a:xfrm>
              <a:custGeom>
                <a:avLst/>
                <a:gdLst/>
                <a:ahLst/>
                <a:cxnLst/>
                <a:rect l="l" t="t" r="r" b="b"/>
                <a:pathLst>
                  <a:path w="549275" h="1009015">
                    <a:moveTo>
                      <a:pt x="548709" y="1008572"/>
                    </a:moveTo>
                    <a:lnTo>
                      <a:pt x="0" y="0"/>
                    </a:lnTo>
                  </a:path>
                </a:pathLst>
              </a:custGeom>
              <a:ln w="9626">
                <a:solidFill>
                  <a:srgbClr val="FFFFFF"/>
                </a:solidFill>
              </a:ln>
            </p:spPr>
            <p:txBody>
              <a:bodyPr wrap="square" lIns="0" tIns="0" rIns="0" bIns="0" rtlCol="0"/>
              <a:lstStyle/>
              <a:p>
                <a:endParaRPr/>
              </a:p>
            </p:txBody>
          </p:sp>
          <p:sp>
            <p:nvSpPr>
              <p:cNvPr id="46" name="bk object 54"/>
              <p:cNvSpPr/>
              <p:nvPr/>
            </p:nvSpPr>
            <p:spPr>
              <a:xfrm>
                <a:off x="3630745" y="0"/>
                <a:ext cx="549275" cy="1009015"/>
              </a:xfrm>
              <a:custGeom>
                <a:avLst/>
                <a:gdLst/>
                <a:ahLst/>
                <a:cxnLst/>
                <a:rect l="l" t="t" r="r" b="b"/>
                <a:pathLst>
                  <a:path w="549275" h="1009015">
                    <a:moveTo>
                      <a:pt x="548707" y="1008573"/>
                    </a:moveTo>
                    <a:lnTo>
                      <a:pt x="0" y="0"/>
                    </a:lnTo>
                  </a:path>
                </a:pathLst>
              </a:custGeom>
              <a:ln w="9626">
                <a:solidFill>
                  <a:srgbClr val="FFFFFF"/>
                </a:solidFill>
              </a:ln>
            </p:spPr>
            <p:txBody>
              <a:bodyPr wrap="square" lIns="0" tIns="0" rIns="0" bIns="0" rtlCol="0"/>
              <a:lstStyle/>
              <a:p>
                <a:endParaRPr/>
              </a:p>
            </p:txBody>
          </p:sp>
          <p:sp>
            <p:nvSpPr>
              <p:cNvPr id="47" name="bk object 55"/>
              <p:cNvSpPr/>
              <p:nvPr/>
            </p:nvSpPr>
            <p:spPr>
              <a:xfrm>
                <a:off x="3553454" y="0"/>
                <a:ext cx="549275" cy="1009015"/>
              </a:xfrm>
              <a:custGeom>
                <a:avLst/>
                <a:gdLst/>
                <a:ahLst/>
                <a:cxnLst/>
                <a:rect l="l" t="t" r="r" b="b"/>
                <a:pathLst>
                  <a:path w="549275" h="1009015">
                    <a:moveTo>
                      <a:pt x="548709" y="1008573"/>
                    </a:moveTo>
                    <a:lnTo>
                      <a:pt x="0" y="0"/>
                    </a:lnTo>
                  </a:path>
                </a:pathLst>
              </a:custGeom>
              <a:ln w="9626">
                <a:solidFill>
                  <a:srgbClr val="FFFFFF"/>
                </a:solidFill>
              </a:ln>
            </p:spPr>
            <p:txBody>
              <a:bodyPr wrap="square" lIns="0" tIns="0" rIns="0" bIns="0" rtlCol="0"/>
              <a:lstStyle/>
              <a:p>
                <a:endParaRPr/>
              </a:p>
            </p:txBody>
          </p:sp>
          <p:sp>
            <p:nvSpPr>
              <p:cNvPr id="48" name="bk object 56"/>
              <p:cNvSpPr/>
              <p:nvPr/>
            </p:nvSpPr>
            <p:spPr>
              <a:xfrm>
                <a:off x="3476162" y="0"/>
                <a:ext cx="549275" cy="1009015"/>
              </a:xfrm>
              <a:custGeom>
                <a:avLst/>
                <a:gdLst/>
                <a:ahLst/>
                <a:cxnLst/>
                <a:rect l="l" t="t" r="r" b="b"/>
                <a:pathLst>
                  <a:path w="549275" h="1009015">
                    <a:moveTo>
                      <a:pt x="548709" y="1008573"/>
                    </a:moveTo>
                    <a:lnTo>
                      <a:pt x="0" y="0"/>
                    </a:lnTo>
                  </a:path>
                </a:pathLst>
              </a:custGeom>
              <a:ln w="9626">
                <a:solidFill>
                  <a:srgbClr val="FFFFFF"/>
                </a:solidFill>
              </a:ln>
            </p:spPr>
            <p:txBody>
              <a:bodyPr wrap="square" lIns="0" tIns="0" rIns="0" bIns="0" rtlCol="0"/>
              <a:lstStyle/>
              <a:p>
                <a:endParaRPr/>
              </a:p>
            </p:txBody>
          </p:sp>
          <p:sp>
            <p:nvSpPr>
              <p:cNvPr id="49" name="bk object 57"/>
              <p:cNvSpPr/>
              <p:nvPr/>
            </p:nvSpPr>
            <p:spPr>
              <a:xfrm>
                <a:off x="3398870" y="0"/>
                <a:ext cx="549275" cy="1009015"/>
              </a:xfrm>
              <a:custGeom>
                <a:avLst/>
                <a:gdLst/>
                <a:ahLst/>
                <a:cxnLst/>
                <a:rect l="l" t="t" r="r" b="b"/>
                <a:pathLst>
                  <a:path w="549275" h="1009015">
                    <a:moveTo>
                      <a:pt x="548709" y="1008574"/>
                    </a:moveTo>
                    <a:lnTo>
                      <a:pt x="0" y="0"/>
                    </a:lnTo>
                  </a:path>
                </a:pathLst>
              </a:custGeom>
              <a:ln w="9626">
                <a:solidFill>
                  <a:srgbClr val="FFFFFF"/>
                </a:solidFill>
              </a:ln>
            </p:spPr>
            <p:txBody>
              <a:bodyPr wrap="square" lIns="0" tIns="0" rIns="0" bIns="0" rtlCol="0"/>
              <a:lstStyle/>
              <a:p>
                <a:endParaRPr/>
              </a:p>
            </p:txBody>
          </p:sp>
          <p:sp>
            <p:nvSpPr>
              <p:cNvPr id="50" name="bk object 58"/>
              <p:cNvSpPr/>
              <p:nvPr/>
            </p:nvSpPr>
            <p:spPr>
              <a:xfrm>
                <a:off x="3321567" y="0"/>
                <a:ext cx="549275" cy="1009015"/>
              </a:xfrm>
              <a:custGeom>
                <a:avLst/>
                <a:gdLst/>
                <a:ahLst/>
                <a:cxnLst/>
                <a:rect l="l" t="t" r="r" b="b"/>
                <a:pathLst>
                  <a:path w="549275" h="1009015">
                    <a:moveTo>
                      <a:pt x="548710" y="1008574"/>
                    </a:moveTo>
                    <a:lnTo>
                      <a:pt x="0" y="0"/>
                    </a:lnTo>
                  </a:path>
                </a:pathLst>
              </a:custGeom>
              <a:ln w="9626">
                <a:solidFill>
                  <a:srgbClr val="FFFFFF"/>
                </a:solidFill>
              </a:ln>
            </p:spPr>
            <p:txBody>
              <a:bodyPr wrap="square" lIns="0" tIns="0" rIns="0" bIns="0" rtlCol="0"/>
              <a:lstStyle/>
              <a:p>
                <a:endParaRPr/>
              </a:p>
            </p:txBody>
          </p:sp>
          <p:sp>
            <p:nvSpPr>
              <p:cNvPr id="51" name="bk object 59"/>
              <p:cNvSpPr/>
              <p:nvPr/>
            </p:nvSpPr>
            <p:spPr>
              <a:xfrm>
                <a:off x="3244271" y="0"/>
                <a:ext cx="549275" cy="1009015"/>
              </a:xfrm>
              <a:custGeom>
                <a:avLst/>
                <a:gdLst/>
                <a:ahLst/>
                <a:cxnLst/>
                <a:rect l="l" t="t" r="r" b="b"/>
                <a:pathLst>
                  <a:path w="549275" h="1009015">
                    <a:moveTo>
                      <a:pt x="548709" y="1008575"/>
                    </a:moveTo>
                    <a:lnTo>
                      <a:pt x="0" y="0"/>
                    </a:lnTo>
                  </a:path>
                </a:pathLst>
              </a:custGeom>
              <a:ln w="9626">
                <a:solidFill>
                  <a:srgbClr val="FFFFFF"/>
                </a:solidFill>
              </a:ln>
            </p:spPr>
            <p:txBody>
              <a:bodyPr wrap="square" lIns="0" tIns="0" rIns="0" bIns="0" rtlCol="0"/>
              <a:lstStyle/>
              <a:p>
                <a:endParaRPr/>
              </a:p>
            </p:txBody>
          </p:sp>
          <p:sp>
            <p:nvSpPr>
              <p:cNvPr id="52" name="bk object 60"/>
              <p:cNvSpPr/>
              <p:nvPr/>
            </p:nvSpPr>
            <p:spPr>
              <a:xfrm>
                <a:off x="3166960" y="0"/>
                <a:ext cx="549275" cy="1009015"/>
              </a:xfrm>
              <a:custGeom>
                <a:avLst/>
                <a:gdLst/>
                <a:ahLst/>
                <a:cxnLst/>
                <a:rect l="l" t="t" r="r" b="b"/>
                <a:pathLst>
                  <a:path w="549275" h="1009015">
                    <a:moveTo>
                      <a:pt x="548713" y="1008575"/>
                    </a:moveTo>
                    <a:lnTo>
                      <a:pt x="0" y="0"/>
                    </a:lnTo>
                  </a:path>
                </a:pathLst>
              </a:custGeom>
              <a:ln w="9626">
                <a:solidFill>
                  <a:srgbClr val="FFFFFF"/>
                </a:solidFill>
              </a:ln>
            </p:spPr>
            <p:txBody>
              <a:bodyPr wrap="square" lIns="0" tIns="0" rIns="0" bIns="0" rtlCol="0"/>
              <a:lstStyle/>
              <a:p>
                <a:endParaRPr/>
              </a:p>
            </p:txBody>
          </p:sp>
          <p:sp>
            <p:nvSpPr>
              <p:cNvPr id="53" name="bk object 61"/>
              <p:cNvSpPr/>
              <p:nvPr/>
            </p:nvSpPr>
            <p:spPr>
              <a:xfrm>
                <a:off x="3089666" y="0"/>
                <a:ext cx="549275" cy="1009015"/>
              </a:xfrm>
              <a:custGeom>
                <a:avLst/>
                <a:gdLst/>
                <a:ahLst/>
                <a:cxnLst/>
                <a:rect l="l" t="t" r="r" b="b"/>
                <a:pathLst>
                  <a:path w="549275" h="1009015">
                    <a:moveTo>
                      <a:pt x="548712" y="1008575"/>
                    </a:moveTo>
                    <a:lnTo>
                      <a:pt x="0" y="0"/>
                    </a:lnTo>
                  </a:path>
                </a:pathLst>
              </a:custGeom>
              <a:ln w="9626">
                <a:solidFill>
                  <a:srgbClr val="FFFFFF"/>
                </a:solidFill>
              </a:ln>
            </p:spPr>
            <p:txBody>
              <a:bodyPr wrap="square" lIns="0" tIns="0" rIns="0" bIns="0" rtlCol="0"/>
              <a:lstStyle/>
              <a:p>
                <a:endParaRPr/>
              </a:p>
            </p:txBody>
          </p:sp>
          <p:sp>
            <p:nvSpPr>
              <p:cNvPr id="54" name="bk object 62"/>
              <p:cNvSpPr/>
              <p:nvPr/>
            </p:nvSpPr>
            <p:spPr>
              <a:xfrm>
                <a:off x="3012358" y="0"/>
                <a:ext cx="549275" cy="1009015"/>
              </a:xfrm>
              <a:custGeom>
                <a:avLst/>
                <a:gdLst/>
                <a:ahLst/>
                <a:cxnLst/>
                <a:rect l="l" t="t" r="r" b="b"/>
                <a:pathLst>
                  <a:path w="549275" h="1009015">
                    <a:moveTo>
                      <a:pt x="548710" y="1008576"/>
                    </a:moveTo>
                    <a:lnTo>
                      <a:pt x="0" y="0"/>
                    </a:lnTo>
                  </a:path>
                </a:pathLst>
              </a:custGeom>
              <a:ln w="9626">
                <a:solidFill>
                  <a:srgbClr val="FFFFFF"/>
                </a:solidFill>
              </a:ln>
            </p:spPr>
            <p:txBody>
              <a:bodyPr wrap="square" lIns="0" tIns="0" rIns="0" bIns="0" rtlCol="0"/>
              <a:lstStyle/>
              <a:p>
                <a:endParaRPr/>
              </a:p>
            </p:txBody>
          </p:sp>
          <p:sp>
            <p:nvSpPr>
              <p:cNvPr id="55" name="bk object 63"/>
              <p:cNvSpPr/>
              <p:nvPr/>
            </p:nvSpPr>
            <p:spPr>
              <a:xfrm>
                <a:off x="2935058" y="0"/>
                <a:ext cx="549275" cy="1009015"/>
              </a:xfrm>
              <a:custGeom>
                <a:avLst/>
                <a:gdLst/>
                <a:ahLst/>
                <a:cxnLst/>
                <a:rect l="l" t="t" r="r" b="b"/>
                <a:pathLst>
                  <a:path w="549275" h="1009015">
                    <a:moveTo>
                      <a:pt x="548714" y="1008576"/>
                    </a:moveTo>
                    <a:lnTo>
                      <a:pt x="0" y="0"/>
                    </a:lnTo>
                  </a:path>
                </a:pathLst>
              </a:custGeom>
              <a:ln w="9626">
                <a:solidFill>
                  <a:srgbClr val="FFFFFF"/>
                </a:solidFill>
              </a:ln>
            </p:spPr>
            <p:txBody>
              <a:bodyPr wrap="square" lIns="0" tIns="0" rIns="0" bIns="0" rtlCol="0"/>
              <a:lstStyle/>
              <a:p>
                <a:endParaRPr/>
              </a:p>
            </p:txBody>
          </p:sp>
          <p:sp>
            <p:nvSpPr>
              <p:cNvPr id="56" name="bk object 64"/>
              <p:cNvSpPr/>
              <p:nvPr/>
            </p:nvSpPr>
            <p:spPr>
              <a:xfrm>
                <a:off x="2857785" y="0"/>
                <a:ext cx="549275" cy="1009015"/>
              </a:xfrm>
              <a:custGeom>
                <a:avLst/>
                <a:gdLst/>
                <a:ahLst/>
                <a:cxnLst/>
                <a:rect l="l" t="t" r="r" b="b"/>
                <a:pathLst>
                  <a:path w="549275" h="1009015">
                    <a:moveTo>
                      <a:pt x="548710" y="1008577"/>
                    </a:moveTo>
                    <a:lnTo>
                      <a:pt x="0" y="0"/>
                    </a:lnTo>
                  </a:path>
                </a:pathLst>
              </a:custGeom>
              <a:ln w="9626">
                <a:solidFill>
                  <a:srgbClr val="FFFFFF"/>
                </a:solidFill>
              </a:ln>
            </p:spPr>
            <p:txBody>
              <a:bodyPr wrap="square" lIns="0" tIns="0" rIns="0" bIns="0" rtlCol="0"/>
              <a:lstStyle/>
              <a:p>
                <a:endParaRPr/>
              </a:p>
            </p:txBody>
          </p:sp>
          <p:sp>
            <p:nvSpPr>
              <p:cNvPr id="57" name="bk object 65"/>
              <p:cNvSpPr/>
              <p:nvPr/>
            </p:nvSpPr>
            <p:spPr>
              <a:xfrm>
                <a:off x="2780492" y="0"/>
                <a:ext cx="549275" cy="1009015"/>
              </a:xfrm>
              <a:custGeom>
                <a:avLst/>
                <a:gdLst/>
                <a:ahLst/>
                <a:cxnLst/>
                <a:rect l="l" t="t" r="r" b="b"/>
                <a:pathLst>
                  <a:path w="549275" h="1009015">
                    <a:moveTo>
                      <a:pt x="548710" y="1008577"/>
                    </a:moveTo>
                    <a:lnTo>
                      <a:pt x="0" y="0"/>
                    </a:lnTo>
                  </a:path>
                </a:pathLst>
              </a:custGeom>
              <a:ln w="9626">
                <a:solidFill>
                  <a:srgbClr val="FFFFFF"/>
                </a:solidFill>
              </a:ln>
            </p:spPr>
            <p:txBody>
              <a:bodyPr wrap="square" lIns="0" tIns="0" rIns="0" bIns="0" rtlCol="0"/>
              <a:lstStyle/>
              <a:p>
                <a:endParaRPr/>
              </a:p>
            </p:txBody>
          </p:sp>
          <p:sp>
            <p:nvSpPr>
              <p:cNvPr id="58" name="bk object 66"/>
              <p:cNvSpPr/>
              <p:nvPr/>
            </p:nvSpPr>
            <p:spPr>
              <a:xfrm>
                <a:off x="2703202" y="0"/>
                <a:ext cx="549275" cy="1009015"/>
              </a:xfrm>
              <a:custGeom>
                <a:avLst/>
                <a:gdLst/>
                <a:ahLst/>
                <a:cxnLst/>
                <a:rect l="l" t="t" r="r" b="b"/>
                <a:pathLst>
                  <a:path w="549275" h="1009015">
                    <a:moveTo>
                      <a:pt x="548711" y="1008578"/>
                    </a:moveTo>
                    <a:lnTo>
                      <a:pt x="0" y="0"/>
                    </a:lnTo>
                  </a:path>
                </a:pathLst>
              </a:custGeom>
              <a:ln w="9626">
                <a:solidFill>
                  <a:srgbClr val="FFFFFF"/>
                </a:solidFill>
              </a:ln>
            </p:spPr>
            <p:txBody>
              <a:bodyPr wrap="square" lIns="0" tIns="0" rIns="0" bIns="0" rtlCol="0"/>
              <a:lstStyle/>
              <a:p>
                <a:endParaRPr/>
              </a:p>
            </p:txBody>
          </p:sp>
          <p:sp>
            <p:nvSpPr>
              <p:cNvPr id="59" name="bk object 67"/>
              <p:cNvSpPr/>
              <p:nvPr/>
            </p:nvSpPr>
            <p:spPr>
              <a:xfrm>
                <a:off x="2625884" y="0"/>
                <a:ext cx="549275" cy="1009015"/>
              </a:xfrm>
              <a:custGeom>
                <a:avLst/>
                <a:gdLst/>
                <a:ahLst/>
                <a:cxnLst/>
                <a:rect l="l" t="t" r="r" b="b"/>
                <a:pathLst>
                  <a:path w="549275" h="1009015">
                    <a:moveTo>
                      <a:pt x="548711" y="1008578"/>
                    </a:moveTo>
                    <a:lnTo>
                      <a:pt x="0" y="0"/>
                    </a:lnTo>
                  </a:path>
                </a:pathLst>
              </a:custGeom>
              <a:ln w="9626">
                <a:solidFill>
                  <a:srgbClr val="FFFFFF"/>
                </a:solidFill>
              </a:ln>
            </p:spPr>
            <p:txBody>
              <a:bodyPr wrap="square" lIns="0" tIns="0" rIns="0" bIns="0" rtlCol="0"/>
              <a:lstStyle/>
              <a:p>
                <a:endParaRPr/>
              </a:p>
            </p:txBody>
          </p:sp>
          <p:sp>
            <p:nvSpPr>
              <p:cNvPr id="60" name="bk object 68"/>
              <p:cNvSpPr/>
              <p:nvPr/>
            </p:nvSpPr>
            <p:spPr>
              <a:xfrm>
                <a:off x="2548574" y="0"/>
                <a:ext cx="549275" cy="1009015"/>
              </a:xfrm>
              <a:custGeom>
                <a:avLst/>
                <a:gdLst/>
                <a:ahLst/>
                <a:cxnLst/>
                <a:rect l="l" t="t" r="r" b="b"/>
                <a:pathLst>
                  <a:path w="549275" h="1009015">
                    <a:moveTo>
                      <a:pt x="548716" y="1008578"/>
                    </a:moveTo>
                    <a:lnTo>
                      <a:pt x="0" y="0"/>
                    </a:lnTo>
                  </a:path>
                </a:pathLst>
              </a:custGeom>
              <a:ln w="9626">
                <a:solidFill>
                  <a:srgbClr val="FFFFFF"/>
                </a:solidFill>
              </a:ln>
            </p:spPr>
            <p:txBody>
              <a:bodyPr wrap="square" lIns="0" tIns="0" rIns="0" bIns="0" rtlCol="0"/>
              <a:lstStyle/>
              <a:p>
                <a:endParaRPr/>
              </a:p>
            </p:txBody>
          </p:sp>
          <p:sp>
            <p:nvSpPr>
              <p:cNvPr id="61" name="bk object 69"/>
              <p:cNvSpPr/>
              <p:nvPr/>
            </p:nvSpPr>
            <p:spPr>
              <a:xfrm>
                <a:off x="2471278" y="0"/>
                <a:ext cx="549275" cy="1009015"/>
              </a:xfrm>
              <a:custGeom>
                <a:avLst/>
                <a:gdLst/>
                <a:ahLst/>
                <a:cxnLst/>
                <a:rect l="l" t="t" r="r" b="b"/>
                <a:pathLst>
                  <a:path w="549275" h="1009015">
                    <a:moveTo>
                      <a:pt x="548714" y="1008579"/>
                    </a:moveTo>
                    <a:lnTo>
                      <a:pt x="0" y="0"/>
                    </a:lnTo>
                  </a:path>
                </a:pathLst>
              </a:custGeom>
              <a:ln w="9626">
                <a:solidFill>
                  <a:srgbClr val="FFFFFF"/>
                </a:solidFill>
              </a:ln>
            </p:spPr>
            <p:txBody>
              <a:bodyPr wrap="square" lIns="0" tIns="0" rIns="0" bIns="0" rtlCol="0"/>
              <a:lstStyle/>
              <a:p>
                <a:endParaRPr/>
              </a:p>
            </p:txBody>
          </p:sp>
          <p:sp>
            <p:nvSpPr>
              <p:cNvPr id="62" name="bk object 70"/>
              <p:cNvSpPr/>
              <p:nvPr/>
            </p:nvSpPr>
            <p:spPr>
              <a:xfrm>
                <a:off x="2393993" y="0"/>
                <a:ext cx="549275" cy="1009015"/>
              </a:xfrm>
              <a:custGeom>
                <a:avLst/>
                <a:gdLst/>
                <a:ahLst/>
                <a:cxnLst/>
                <a:rect l="l" t="t" r="r" b="b"/>
                <a:pathLst>
                  <a:path w="549275" h="1009015">
                    <a:moveTo>
                      <a:pt x="548711" y="1008579"/>
                    </a:moveTo>
                    <a:lnTo>
                      <a:pt x="0" y="0"/>
                    </a:lnTo>
                  </a:path>
                </a:pathLst>
              </a:custGeom>
              <a:ln w="9626">
                <a:solidFill>
                  <a:srgbClr val="FFFFFF"/>
                </a:solidFill>
              </a:ln>
            </p:spPr>
            <p:txBody>
              <a:bodyPr wrap="square" lIns="0" tIns="0" rIns="0" bIns="0" rtlCol="0"/>
              <a:lstStyle/>
              <a:p>
                <a:endParaRPr/>
              </a:p>
            </p:txBody>
          </p:sp>
          <p:sp>
            <p:nvSpPr>
              <p:cNvPr id="63" name="bk object 71"/>
              <p:cNvSpPr/>
              <p:nvPr/>
            </p:nvSpPr>
            <p:spPr>
              <a:xfrm>
                <a:off x="2316705" y="0"/>
                <a:ext cx="549275" cy="1009015"/>
              </a:xfrm>
              <a:custGeom>
                <a:avLst/>
                <a:gdLst/>
                <a:ahLst/>
                <a:cxnLst/>
                <a:rect l="l" t="t" r="r" b="b"/>
                <a:pathLst>
                  <a:path w="549275" h="1009015">
                    <a:moveTo>
                      <a:pt x="548713" y="1008580"/>
                    </a:moveTo>
                    <a:lnTo>
                      <a:pt x="0" y="0"/>
                    </a:lnTo>
                  </a:path>
                </a:pathLst>
              </a:custGeom>
              <a:ln w="9626">
                <a:solidFill>
                  <a:srgbClr val="FFFFFF"/>
                </a:solidFill>
              </a:ln>
            </p:spPr>
            <p:txBody>
              <a:bodyPr wrap="square" lIns="0" tIns="0" rIns="0" bIns="0" rtlCol="0"/>
              <a:lstStyle/>
              <a:p>
                <a:endParaRPr/>
              </a:p>
            </p:txBody>
          </p:sp>
          <p:sp>
            <p:nvSpPr>
              <p:cNvPr id="64" name="bk object 72"/>
              <p:cNvSpPr/>
              <p:nvPr/>
            </p:nvSpPr>
            <p:spPr>
              <a:xfrm>
                <a:off x="2239390" y="0"/>
                <a:ext cx="549275" cy="1009015"/>
              </a:xfrm>
              <a:custGeom>
                <a:avLst/>
                <a:gdLst/>
                <a:ahLst/>
                <a:cxnLst/>
                <a:rect l="l" t="t" r="r" b="b"/>
                <a:pathLst>
                  <a:path w="549275" h="1009015">
                    <a:moveTo>
                      <a:pt x="548716" y="1008580"/>
                    </a:moveTo>
                    <a:lnTo>
                      <a:pt x="0" y="0"/>
                    </a:lnTo>
                  </a:path>
                </a:pathLst>
              </a:custGeom>
              <a:ln w="9626">
                <a:solidFill>
                  <a:srgbClr val="FFFFFF"/>
                </a:solidFill>
              </a:ln>
            </p:spPr>
            <p:txBody>
              <a:bodyPr wrap="square" lIns="0" tIns="0" rIns="0" bIns="0" rtlCol="0"/>
              <a:lstStyle/>
              <a:p>
                <a:endParaRPr/>
              </a:p>
            </p:txBody>
          </p:sp>
          <p:sp>
            <p:nvSpPr>
              <p:cNvPr id="65" name="bk object 73"/>
              <p:cNvSpPr/>
              <p:nvPr/>
            </p:nvSpPr>
            <p:spPr>
              <a:xfrm>
                <a:off x="2162120" y="0"/>
                <a:ext cx="549275" cy="1009015"/>
              </a:xfrm>
              <a:custGeom>
                <a:avLst/>
                <a:gdLst/>
                <a:ahLst/>
                <a:cxnLst/>
                <a:rect l="l" t="t" r="r" b="b"/>
                <a:pathLst>
                  <a:path w="549275" h="1009015">
                    <a:moveTo>
                      <a:pt x="548714" y="1008581"/>
                    </a:moveTo>
                    <a:lnTo>
                      <a:pt x="0" y="0"/>
                    </a:lnTo>
                  </a:path>
                </a:pathLst>
              </a:custGeom>
              <a:ln w="9626">
                <a:solidFill>
                  <a:srgbClr val="FFFFFF"/>
                </a:solidFill>
              </a:ln>
            </p:spPr>
            <p:txBody>
              <a:bodyPr wrap="square" lIns="0" tIns="0" rIns="0" bIns="0" rtlCol="0"/>
              <a:lstStyle/>
              <a:p>
                <a:endParaRPr/>
              </a:p>
            </p:txBody>
          </p:sp>
          <p:sp>
            <p:nvSpPr>
              <p:cNvPr id="66" name="bk object 74"/>
              <p:cNvSpPr/>
              <p:nvPr/>
            </p:nvSpPr>
            <p:spPr>
              <a:xfrm>
                <a:off x="2084802" y="0"/>
                <a:ext cx="549275" cy="1009015"/>
              </a:xfrm>
              <a:custGeom>
                <a:avLst/>
                <a:gdLst/>
                <a:ahLst/>
                <a:cxnLst/>
                <a:rect l="l" t="t" r="r" b="b"/>
                <a:pathLst>
                  <a:path w="549275" h="1009015">
                    <a:moveTo>
                      <a:pt x="548714" y="1008581"/>
                    </a:moveTo>
                    <a:lnTo>
                      <a:pt x="0" y="0"/>
                    </a:lnTo>
                  </a:path>
                </a:pathLst>
              </a:custGeom>
              <a:ln w="9626">
                <a:solidFill>
                  <a:srgbClr val="FFFFFF"/>
                </a:solidFill>
              </a:ln>
            </p:spPr>
            <p:txBody>
              <a:bodyPr wrap="square" lIns="0" tIns="0" rIns="0" bIns="0" rtlCol="0"/>
              <a:lstStyle/>
              <a:p>
                <a:endParaRPr/>
              </a:p>
            </p:txBody>
          </p:sp>
          <p:sp>
            <p:nvSpPr>
              <p:cNvPr id="67" name="bk object 75"/>
              <p:cNvSpPr/>
              <p:nvPr/>
            </p:nvSpPr>
            <p:spPr>
              <a:xfrm>
                <a:off x="2007521" y="0"/>
                <a:ext cx="549275" cy="1009015"/>
              </a:xfrm>
              <a:custGeom>
                <a:avLst/>
                <a:gdLst/>
                <a:ahLst/>
                <a:cxnLst/>
                <a:rect l="l" t="t" r="r" b="b"/>
                <a:pathLst>
                  <a:path w="549275" h="1009015">
                    <a:moveTo>
                      <a:pt x="548713" y="1008581"/>
                    </a:moveTo>
                    <a:lnTo>
                      <a:pt x="0" y="0"/>
                    </a:lnTo>
                  </a:path>
                </a:pathLst>
              </a:custGeom>
              <a:ln w="9626">
                <a:solidFill>
                  <a:srgbClr val="FFFFFF"/>
                </a:solidFill>
              </a:ln>
            </p:spPr>
            <p:txBody>
              <a:bodyPr wrap="square" lIns="0" tIns="0" rIns="0" bIns="0" rtlCol="0"/>
              <a:lstStyle/>
              <a:p>
                <a:endParaRPr/>
              </a:p>
            </p:txBody>
          </p:sp>
          <p:sp>
            <p:nvSpPr>
              <p:cNvPr id="68" name="bk object 76"/>
              <p:cNvSpPr/>
              <p:nvPr/>
            </p:nvSpPr>
            <p:spPr>
              <a:xfrm>
                <a:off x="1930220" y="0"/>
                <a:ext cx="549275" cy="1009015"/>
              </a:xfrm>
              <a:custGeom>
                <a:avLst/>
                <a:gdLst/>
                <a:ahLst/>
                <a:cxnLst/>
                <a:rect l="l" t="t" r="r" b="b"/>
                <a:pathLst>
                  <a:path w="549275" h="1009015">
                    <a:moveTo>
                      <a:pt x="548716" y="1008582"/>
                    </a:moveTo>
                    <a:lnTo>
                      <a:pt x="0" y="0"/>
                    </a:lnTo>
                  </a:path>
                </a:pathLst>
              </a:custGeom>
              <a:ln w="9626">
                <a:solidFill>
                  <a:srgbClr val="FFFFFF"/>
                </a:solidFill>
              </a:ln>
            </p:spPr>
            <p:txBody>
              <a:bodyPr wrap="square" lIns="0" tIns="0" rIns="0" bIns="0" rtlCol="0"/>
              <a:lstStyle/>
              <a:p>
                <a:endParaRPr/>
              </a:p>
            </p:txBody>
          </p:sp>
          <p:sp>
            <p:nvSpPr>
              <p:cNvPr id="69" name="bk object 77"/>
              <p:cNvSpPr/>
              <p:nvPr/>
            </p:nvSpPr>
            <p:spPr>
              <a:xfrm>
                <a:off x="1852906" y="0"/>
                <a:ext cx="549275" cy="1009015"/>
              </a:xfrm>
              <a:custGeom>
                <a:avLst/>
                <a:gdLst/>
                <a:ahLst/>
                <a:cxnLst/>
                <a:rect l="l" t="t" r="r" b="b"/>
                <a:pathLst>
                  <a:path w="549275" h="1009015">
                    <a:moveTo>
                      <a:pt x="548718" y="1008582"/>
                    </a:moveTo>
                    <a:lnTo>
                      <a:pt x="0" y="0"/>
                    </a:lnTo>
                  </a:path>
                </a:pathLst>
              </a:custGeom>
              <a:ln w="9626">
                <a:solidFill>
                  <a:srgbClr val="FFFFFF"/>
                </a:solidFill>
              </a:ln>
            </p:spPr>
            <p:txBody>
              <a:bodyPr wrap="square" lIns="0" tIns="0" rIns="0" bIns="0" rtlCol="0"/>
              <a:lstStyle/>
              <a:p>
                <a:endParaRPr/>
              </a:p>
            </p:txBody>
          </p:sp>
          <p:sp>
            <p:nvSpPr>
              <p:cNvPr id="70" name="bk object 78"/>
              <p:cNvSpPr/>
              <p:nvPr/>
            </p:nvSpPr>
            <p:spPr>
              <a:xfrm>
                <a:off x="1775621" y="0"/>
                <a:ext cx="549275" cy="1009015"/>
              </a:xfrm>
              <a:custGeom>
                <a:avLst/>
                <a:gdLst/>
                <a:ahLst/>
                <a:cxnLst/>
                <a:rect l="l" t="t" r="r" b="b"/>
                <a:pathLst>
                  <a:path w="549275" h="1009015">
                    <a:moveTo>
                      <a:pt x="548715" y="1008583"/>
                    </a:moveTo>
                    <a:lnTo>
                      <a:pt x="0" y="0"/>
                    </a:lnTo>
                  </a:path>
                </a:pathLst>
              </a:custGeom>
              <a:ln w="9626">
                <a:solidFill>
                  <a:srgbClr val="FFFFFF"/>
                </a:solidFill>
              </a:ln>
            </p:spPr>
            <p:txBody>
              <a:bodyPr wrap="square" lIns="0" tIns="0" rIns="0" bIns="0" rtlCol="0"/>
              <a:lstStyle/>
              <a:p>
                <a:endParaRPr/>
              </a:p>
            </p:txBody>
          </p:sp>
          <p:sp>
            <p:nvSpPr>
              <p:cNvPr id="71" name="bk object 79"/>
              <p:cNvSpPr/>
              <p:nvPr/>
            </p:nvSpPr>
            <p:spPr>
              <a:xfrm>
                <a:off x="1698325" y="0"/>
                <a:ext cx="549275" cy="1009015"/>
              </a:xfrm>
              <a:custGeom>
                <a:avLst/>
                <a:gdLst/>
                <a:ahLst/>
                <a:cxnLst/>
                <a:rect l="l" t="t" r="r" b="b"/>
                <a:pathLst>
                  <a:path w="549275" h="1009015">
                    <a:moveTo>
                      <a:pt x="548713" y="1008583"/>
                    </a:moveTo>
                    <a:lnTo>
                      <a:pt x="0" y="0"/>
                    </a:lnTo>
                  </a:path>
                </a:pathLst>
              </a:custGeom>
              <a:ln w="9626">
                <a:solidFill>
                  <a:srgbClr val="FFFFFF"/>
                </a:solidFill>
              </a:ln>
            </p:spPr>
            <p:txBody>
              <a:bodyPr wrap="square" lIns="0" tIns="0" rIns="0" bIns="0" rtlCol="0"/>
              <a:lstStyle/>
              <a:p>
                <a:endParaRPr/>
              </a:p>
            </p:txBody>
          </p:sp>
          <p:sp>
            <p:nvSpPr>
              <p:cNvPr id="72" name="bk object 80"/>
              <p:cNvSpPr/>
              <p:nvPr/>
            </p:nvSpPr>
            <p:spPr>
              <a:xfrm>
                <a:off x="1621022" y="0"/>
                <a:ext cx="549275" cy="1009015"/>
              </a:xfrm>
              <a:custGeom>
                <a:avLst/>
                <a:gdLst/>
                <a:ahLst/>
                <a:cxnLst/>
                <a:rect l="l" t="t" r="r" b="b"/>
                <a:pathLst>
                  <a:path w="549275" h="1009015">
                    <a:moveTo>
                      <a:pt x="548714" y="1008584"/>
                    </a:moveTo>
                    <a:lnTo>
                      <a:pt x="0" y="0"/>
                    </a:lnTo>
                  </a:path>
                </a:pathLst>
              </a:custGeom>
              <a:ln w="9626">
                <a:solidFill>
                  <a:srgbClr val="FFFFFF"/>
                </a:solidFill>
              </a:ln>
            </p:spPr>
            <p:txBody>
              <a:bodyPr wrap="square" lIns="0" tIns="0" rIns="0" bIns="0" rtlCol="0"/>
              <a:lstStyle/>
              <a:p>
                <a:endParaRPr/>
              </a:p>
            </p:txBody>
          </p:sp>
          <p:sp>
            <p:nvSpPr>
              <p:cNvPr id="73" name="bk object 81"/>
              <p:cNvSpPr/>
              <p:nvPr/>
            </p:nvSpPr>
            <p:spPr>
              <a:xfrm>
                <a:off x="1543744" y="0"/>
                <a:ext cx="549275" cy="1009015"/>
              </a:xfrm>
              <a:custGeom>
                <a:avLst/>
                <a:gdLst/>
                <a:ahLst/>
                <a:cxnLst/>
                <a:rect l="l" t="t" r="r" b="b"/>
                <a:pathLst>
                  <a:path w="549275" h="1009015">
                    <a:moveTo>
                      <a:pt x="548716" y="1008584"/>
                    </a:moveTo>
                    <a:lnTo>
                      <a:pt x="0" y="0"/>
                    </a:lnTo>
                  </a:path>
                </a:pathLst>
              </a:custGeom>
              <a:ln w="9626">
                <a:solidFill>
                  <a:srgbClr val="FFFFFF"/>
                </a:solidFill>
              </a:ln>
            </p:spPr>
            <p:txBody>
              <a:bodyPr wrap="square" lIns="0" tIns="0" rIns="0" bIns="0" rtlCol="0"/>
              <a:lstStyle/>
              <a:p>
                <a:endParaRPr/>
              </a:p>
            </p:txBody>
          </p:sp>
          <p:sp>
            <p:nvSpPr>
              <p:cNvPr id="74" name="bk object 82"/>
              <p:cNvSpPr/>
              <p:nvPr/>
            </p:nvSpPr>
            <p:spPr>
              <a:xfrm>
                <a:off x="1466432" y="0"/>
                <a:ext cx="549275" cy="1009015"/>
              </a:xfrm>
              <a:custGeom>
                <a:avLst/>
                <a:gdLst/>
                <a:ahLst/>
                <a:cxnLst/>
                <a:rect l="l" t="t" r="r" b="b"/>
                <a:pathLst>
                  <a:path w="549275" h="1009015">
                    <a:moveTo>
                      <a:pt x="548719" y="1008584"/>
                    </a:moveTo>
                    <a:lnTo>
                      <a:pt x="0" y="0"/>
                    </a:lnTo>
                  </a:path>
                </a:pathLst>
              </a:custGeom>
              <a:ln w="9626">
                <a:solidFill>
                  <a:srgbClr val="FFFFFF"/>
                </a:solidFill>
              </a:ln>
            </p:spPr>
            <p:txBody>
              <a:bodyPr wrap="square" lIns="0" tIns="0" rIns="0" bIns="0" rtlCol="0"/>
              <a:lstStyle/>
              <a:p>
                <a:endParaRPr/>
              </a:p>
            </p:txBody>
          </p:sp>
          <p:sp>
            <p:nvSpPr>
              <p:cNvPr id="75" name="bk object 83"/>
              <p:cNvSpPr/>
              <p:nvPr/>
            </p:nvSpPr>
            <p:spPr>
              <a:xfrm>
                <a:off x="1389158" y="0"/>
                <a:ext cx="549275" cy="1009015"/>
              </a:xfrm>
              <a:custGeom>
                <a:avLst/>
                <a:gdLst/>
                <a:ahLst/>
                <a:cxnLst/>
                <a:rect l="l" t="t" r="r" b="b"/>
                <a:pathLst>
                  <a:path w="549275" h="1009015">
                    <a:moveTo>
                      <a:pt x="548715" y="1008585"/>
                    </a:moveTo>
                    <a:lnTo>
                      <a:pt x="0" y="0"/>
                    </a:lnTo>
                  </a:path>
                </a:pathLst>
              </a:custGeom>
              <a:ln w="9626">
                <a:solidFill>
                  <a:srgbClr val="FFFFFF"/>
                </a:solidFill>
              </a:ln>
            </p:spPr>
            <p:txBody>
              <a:bodyPr wrap="square" lIns="0" tIns="0" rIns="0" bIns="0" rtlCol="0"/>
              <a:lstStyle/>
              <a:p>
                <a:endParaRPr/>
              </a:p>
            </p:txBody>
          </p:sp>
          <p:sp>
            <p:nvSpPr>
              <p:cNvPr id="76" name="bk object 84"/>
              <p:cNvSpPr/>
              <p:nvPr/>
            </p:nvSpPr>
            <p:spPr>
              <a:xfrm>
                <a:off x="1311842" y="0"/>
                <a:ext cx="549275" cy="1009015"/>
              </a:xfrm>
              <a:custGeom>
                <a:avLst/>
                <a:gdLst/>
                <a:ahLst/>
                <a:cxnLst/>
                <a:rect l="l" t="t" r="r" b="b"/>
                <a:pathLst>
                  <a:path w="549275" h="1009015">
                    <a:moveTo>
                      <a:pt x="548716" y="1008585"/>
                    </a:moveTo>
                    <a:lnTo>
                      <a:pt x="0" y="0"/>
                    </a:lnTo>
                  </a:path>
                </a:pathLst>
              </a:custGeom>
              <a:ln w="9626">
                <a:solidFill>
                  <a:srgbClr val="FFFFFF"/>
                </a:solidFill>
              </a:ln>
            </p:spPr>
            <p:txBody>
              <a:bodyPr wrap="square" lIns="0" tIns="0" rIns="0" bIns="0" rtlCol="0"/>
              <a:lstStyle/>
              <a:p>
                <a:endParaRPr/>
              </a:p>
            </p:txBody>
          </p:sp>
          <p:sp>
            <p:nvSpPr>
              <p:cNvPr id="77" name="bk object 85"/>
              <p:cNvSpPr/>
              <p:nvPr/>
            </p:nvSpPr>
            <p:spPr>
              <a:xfrm>
                <a:off x="1234526" y="0"/>
                <a:ext cx="549275" cy="1009015"/>
              </a:xfrm>
              <a:custGeom>
                <a:avLst/>
                <a:gdLst/>
                <a:ahLst/>
                <a:cxnLst/>
                <a:rect l="l" t="t" r="r" b="b"/>
                <a:pathLst>
                  <a:path w="549275" h="1009015">
                    <a:moveTo>
                      <a:pt x="548718" y="1008586"/>
                    </a:moveTo>
                    <a:lnTo>
                      <a:pt x="0" y="0"/>
                    </a:lnTo>
                  </a:path>
                </a:pathLst>
              </a:custGeom>
              <a:ln w="9626">
                <a:solidFill>
                  <a:srgbClr val="FFFFFF"/>
                </a:solidFill>
              </a:ln>
            </p:spPr>
            <p:txBody>
              <a:bodyPr wrap="square" lIns="0" tIns="0" rIns="0" bIns="0" rtlCol="0"/>
              <a:lstStyle/>
              <a:p>
                <a:endParaRPr/>
              </a:p>
            </p:txBody>
          </p:sp>
          <p:sp>
            <p:nvSpPr>
              <p:cNvPr id="78" name="bk object 86"/>
              <p:cNvSpPr/>
              <p:nvPr/>
            </p:nvSpPr>
            <p:spPr>
              <a:xfrm>
                <a:off x="1157271" y="0"/>
                <a:ext cx="549275" cy="1009015"/>
              </a:xfrm>
              <a:custGeom>
                <a:avLst/>
                <a:gdLst/>
                <a:ahLst/>
                <a:cxnLst/>
                <a:rect l="l" t="t" r="r" b="b"/>
                <a:pathLst>
                  <a:path w="549275" h="1009015">
                    <a:moveTo>
                      <a:pt x="548717" y="1008586"/>
                    </a:moveTo>
                    <a:lnTo>
                      <a:pt x="0" y="0"/>
                    </a:lnTo>
                  </a:path>
                </a:pathLst>
              </a:custGeom>
              <a:ln w="9626">
                <a:solidFill>
                  <a:srgbClr val="FFFFFF"/>
                </a:solidFill>
              </a:ln>
            </p:spPr>
            <p:txBody>
              <a:bodyPr wrap="square" lIns="0" tIns="0" rIns="0" bIns="0" rtlCol="0"/>
              <a:lstStyle/>
              <a:p>
                <a:endParaRPr/>
              </a:p>
            </p:txBody>
          </p:sp>
          <p:sp>
            <p:nvSpPr>
              <p:cNvPr id="79" name="bk object 87"/>
              <p:cNvSpPr/>
              <p:nvPr/>
            </p:nvSpPr>
            <p:spPr>
              <a:xfrm>
                <a:off x="1079942" y="0"/>
                <a:ext cx="549275" cy="1009015"/>
              </a:xfrm>
              <a:custGeom>
                <a:avLst/>
                <a:gdLst/>
                <a:ahLst/>
                <a:cxnLst/>
                <a:rect l="l" t="t" r="r" b="b"/>
                <a:pathLst>
                  <a:path w="549275" h="1009015">
                    <a:moveTo>
                      <a:pt x="548718" y="1008586"/>
                    </a:moveTo>
                    <a:lnTo>
                      <a:pt x="0" y="0"/>
                    </a:lnTo>
                  </a:path>
                </a:pathLst>
              </a:custGeom>
              <a:ln w="9626">
                <a:solidFill>
                  <a:srgbClr val="FFFFFF"/>
                </a:solidFill>
              </a:ln>
            </p:spPr>
            <p:txBody>
              <a:bodyPr wrap="square" lIns="0" tIns="0" rIns="0" bIns="0" rtlCol="0"/>
              <a:lstStyle/>
              <a:p>
                <a:endParaRPr/>
              </a:p>
            </p:txBody>
          </p:sp>
          <p:sp>
            <p:nvSpPr>
              <p:cNvPr id="80" name="bk object 88"/>
              <p:cNvSpPr/>
              <p:nvPr/>
            </p:nvSpPr>
            <p:spPr>
              <a:xfrm>
                <a:off x="1002650" y="0"/>
                <a:ext cx="549275" cy="1009015"/>
              </a:xfrm>
              <a:custGeom>
                <a:avLst/>
                <a:gdLst/>
                <a:ahLst/>
                <a:cxnLst/>
                <a:rect l="l" t="t" r="r" b="b"/>
                <a:pathLst>
                  <a:path w="549275" h="1009015">
                    <a:moveTo>
                      <a:pt x="548718" y="1008587"/>
                    </a:moveTo>
                    <a:lnTo>
                      <a:pt x="0" y="0"/>
                    </a:lnTo>
                  </a:path>
                </a:pathLst>
              </a:custGeom>
              <a:ln w="9626">
                <a:solidFill>
                  <a:srgbClr val="FFFFFF"/>
                </a:solidFill>
              </a:ln>
            </p:spPr>
            <p:txBody>
              <a:bodyPr wrap="square" lIns="0" tIns="0" rIns="0" bIns="0" rtlCol="0"/>
              <a:lstStyle/>
              <a:p>
                <a:endParaRPr/>
              </a:p>
            </p:txBody>
          </p:sp>
          <p:sp>
            <p:nvSpPr>
              <p:cNvPr id="81" name="bk object 89"/>
              <p:cNvSpPr/>
              <p:nvPr/>
            </p:nvSpPr>
            <p:spPr>
              <a:xfrm>
                <a:off x="925369" y="0"/>
                <a:ext cx="549275" cy="1009015"/>
              </a:xfrm>
              <a:custGeom>
                <a:avLst/>
                <a:gdLst/>
                <a:ahLst/>
                <a:cxnLst/>
                <a:rect l="l" t="t" r="r" b="b"/>
                <a:pathLst>
                  <a:path w="549275" h="1009015">
                    <a:moveTo>
                      <a:pt x="548718" y="1008587"/>
                    </a:moveTo>
                    <a:lnTo>
                      <a:pt x="0" y="0"/>
                    </a:lnTo>
                  </a:path>
                </a:pathLst>
              </a:custGeom>
              <a:ln w="9626">
                <a:solidFill>
                  <a:srgbClr val="FFFFFF"/>
                </a:solidFill>
              </a:ln>
            </p:spPr>
            <p:txBody>
              <a:bodyPr wrap="square" lIns="0" tIns="0" rIns="0" bIns="0" rtlCol="0"/>
              <a:lstStyle/>
              <a:p>
                <a:endParaRPr/>
              </a:p>
            </p:txBody>
          </p:sp>
          <p:sp>
            <p:nvSpPr>
              <p:cNvPr id="82" name="bk object 90"/>
              <p:cNvSpPr/>
              <p:nvPr/>
            </p:nvSpPr>
            <p:spPr>
              <a:xfrm>
                <a:off x="848062" y="0"/>
                <a:ext cx="549275" cy="1009015"/>
              </a:xfrm>
              <a:custGeom>
                <a:avLst/>
                <a:gdLst/>
                <a:ahLst/>
                <a:cxnLst/>
                <a:rect l="l" t="t" r="r" b="b"/>
                <a:pathLst>
                  <a:path w="549275" h="1009015">
                    <a:moveTo>
                      <a:pt x="548717" y="1008588"/>
                    </a:moveTo>
                    <a:lnTo>
                      <a:pt x="0" y="0"/>
                    </a:lnTo>
                  </a:path>
                </a:pathLst>
              </a:custGeom>
              <a:ln w="9626">
                <a:solidFill>
                  <a:srgbClr val="FFFFFF"/>
                </a:solidFill>
              </a:ln>
            </p:spPr>
            <p:txBody>
              <a:bodyPr wrap="square" lIns="0" tIns="0" rIns="0" bIns="0" rtlCol="0"/>
              <a:lstStyle/>
              <a:p>
                <a:endParaRPr/>
              </a:p>
            </p:txBody>
          </p:sp>
          <p:sp>
            <p:nvSpPr>
              <p:cNvPr id="83" name="bk object 91"/>
              <p:cNvSpPr/>
              <p:nvPr/>
            </p:nvSpPr>
            <p:spPr>
              <a:xfrm>
                <a:off x="770792" y="0"/>
                <a:ext cx="549275" cy="1009015"/>
              </a:xfrm>
              <a:custGeom>
                <a:avLst/>
                <a:gdLst/>
                <a:ahLst/>
                <a:cxnLst/>
                <a:rect l="l" t="t" r="r" b="b"/>
                <a:pathLst>
                  <a:path w="549275" h="1009015">
                    <a:moveTo>
                      <a:pt x="548715" y="1008588"/>
                    </a:moveTo>
                    <a:lnTo>
                      <a:pt x="0" y="0"/>
                    </a:lnTo>
                  </a:path>
                </a:pathLst>
              </a:custGeom>
              <a:ln w="9626">
                <a:solidFill>
                  <a:srgbClr val="FFFFFF"/>
                </a:solidFill>
              </a:ln>
            </p:spPr>
            <p:txBody>
              <a:bodyPr wrap="square" lIns="0" tIns="0" rIns="0" bIns="0" rtlCol="0"/>
              <a:lstStyle/>
              <a:p>
                <a:endParaRPr/>
              </a:p>
            </p:txBody>
          </p:sp>
          <p:sp>
            <p:nvSpPr>
              <p:cNvPr id="84" name="bk object 92"/>
              <p:cNvSpPr/>
              <p:nvPr/>
            </p:nvSpPr>
            <p:spPr>
              <a:xfrm>
                <a:off x="693468" y="0"/>
                <a:ext cx="549275" cy="1009015"/>
              </a:xfrm>
              <a:custGeom>
                <a:avLst/>
                <a:gdLst/>
                <a:ahLst/>
                <a:cxnLst/>
                <a:rect l="l" t="t" r="r" b="b"/>
                <a:pathLst>
                  <a:path w="549275" h="1009015">
                    <a:moveTo>
                      <a:pt x="548719" y="1008589"/>
                    </a:moveTo>
                    <a:lnTo>
                      <a:pt x="0" y="0"/>
                    </a:lnTo>
                  </a:path>
                </a:pathLst>
              </a:custGeom>
              <a:ln w="9626">
                <a:solidFill>
                  <a:srgbClr val="FFFFFF"/>
                </a:solidFill>
              </a:ln>
            </p:spPr>
            <p:txBody>
              <a:bodyPr wrap="square" lIns="0" tIns="0" rIns="0" bIns="0" rtlCol="0"/>
              <a:lstStyle/>
              <a:p>
                <a:endParaRPr/>
              </a:p>
            </p:txBody>
          </p:sp>
          <p:sp>
            <p:nvSpPr>
              <p:cNvPr id="85" name="bk object 93"/>
              <p:cNvSpPr/>
              <p:nvPr/>
            </p:nvSpPr>
            <p:spPr>
              <a:xfrm>
                <a:off x="616154" y="0"/>
                <a:ext cx="549275" cy="1009015"/>
              </a:xfrm>
              <a:custGeom>
                <a:avLst/>
                <a:gdLst/>
                <a:ahLst/>
                <a:cxnLst/>
                <a:rect l="l" t="t" r="r" b="b"/>
                <a:pathLst>
                  <a:path w="549275" h="1009015">
                    <a:moveTo>
                      <a:pt x="548722" y="1008589"/>
                    </a:moveTo>
                    <a:lnTo>
                      <a:pt x="0" y="0"/>
                    </a:lnTo>
                  </a:path>
                </a:pathLst>
              </a:custGeom>
              <a:ln w="9626">
                <a:solidFill>
                  <a:srgbClr val="FFFFFF"/>
                </a:solidFill>
              </a:ln>
            </p:spPr>
            <p:txBody>
              <a:bodyPr wrap="square" lIns="0" tIns="0" rIns="0" bIns="0" rtlCol="0"/>
              <a:lstStyle/>
              <a:p>
                <a:endParaRPr/>
              </a:p>
            </p:txBody>
          </p:sp>
          <p:sp>
            <p:nvSpPr>
              <p:cNvPr id="86" name="bk object 94"/>
              <p:cNvSpPr/>
              <p:nvPr/>
            </p:nvSpPr>
            <p:spPr>
              <a:xfrm>
                <a:off x="532618" y="0"/>
                <a:ext cx="549275" cy="1009015"/>
              </a:xfrm>
              <a:custGeom>
                <a:avLst/>
                <a:gdLst/>
                <a:ahLst/>
                <a:cxnLst/>
                <a:rect l="l" t="t" r="r" b="b"/>
                <a:pathLst>
                  <a:path w="549275" h="1009015">
                    <a:moveTo>
                      <a:pt x="548717" y="1008589"/>
                    </a:moveTo>
                    <a:lnTo>
                      <a:pt x="0" y="0"/>
                    </a:lnTo>
                  </a:path>
                </a:pathLst>
              </a:custGeom>
              <a:ln w="9626">
                <a:solidFill>
                  <a:srgbClr val="FFFFFF"/>
                </a:solidFill>
              </a:ln>
            </p:spPr>
            <p:txBody>
              <a:bodyPr wrap="square" lIns="0" tIns="0" rIns="0" bIns="0" rtlCol="0"/>
              <a:lstStyle/>
              <a:p>
                <a:endParaRPr/>
              </a:p>
            </p:txBody>
          </p:sp>
          <p:sp>
            <p:nvSpPr>
              <p:cNvPr id="87" name="bk object 95"/>
              <p:cNvSpPr/>
              <p:nvPr/>
            </p:nvSpPr>
            <p:spPr>
              <a:xfrm>
                <a:off x="455327" y="0"/>
                <a:ext cx="549275" cy="1009015"/>
              </a:xfrm>
              <a:custGeom>
                <a:avLst/>
                <a:gdLst/>
                <a:ahLst/>
                <a:cxnLst/>
                <a:rect l="l" t="t" r="r" b="b"/>
                <a:pathLst>
                  <a:path w="549275" h="1009015">
                    <a:moveTo>
                      <a:pt x="548718" y="1008590"/>
                    </a:moveTo>
                    <a:lnTo>
                      <a:pt x="0" y="0"/>
                    </a:lnTo>
                  </a:path>
                </a:pathLst>
              </a:custGeom>
              <a:ln w="9626">
                <a:solidFill>
                  <a:srgbClr val="FFFFFF"/>
                </a:solidFill>
              </a:ln>
            </p:spPr>
            <p:txBody>
              <a:bodyPr wrap="square" lIns="0" tIns="0" rIns="0" bIns="0" rtlCol="0"/>
              <a:lstStyle/>
              <a:p>
                <a:endParaRPr/>
              </a:p>
            </p:txBody>
          </p:sp>
          <p:sp>
            <p:nvSpPr>
              <p:cNvPr id="88" name="bk object 96"/>
              <p:cNvSpPr/>
              <p:nvPr/>
            </p:nvSpPr>
            <p:spPr>
              <a:xfrm>
                <a:off x="378013" y="0"/>
                <a:ext cx="549275" cy="1009015"/>
              </a:xfrm>
              <a:custGeom>
                <a:avLst/>
                <a:gdLst/>
                <a:ahLst/>
                <a:cxnLst/>
                <a:rect l="l" t="t" r="r" b="b"/>
                <a:pathLst>
                  <a:path w="549275" h="1009015">
                    <a:moveTo>
                      <a:pt x="548720" y="1008590"/>
                    </a:moveTo>
                    <a:lnTo>
                      <a:pt x="0" y="0"/>
                    </a:lnTo>
                  </a:path>
                </a:pathLst>
              </a:custGeom>
              <a:ln w="9626">
                <a:solidFill>
                  <a:srgbClr val="FFFFFF"/>
                </a:solidFill>
              </a:ln>
            </p:spPr>
            <p:txBody>
              <a:bodyPr wrap="square" lIns="0" tIns="0" rIns="0" bIns="0" rtlCol="0"/>
              <a:lstStyle/>
              <a:p>
                <a:endParaRPr/>
              </a:p>
            </p:txBody>
          </p:sp>
          <p:sp>
            <p:nvSpPr>
              <p:cNvPr id="89" name="bk object 97"/>
              <p:cNvSpPr/>
              <p:nvPr/>
            </p:nvSpPr>
            <p:spPr>
              <a:xfrm>
                <a:off x="300732" y="0"/>
                <a:ext cx="549275" cy="1009015"/>
              </a:xfrm>
              <a:custGeom>
                <a:avLst/>
                <a:gdLst/>
                <a:ahLst/>
                <a:cxnLst/>
                <a:rect l="l" t="t" r="r" b="b"/>
                <a:pathLst>
                  <a:path w="549275" h="1009015">
                    <a:moveTo>
                      <a:pt x="548719" y="1008591"/>
                    </a:moveTo>
                    <a:lnTo>
                      <a:pt x="0" y="0"/>
                    </a:lnTo>
                  </a:path>
                </a:pathLst>
              </a:custGeom>
              <a:ln w="9626">
                <a:solidFill>
                  <a:srgbClr val="FFFFFF"/>
                </a:solidFill>
              </a:ln>
            </p:spPr>
            <p:txBody>
              <a:bodyPr wrap="square" lIns="0" tIns="0" rIns="0" bIns="0" rtlCol="0"/>
              <a:lstStyle/>
              <a:p>
                <a:endParaRPr/>
              </a:p>
            </p:txBody>
          </p:sp>
          <p:sp>
            <p:nvSpPr>
              <p:cNvPr id="90" name="bk object 98"/>
              <p:cNvSpPr/>
              <p:nvPr/>
            </p:nvSpPr>
            <p:spPr>
              <a:xfrm>
                <a:off x="223425" y="0"/>
                <a:ext cx="549275" cy="1009015"/>
              </a:xfrm>
              <a:custGeom>
                <a:avLst/>
                <a:gdLst/>
                <a:ahLst/>
                <a:cxnLst/>
                <a:rect l="l" t="t" r="r" b="b"/>
                <a:pathLst>
                  <a:path w="549275" h="1009015">
                    <a:moveTo>
                      <a:pt x="548719" y="1008591"/>
                    </a:moveTo>
                    <a:lnTo>
                      <a:pt x="0" y="0"/>
                    </a:lnTo>
                  </a:path>
                </a:pathLst>
              </a:custGeom>
              <a:ln w="9626">
                <a:solidFill>
                  <a:srgbClr val="FFFFFF"/>
                </a:solidFill>
              </a:ln>
            </p:spPr>
            <p:txBody>
              <a:bodyPr wrap="square" lIns="0" tIns="0" rIns="0" bIns="0" rtlCol="0"/>
              <a:lstStyle/>
              <a:p>
                <a:endParaRPr/>
              </a:p>
            </p:txBody>
          </p:sp>
          <p:sp>
            <p:nvSpPr>
              <p:cNvPr id="91" name="bk object 99"/>
              <p:cNvSpPr/>
              <p:nvPr/>
            </p:nvSpPr>
            <p:spPr>
              <a:xfrm>
                <a:off x="146122" y="0"/>
                <a:ext cx="549275" cy="1009015"/>
              </a:xfrm>
              <a:custGeom>
                <a:avLst/>
                <a:gdLst/>
                <a:ahLst/>
                <a:cxnLst/>
                <a:rect l="l" t="t" r="r" b="b"/>
                <a:pathLst>
                  <a:path w="549275" h="1009015">
                    <a:moveTo>
                      <a:pt x="548720" y="1008592"/>
                    </a:moveTo>
                    <a:lnTo>
                      <a:pt x="0" y="0"/>
                    </a:lnTo>
                  </a:path>
                </a:pathLst>
              </a:custGeom>
              <a:ln w="9626">
                <a:solidFill>
                  <a:srgbClr val="FFFFFF"/>
                </a:solidFill>
              </a:ln>
            </p:spPr>
            <p:txBody>
              <a:bodyPr wrap="square" lIns="0" tIns="0" rIns="0" bIns="0" rtlCol="0"/>
              <a:lstStyle/>
              <a:p>
                <a:endParaRPr/>
              </a:p>
            </p:txBody>
          </p:sp>
          <p:sp>
            <p:nvSpPr>
              <p:cNvPr id="92" name="bk object 100"/>
              <p:cNvSpPr/>
              <p:nvPr/>
            </p:nvSpPr>
            <p:spPr>
              <a:xfrm>
                <a:off x="68832" y="0"/>
                <a:ext cx="549275" cy="1009015"/>
              </a:xfrm>
              <a:custGeom>
                <a:avLst/>
                <a:gdLst/>
                <a:ahLst/>
                <a:cxnLst/>
                <a:rect l="l" t="t" r="r" b="b"/>
                <a:pathLst>
                  <a:path w="549275" h="1009015">
                    <a:moveTo>
                      <a:pt x="548721" y="1008592"/>
                    </a:moveTo>
                    <a:lnTo>
                      <a:pt x="0" y="0"/>
                    </a:lnTo>
                  </a:path>
                </a:pathLst>
              </a:custGeom>
              <a:ln w="9626">
                <a:solidFill>
                  <a:srgbClr val="FFFFFF"/>
                </a:solidFill>
              </a:ln>
            </p:spPr>
            <p:txBody>
              <a:bodyPr wrap="square" lIns="0" tIns="0" rIns="0" bIns="0" rtlCol="0"/>
              <a:lstStyle/>
              <a:p>
                <a:endParaRPr/>
              </a:p>
            </p:txBody>
          </p:sp>
          <p:sp>
            <p:nvSpPr>
              <p:cNvPr id="93" name="bk object 101"/>
              <p:cNvSpPr/>
              <p:nvPr/>
            </p:nvSpPr>
            <p:spPr>
              <a:xfrm>
                <a:off x="0" y="15571"/>
                <a:ext cx="540385" cy="993140"/>
              </a:xfrm>
              <a:custGeom>
                <a:avLst/>
                <a:gdLst/>
                <a:ahLst/>
                <a:cxnLst/>
                <a:rect l="l" t="t" r="r" b="b"/>
                <a:pathLst>
                  <a:path w="540385" h="993140">
                    <a:moveTo>
                      <a:pt x="540251" y="993022"/>
                    </a:moveTo>
                    <a:lnTo>
                      <a:pt x="0" y="0"/>
                    </a:lnTo>
                  </a:path>
                </a:pathLst>
              </a:custGeom>
              <a:ln w="9626">
                <a:solidFill>
                  <a:srgbClr val="FFFFFF"/>
                </a:solidFill>
              </a:ln>
            </p:spPr>
            <p:txBody>
              <a:bodyPr wrap="square" lIns="0" tIns="0" rIns="0" bIns="0" rtlCol="0"/>
              <a:lstStyle/>
              <a:p>
                <a:endParaRPr/>
              </a:p>
            </p:txBody>
          </p:sp>
          <p:sp>
            <p:nvSpPr>
              <p:cNvPr id="94" name="bk object 102"/>
              <p:cNvSpPr/>
              <p:nvPr/>
            </p:nvSpPr>
            <p:spPr>
              <a:xfrm>
                <a:off x="0" y="157583"/>
                <a:ext cx="463550" cy="851535"/>
              </a:xfrm>
              <a:custGeom>
                <a:avLst/>
                <a:gdLst/>
                <a:ahLst/>
                <a:cxnLst/>
                <a:rect l="l" t="t" r="r" b="b"/>
                <a:pathLst>
                  <a:path w="463550" h="851535">
                    <a:moveTo>
                      <a:pt x="462986" y="851010"/>
                    </a:moveTo>
                    <a:lnTo>
                      <a:pt x="0" y="0"/>
                    </a:lnTo>
                  </a:path>
                </a:pathLst>
              </a:custGeom>
              <a:ln w="9626">
                <a:solidFill>
                  <a:srgbClr val="FFFFFF"/>
                </a:solidFill>
              </a:ln>
            </p:spPr>
            <p:txBody>
              <a:bodyPr wrap="square" lIns="0" tIns="0" rIns="0" bIns="0" rtlCol="0"/>
              <a:lstStyle/>
              <a:p>
                <a:endParaRPr/>
              </a:p>
            </p:txBody>
          </p:sp>
          <p:sp>
            <p:nvSpPr>
              <p:cNvPr id="95" name="bk object 103"/>
              <p:cNvSpPr/>
              <p:nvPr/>
            </p:nvSpPr>
            <p:spPr>
              <a:xfrm>
                <a:off x="0" y="299699"/>
                <a:ext cx="386080" cy="709295"/>
              </a:xfrm>
              <a:custGeom>
                <a:avLst/>
                <a:gdLst/>
                <a:ahLst/>
                <a:cxnLst/>
                <a:rect l="l" t="t" r="r" b="b"/>
                <a:pathLst>
                  <a:path w="386080" h="709294">
                    <a:moveTo>
                      <a:pt x="385669" y="708894"/>
                    </a:moveTo>
                    <a:lnTo>
                      <a:pt x="0" y="0"/>
                    </a:lnTo>
                  </a:path>
                </a:pathLst>
              </a:custGeom>
              <a:ln w="9626">
                <a:solidFill>
                  <a:srgbClr val="FFFFFF"/>
                </a:solidFill>
              </a:ln>
            </p:spPr>
            <p:txBody>
              <a:bodyPr wrap="square" lIns="0" tIns="0" rIns="0" bIns="0" rtlCol="0"/>
              <a:lstStyle/>
              <a:p>
                <a:endParaRPr/>
              </a:p>
            </p:txBody>
          </p:sp>
          <p:sp>
            <p:nvSpPr>
              <p:cNvPr id="96" name="bk object 104"/>
              <p:cNvSpPr/>
              <p:nvPr/>
            </p:nvSpPr>
            <p:spPr>
              <a:xfrm>
                <a:off x="0" y="441769"/>
                <a:ext cx="308610" cy="567055"/>
              </a:xfrm>
              <a:custGeom>
                <a:avLst/>
                <a:gdLst/>
                <a:ahLst/>
                <a:cxnLst/>
                <a:rect l="l" t="t" r="r" b="b"/>
                <a:pathLst>
                  <a:path w="308610" h="567055">
                    <a:moveTo>
                      <a:pt x="308377" y="566824"/>
                    </a:moveTo>
                    <a:lnTo>
                      <a:pt x="0" y="0"/>
                    </a:lnTo>
                  </a:path>
                </a:pathLst>
              </a:custGeom>
              <a:ln w="9626">
                <a:solidFill>
                  <a:srgbClr val="FFFFFF"/>
                </a:solidFill>
              </a:ln>
            </p:spPr>
            <p:txBody>
              <a:bodyPr wrap="square" lIns="0" tIns="0" rIns="0" bIns="0" rtlCol="0"/>
              <a:lstStyle/>
              <a:p>
                <a:endParaRPr/>
              </a:p>
            </p:txBody>
          </p:sp>
          <p:sp>
            <p:nvSpPr>
              <p:cNvPr id="97" name="bk object 105"/>
              <p:cNvSpPr/>
              <p:nvPr/>
            </p:nvSpPr>
            <p:spPr>
              <a:xfrm>
                <a:off x="0" y="583835"/>
                <a:ext cx="231140" cy="424815"/>
              </a:xfrm>
              <a:custGeom>
                <a:avLst/>
                <a:gdLst/>
                <a:ahLst/>
                <a:cxnLst/>
                <a:rect l="l" t="t" r="r" b="b"/>
                <a:pathLst>
                  <a:path w="231140" h="424815">
                    <a:moveTo>
                      <a:pt x="231088" y="424759"/>
                    </a:moveTo>
                    <a:lnTo>
                      <a:pt x="0" y="0"/>
                    </a:lnTo>
                  </a:path>
                </a:pathLst>
              </a:custGeom>
              <a:ln w="9626">
                <a:solidFill>
                  <a:srgbClr val="FFFFFF"/>
                </a:solidFill>
              </a:ln>
            </p:spPr>
            <p:txBody>
              <a:bodyPr wrap="square" lIns="0" tIns="0" rIns="0" bIns="0" rtlCol="0"/>
              <a:lstStyle/>
              <a:p>
                <a:endParaRPr/>
              </a:p>
            </p:txBody>
          </p:sp>
          <p:sp>
            <p:nvSpPr>
              <p:cNvPr id="98" name="bk object 106"/>
              <p:cNvSpPr/>
              <p:nvPr/>
            </p:nvSpPr>
            <p:spPr>
              <a:xfrm>
                <a:off x="0" y="725951"/>
                <a:ext cx="154305" cy="283210"/>
              </a:xfrm>
              <a:custGeom>
                <a:avLst/>
                <a:gdLst/>
                <a:ahLst/>
                <a:cxnLst/>
                <a:rect l="l" t="t" r="r" b="b"/>
                <a:pathLst>
                  <a:path w="154305" h="283209">
                    <a:moveTo>
                      <a:pt x="153770" y="282643"/>
                    </a:moveTo>
                    <a:lnTo>
                      <a:pt x="0" y="0"/>
                    </a:lnTo>
                  </a:path>
                </a:pathLst>
              </a:custGeom>
              <a:ln w="9626">
                <a:solidFill>
                  <a:srgbClr val="FFFFFF"/>
                </a:solidFill>
              </a:ln>
            </p:spPr>
            <p:txBody>
              <a:bodyPr wrap="square" lIns="0" tIns="0" rIns="0" bIns="0" rtlCol="0"/>
              <a:lstStyle/>
              <a:p>
                <a:endParaRPr/>
              </a:p>
            </p:txBody>
          </p:sp>
          <p:sp>
            <p:nvSpPr>
              <p:cNvPr id="99" name="bk object 107"/>
              <p:cNvSpPr/>
              <p:nvPr/>
            </p:nvSpPr>
            <p:spPr>
              <a:xfrm>
                <a:off x="0" y="867955"/>
                <a:ext cx="76835" cy="140970"/>
              </a:xfrm>
              <a:custGeom>
                <a:avLst/>
                <a:gdLst/>
                <a:ahLst/>
                <a:cxnLst/>
                <a:rect l="l" t="t" r="r" b="b"/>
                <a:pathLst>
                  <a:path w="76835" h="140969">
                    <a:moveTo>
                      <a:pt x="76514" y="140639"/>
                    </a:moveTo>
                    <a:lnTo>
                      <a:pt x="0" y="0"/>
                    </a:lnTo>
                  </a:path>
                </a:pathLst>
              </a:custGeom>
              <a:ln w="9626">
                <a:solidFill>
                  <a:srgbClr val="FFFFFF"/>
                </a:solidFill>
              </a:ln>
            </p:spPr>
            <p:txBody>
              <a:bodyPr wrap="square" lIns="0" tIns="0" rIns="0" bIns="0" rtlCol="0"/>
              <a:lstStyle/>
              <a:p>
                <a:endParaRPr/>
              </a:p>
            </p:txBody>
          </p:sp>
        </p:grpSp>
        <p:sp>
          <p:nvSpPr>
            <p:cNvPr id="100" name="bk object 108"/>
            <p:cNvSpPr/>
            <p:nvPr userDrawn="1"/>
          </p:nvSpPr>
          <p:spPr>
            <a:xfrm>
              <a:off x="0" y="1034516"/>
              <a:ext cx="9144000" cy="73660"/>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000000"/>
            </a:solidFill>
          </p:spPr>
          <p:txBody>
            <a:bodyPr wrap="square" lIns="0" tIns="0" rIns="0" bIns="0" rtlCol="0"/>
            <a:lstStyle/>
            <a:p>
              <a:endParaRPr/>
            </a:p>
          </p:txBody>
        </p:sp>
        <p:sp>
          <p:nvSpPr>
            <p:cNvPr id="101" name="bk object 17"/>
            <p:cNvSpPr/>
            <p:nvPr userDrawn="1"/>
          </p:nvSpPr>
          <p:spPr>
            <a:xfrm>
              <a:off x="7045041" y="263636"/>
              <a:ext cx="1859619" cy="555406"/>
            </a:xfrm>
            <a:prstGeom prst="rect">
              <a:avLst/>
            </a:prstGeom>
            <a:blipFill>
              <a:blip r:embed="rId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02552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628650" y="1601094"/>
            <a:ext cx="7886700" cy="502836"/>
          </a:xfrm>
        </p:spPr>
        <p:txBody>
          <a:bodyPr lIns="0" tIns="0" rIns="0" bIns="0" anchor="t" anchorCtr="0">
            <a:normAutofit/>
          </a:bodyPr>
          <a:lstStyle>
            <a:lvl1pPr>
              <a:defRPr sz="3600" baseline="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0769B-A08A-F84A-853F-87C289B91E36}"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EB2EB-69F8-D948-986A-A0FFB8F3ADC8}" type="slidenum">
              <a:rPr lang="en-US" smtClean="0"/>
              <a:t>‹#›</a:t>
            </a:fld>
            <a:endParaRPr lang="en-US"/>
          </a:p>
        </p:txBody>
      </p:sp>
      <p:sp>
        <p:nvSpPr>
          <p:cNvPr id="7" name="Text Placeholder 6"/>
          <p:cNvSpPr>
            <a:spLocks noGrp="1"/>
          </p:cNvSpPr>
          <p:nvPr>
            <p:ph type="body" sz="quarter" idx="13"/>
          </p:nvPr>
        </p:nvSpPr>
        <p:spPr>
          <a:xfrm>
            <a:off x="628650" y="2506677"/>
            <a:ext cx="7886700" cy="2962275"/>
          </a:xfrm>
        </p:spPr>
        <p:txBody>
          <a:bodyPr lIns="0" tIns="0" rIns="0" bIns="0">
            <a:noAutofit/>
          </a:bodyPr>
          <a:lstStyle>
            <a:lvl1pPr marL="0" indent="0">
              <a:buFontTx/>
              <a:buNone/>
              <a:defRPr sz="1800" baseline="0">
                <a:latin typeface="Arial" charset="0"/>
              </a:defRPr>
            </a:lvl1pPr>
            <a:lvl2pPr marL="457200" indent="0">
              <a:buFontTx/>
              <a:buNone/>
              <a:defRPr sz="1800" baseline="0">
                <a:latin typeface="Arial" charset="0"/>
              </a:defRPr>
            </a:lvl2pPr>
            <a:lvl3pPr marL="914400" indent="0">
              <a:buFontTx/>
              <a:buNone/>
              <a:defRPr sz="1800" baseline="0">
                <a:latin typeface="Arial" charset="0"/>
              </a:defRPr>
            </a:lvl3pPr>
            <a:lvl4pPr marL="1371600" indent="0">
              <a:buFontTx/>
              <a:buNone/>
              <a:defRPr sz="1800" baseline="0">
                <a:latin typeface="Arial" charset="0"/>
              </a:defRPr>
            </a:lvl4pPr>
            <a:lvl5pPr marL="1828800" indent="0">
              <a:buFontTx/>
              <a:buNone/>
              <a:defRPr sz="1800" baseline="0">
                <a:latin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06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 name="object 95"/>
          <p:cNvSpPr/>
          <p:nvPr userDrawn="1"/>
        </p:nvSpPr>
        <p:spPr>
          <a:xfrm>
            <a:off x="0" y="6554216"/>
            <a:ext cx="9144000" cy="73660"/>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231F20"/>
          </a:solidFill>
        </p:spPr>
        <p:txBody>
          <a:bodyPr wrap="square" lIns="0" tIns="0" rIns="0" bIns="0" rtlCol="0"/>
          <a:lstStyle/>
          <a:p>
            <a:endParaRPr/>
          </a:p>
        </p:txBody>
      </p:sp>
      <p:sp>
        <p:nvSpPr>
          <p:cNvPr id="102" name="object 96"/>
          <p:cNvSpPr/>
          <p:nvPr userDrawn="1"/>
        </p:nvSpPr>
        <p:spPr>
          <a:xfrm>
            <a:off x="0" y="6656501"/>
            <a:ext cx="9144000" cy="201930"/>
          </a:xfrm>
          <a:custGeom>
            <a:avLst/>
            <a:gdLst/>
            <a:ahLst/>
            <a:cxnLst/>
            <a:rect l="l" t="t" r="r" b="b"/>
            <a:pathLst>
              <a:path w="9144000" h="201929">
                <a:moveTo>
                  <a:pt x="0" y="201498"/>
                </a:moveTo>
                <a:lnTo>
                  <a:pt x="9144000" y="201498"/>
                </a:lnTo>
                <a:lnTo>
                  <a:pt x="9144000" y="0"/>
                </a:lnTo>
                <a:lnTo>
                  <a:pt x="0" y="0"/>
                </a:lnTo>
                <a:lnTo>
                  <a:pt x="0" y="201498"/>
                </a:lnTo>
                <a:close/>
              </a:path>
            </a:pathLst>
          </a:custGeom>
          <a:solidFill>
            <a:srgbClr val="B0810A"/>
          </a:solidFill>
        </p:spPr>
        <p:txBody>
          <a:bodyPr wrap="square" lIns="0" tIns="0" rIns="0" bIns="0" rtlCol="0"/>
          <a:lstStyle/>
          <a:p>
            <a:endParaRPr/>
          </a:p>
        </p:txBody>
      </p:sp>
      <p:sp>
        <p:nvSpPr>
          <p:cNvPr id="2" name="Title Placeholder 1"/>
          <p:cNvSpPr>
            <a:spLocks noGrp="1"/>
          </p:cNvSpPr>
          <p:nvPr>
            <p:ph type="title"/>
          </p:nvPr>
        </p:nvSpPr>
        <p:spPr>
          <a:xfrm>
            <a:off x="628650" y="1585594"/>
            <a:ext cx="6332855" cy="518335"/>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42551" y="2514406"/>
            <a:ext cx="6332855" cy="294489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1924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0769B-A08A-F84A-853F-87C289B91E36}" type="datetimeFigureOut">
              <a:rPr lang="en-US" smtClean="0"/>
              <a:t>4/20/2018</a:t>
            </a:fld>
            <a:endParaRPr lang="en-US"/>
          </a:p>
        </p:txBody>
      </p:sp>
      <p:sp>
        <p:nvSpPr>
          <p:cNvPr id="5" name="Footer Placeholder 4"/>
          <p:cNvSpPr>
            <a:spLocks noGrp="1"/>
          </p:cNvSpPr>
          <p:nvPr>
            <p:ph type="ftr" sz="quarter" idx="3"/>
          </p:nvPr>
        </p:nvSpPr>
        <p:spPr>
          <a:xfrm>
            <a:off x="3028950" y="61924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1924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EB2EB-69F8-D948-986A-A0FFB8F3ADC8}" type="slidenum">
              <a:rPr lang="en-US" smtClean="0"/>
              <a:t>‹#›</a:t>
            </a:fld>
            <a:endParaRPr lang="en-US"/>
          </a:p>
        </p:txBody>
      </p:sp>
      <p:grpSp>
        <p:nvGrpSpPr>
          <p:cNvPr id="108" name="Group 107"/>
          <p:cNvGrpSpPr/>
          <p:nvPr userDrawn="1"/>
        </p:nvGrpSpPr>
        <p:grpSpPr>
          <a:xfrm>
            <a:off x="0" y="0"/>
            <a:ext cx="9144573" cy="5001861"/>
            <a:chOff x="0" y="0"/>
            <a:chExt cx="9144573" cy="5001861"/>
          </a:xfrm>
        </p:grpSpPr>
        <p:sp>
          <p:nvSpPr>
            <p:cNvPr id="7" name="bk object 16"/>
            <p:cNvSpPr/>
            <p:nvPr userDrawn="1"/>
          </p:nvSpPr>
          <p:spPr>
            <a:xfrm>
              <a:off x="7044628" y="1141696"/>
              <a:ext cx="2099945" cy="3860165"/>
            </a:xfrm>
            <a:custGeom>
              <a:avLst/>
              <a:gdLst/>
              <a:ahLst/>
              <a:cxnLst/>
              <a:rect l="l" t="t" r="r" b="b"/>
              <a:pathLst>
                <a:path w="2099945" h="3860165">
                  <a:moveTo>
                    <a:pt x="2099373" y="0"/>
                  </a:moveTo>
                  <a:lnTo>
                    <a:pt x="0" y="0"/>
                  </a:lnTo>
                  <a:lnTo>
                    <a:pt x="2099373" y="3860139"/>
                  </a:lnTo>
                  <a:lnTo>
                    <a:pt x="2099373" y="0"/>
                  </a:lnTo>
                  <a:close/>
                </a:path>
              </a:pathLst>
            </a:custGeom>
            <a:solidFill>
              <a:srgbClr val="C5C5C5"/>
            </a:solidFill>
          </p:spPr>
          <p:txBody>
            <a:bodyPr wrap="square" lIns="0" tIns="0" rIns="0" bIns="0" rtlCol="0"/>
            <a:lstStyle/>
            <a:p>
              <a:endParaRPr/>
            </a:p>
          </p:txBody>
        </p:sp>
        <p:grpSp>
          <p:nvGrpSpPr>
            <p:cNvPr id="9" name="Group 8"/>
            <p:cNvGrpSpPr/>
            <p:nvPr userDrawn="1"/>
          </p:nvGrpSpPr>
          <p:grpSpPr>
            <a:xfrm>
              <a:off x="0" y="0"/>
              <a:ext cx="6961505" cy="1009161"/>
              <a:chOff x="0" y="0"/>
              <a:chExt cx="6961505" cy="1009161"/>
            </a:xfrm>
          </p:grpSpPr>
          <p:sp>
            <p:nvSpPr>
              <p:cNvPr id="10" name="bk object 18"/>
              <p:cNvSpPr/>
              <p:nvPr/>
            </p:nvSpPr>
            <p:spPr>
              <a:xfrm>
                <a:off x="0" y="0"/>
                <a:ext cx="6961505" cy="1009015"/>
              </a:xfrm>
              <a:custGeom>
                <a:avLst/>
                <a:gdLst/>
                <a:ahLst/>
                <a:cxnLst/>
                <a:rect l="l" t="t" r="r" b="b"/>
                <a:pathLst>
                  <a:path w="6961505" h="1009015">
                    <a:moveTo>
                      <a:pt x="6414998" y="0"/>
                    </a:moveTo>
                    <a:lnTo>
                      <a:pt x="0" y="0"/>
                    </a:lnTo>
                    <a:lnTo>
                      <a:pt x="0" y="1008595"/>
                    </a:lnTo>
                    <a:lnTo>
                      <a:pt x="6961492" y="1008557"/>
                    </a:lnTo>
                    <a:lnTo>
                      <a:pt x="6414998" y="0"/>
                    </a:lnTo>
                    <a:close/>
                  </a:path>
                </a:pathLst>
              </a:custGeom>
              <a:solidFill>
                <a:srgbClr val="B0810A"/>
              </a:solidFill>
            </p:spPr>
            <p:txBody>
              <a:bodyPr wrap="square" lIns="0" tIns="0" rIns="0" bIns="0" rtlCol="0"/>
              <a:lstStyle/>
              <a:p>
                <a:endParaRPr/>
              </a:p>
            </p:txBody>
          </p:sp>
          <p:sp>
            <p:nvSpPr>
              <p:cNvPr id="11" name="bk object 19"/>
              <p:cNvSpPr/>
              <p:nvPr/>
            </p:nvSpPr>
            <p:spPr>
              <a:xfrm>
                <a:off x="6338668" y="0"/>
                <a:ext cx="549275" cy="1009015"/>
              </a:xfrm>
              <a:custGeom>
                <a:avLst/>
                <a:gdLst/>
                <a:ahLst/>
                <a:cxnLst/>
                <a:rect l="l" t="t" r="r" b="b"/>
                <a:pathLst>
                  <a:path w="549275" h="1009015">
                    <a:moveTo>
                      <a:pt x="548701" y="1008558"/>
                    </a:moveTo>
                    <a:lnTo>
                      <a:pt x="0" y="0"/>
                    </a:lnTo>
                  </a:path>
                </a:pathLst>
              </a:custGeom>
              <a:ln w="9626">
                <a:solidFill>
                  <a:srgbClr val="FFFFFF"/>
                </a:solidFill>
              </a:ln>
            </p:spPr>
            <p:txBody>
              <a:bodyPr wrap="square" lIns="0" tIns="0" rIns="0" bIns="0" rtlCol="0"/>
              <a:lstStyle/>
              <a:p>
                <a:endParaRPr/>
              </a:p>
            </p:txBody>
          </p:sp>
          <p:sp>
            <p:nvSpPr>
              <p:cNvPr id="12" name="bk object 20"/>
              <p:cNvSpPr/>
              <p:nvPr/>
            </p:nvSpPr>
            <p:spPr>
              <a:xfrm>
                <a:off x="6261374" y="0"/>
                <a:ext cx="549275" cy="1009015"/>
              </a:xfrm>
              <a:custGeom>
                <a:avLst/>
                <a:gdLst/>
                <a:ahLst/>
                <a:cxnLst/>
                <a:rect l="l" t="t" r="r" b="b"/>
                <a:pathLst>
                  <a:path w="549275" h="1009015">
                    <a:moveTo>
                      <a:pt x="548701" y="1008558"/>
                    </a:moveTo>
                    <a:lnTo>
                      <a:pt x="0" y="0"/>
                    </a:lnTo>
                  </a:path>
                </a:pathLst>
              </a:custGeom>
              <a:ln w="9626">
                <a:solidFill>
                  <a:srgbClr val="FFFFFF"/>
                </a:solidFill>
              </a:ln>
            </p:spPr>
            <p:txBody>
              <a:bodyPr wrap="square" lIns="0" tIns="0" rIns="0" bIns="0" rtlCol="0"/>
              <a:lstStyle/>
              <a:p>
                <a:endParaRPr/>
              </a:p>
            </p:txBody>
          </p:sp>
          <p:sp>
            <p:nvSpPr>
              <p:cNvPr id="13" name="bk object 21"/>
              <p:cNvSpPr/>
              <p:nvPr/>
            </p:nvSpPr>
            <p:spPr>
              <a:xfrm>
                <a:off x="6184081" y="0"/>
                <a:ext cx="549275" cy="1009015"/>
              </a:xfrm>
              <a:custGeom>
                <a:avLst/>
                <a:gdLst/>
                <a:ahLst/>
                <a:cxnLst/>
                <a:rect l="l" t="t" r="r" b="b"/>
                <a:pathLst>
                  <a:path w="549275" h="1009015">
                    <a:moveTo>
                      <a:pt x="548701" y="1008559"/>
                    </a:moveTo>
                    <a:lnTo>
                      <a:pt x="0" y="0"/>
                    </a:lnTo>
                  </a:path>
                </a:pathLst>
              </a:custGeom>
              <a:ln w="9626">
                <a:solidFill>
                  <a:srgbClr val="FFFFFF"/>
                </a:solidFill>
              </a:ln>
            </p:spPr>
            <p:txBody>
              <a:bodyPr wrap="square" lIns="0" tIns="0" rIns="0" bIns="0" rtlCol="0"/>
              <a:lstStyle/>
              <a:p>
                <a:endParaRPr/>
              </a:p>
            </p:txBody>
          </p:sp>
          <p:sp>
            <p:nvSpPr>
              <p:cNvPr id="14" name="bk object 22"/>
              <p:cNvSpPr/>
              <p:nvPr/>
            </p:nvSpPr>
            <p:spPr>
              <a:xfrm>
                <a:off x="6106766" y="0"/>
                <a:ext cx="549275" cy="1009015"/>
              </a:xfrm>
              <a:custGeom>
                <a:avLst/>
                <a:gdLst/>
                <a:ahLst/>
                <a:cxnLst/>
                <a:rect l="l" t="t" r="r" b="b"/>
                <a:pathLst>
                  <a:path w="549275" h="1009015">
                    <a:moveTo>
                      <a:pt x="548702" y="1008559"/>
                    </a:moveTo>
                    <a:lnTo>
                      <a:pt x="0" y="0"/>
                    </a:lnTo>
                  </a:path>
                </a:pathLst>
              </a:custGeom>
              <a:ln w="9626">
                <a:solidFill>
                  <a:srgbClr val="FFFFFF"/>
                </a:solidFill>
              </a:ln>
            </p:spPr>
            <p:txBody>
              <a:bodyPr wrap="square" lIns="0" tIns="0" rIns="0" bIns="0" rtlCol="0"/>
              <a:lstStyle/>
              <a:p>
                <a:endParaRPr/>
              </a:p>
            </p:txBody>
          </p:sp>
          <p:sp>
            <p:nvSpPr>
              <p:cNvPr id="15" name="bk object 23"/>
              <p:cNvSpPr/>
              <p:nvPr/>
            </p:nvSpPr>
            <p:spPr>
              <a:xfrm>
                <a:off x="6029483" y="0"/>
                <a:ext cx="549275" cy="1009015"/>
              </a:xfrm>
              <a:custGeom>
                <a:avLst/>
                <a:gdLst/>
                <a:ahLst/>
                <a:cxnLst/>
                <a:rect l="l" t="t" r="r" b="b"/>
                <a:pathLst>
                  <a:path w="549275" h="1009015">
                    <a:moveTo>
                      <a:pt x="548700" y="1008559"/>
                    </a:moveTo>
                    <a:lnTo>
                      <a:pt x="0" y="0"/>
                    </a:lnTo>
                  </a:path>
                </a:pathLst>
              </a:custGeom>
              <a:ln w="9626">
                <a:solidFill>
                  <a:srgbClr val="FFFFFF"/>
                </a:solidFill>
              </a:ln>
            </p:spPr>
            <p:txBody>
              <a:bodyPr wrap="square" lIns="0" tIns="0" rIns="0" bIns="0" rtlCol="0"/>
              <a:lstStyle/>
              <a:p>
                <a:endParaRPr/>
              </a:p>
            </p:txBody>
          </p:sp>
          <p:sp>
            <p:nvSpPr>
              <p:cNvPr id="16" name="bk object 24"/>
              <p:cNvSpPr/>
              <p:nvPr/>
            </p:nvSpPr>
            <p:spPr>
              <a:xfrm>
                <a:off x="5952190" y="0"/>
                <a:ext cx="549275" cy="1009015"/>
              </a:xfrm>
              <a:custGeom>
                <a:avLst/>
                <a:gdLst/>
                <a:ahLst/>
                <a:cxnLst/>
                <a:rect l="l" t="t" r="r" b="b"/>
                <a:pathLst>
                  <a:path w="549275" h="1009015">
                    <a:moveTo>
                      <a:pt x="548701" y="1008560"/>
                    </a:moveTo>
                    <a:lnTo>
                      <a:pt x="0" y="0"/>
                    </a:lnTo>
                  </a:path>
                </a:pathLst>
              </a:custGeom>
              <a:ln w="9626">
                <a:solidFill>
                  <a:srgbClr val="FFFFFF"/>
                </a:solidFill>
              </a:ln>
            </p:spPr>
            <p:txBody>
              <a:bodyPr wrap="square" lIns="0" tIns="0" rIns="0" bIns="0" rtlCol="0"/>
              <a:lstStyle/>
              <a:p>
                <a:endParaRPr/>
              </a:p>
            </p:txBody>
          </p:sp>
          <p:sp>
            <p:nvSpPr>
              <p:cNvPr id="17" name="bk object 25"/>
              <p:cNvSpPr/>
              <p:nvPr/>
            </p:nvSpPr>
            <p:spPr>
              <a:xfrm>
                <a:off x="5874902" y="0"/>
                <a:ext cx="549275" cy="1009015"/>
              </a:xfrm>
              <a:custGeom>
                <a:avLst/>
                <a:gdLst/>
                <a:ahLst/>
                <a:cxnLst/>
                <a:rect l="l" t="t" r="r" b="b"/>
                <a:pathLst>
                  <a:path w="549275" h="1009015">
                    <a:moveTo>
                      <a:pt x="548703" y="1008560"/>
                    </a:moveTo>
                    <a:lnTo>
                      <a:pt x="0" y="0"/>
                    </a:lnTo>
                  </a:path>
                </a:pathLst>
              </a:custGeom>
              <a:ln w="9626">
                <a:solidFill>
                  <a:srgbClr val="FFFFFF"/>
                </a:solidFill>
              </a:ln>
            </p:spPr>
            <p:txBody>
              <a:bodyPr wrap="square" lIns="0" tIns="0" rIns="0" bIns="0" rtlCol="0"/>
              <a:lstStyle/>
              <a:p>
                <a:endParaRPr/>
              </a:p>
            </p:txBody>
          </p:sp>
          <p:sp>
            <p:nvSpPr>
              <p:cNvPr id="18" name="bk object 26"/>
              <p:cNvSpPr/>
              <p:nvPr/>
            </p:nvSpPr>
            <p:spPr>
              <a:xfrm>
                <a:off x="5797586" y="0"/>
                <a:ext cx="549275" cy="1009015"/>
              </a:xfrm>
              <a:custGeom>
                <a:avLst/>
                <a:gdLst/>
                <a:ahLst/>
                <a:cxnLst/>
                <a:rect l="l" t="t" r="r" b="b"/>
                <a:pathLst>
                  <a:path w="549275" h="1009015">
                    <a:moveTo>
                      <a:pt x="548704" y="1008561"/>
                    </a:moveTo>
                    <a:lnTo>
                      <a:pt x="0" y="0"/>
                    </a:lnTo>
                  </a:path>
                </a:pathLst>
              </a:custGeom>
              <a:ln w="9626">
                <a:solidFill>
                  <a:srgbClr val="FFFFFF"/>
                </a:solidFill>
              </a:ln>
            </p:spPr>
            <p:txBody>
              <a:bodyPr wrap="square" lIns="0" tIns="0" rIns="0" bIns="0" rtlCol="0"/>
              <a:lstStyle/>
              <a:p>
                <a:endParaRPr/>
              </a:p>
            </p:txBody>
          </p:sp>
          <p:sp>
            <p:nvSpPr>
              <p:cNvPr id="19" name="bk object 27"/>
              <p:cNvSpPr/>
              <p:nvPr/>
            </p:nvSpPr>
            <p:spPr>
              <a:xfrm>
                <a:off x="5720292" y="0"/>
                <a:ext cx="549275" cy="1009015"/>
              </a:xfrm>
              <a:custGeom>
                <a:avLst/>
                <a:gdLst/>
                <a:ahLst/>
                <a:cxnLst/>
                <a:rect l="l" t="t" r="r" b="b"/>
                <a:pathLst>
                  <a:path w="549275" h="1009015">
                    <a:moveTo>
                      <a:pt x="548703" y="1008561"/>
                    </a:moveTo>
                    <a:lnTo>
                      <a:pt x="0" y="0"/>
                    </a:lnTo>
                  </a:path>
                </a:pathLst>
              </a:custGeom>
              <a:ln w="9626">
                <a:solidFill>
                  <a:srgbClr val="FFFFFF"/>
                </a:solidFill>
              </a:ln>
            </p:spPr>
            <p:txBody>
              <a:bodyPr wrap="square" lIns="0" tIns="0" rIns="0" bIns="0" rtlCol="0"/>
              <a:lstStyle/>
              <a:p>
                <a:endParaRPr/>
              </a:p>
            </p:txBody>
          </p:sp>
          <p:sp>
            <p:nvSpPr>
              <p:cNvPr id="20" name="bk object 28"/>
              <p:cNvSpPr/>
              <p:nvPr/>
            </p:nvSpPr>
            <p:spPr>
              <a:xfrm>
                <a:off x="5642996" y="0"/>
                <a:ext cx="549275" cy="1009015"/>
              </a:xfrm>
              <a:custGeom>
                <a:avLst/>
                <a:gdLst/>
                <a:ahLst/>
                <a:cxnLst/>
                <a:rect l="l" t="t" r="r" b="b"/>
                <a:pathLst>
                  <a:path w="549275" h="1009015">
                    <a:moveTo>
                      <a:pt x="548701" y="1008562"/>
                    </a:moveTo>
                    <a:lnTo>
                      <a:pt x="0" y="0"/>
                    </a:lnTo>
                  </a:path>
                </a:pathLst>
              </a:custGeom>
              <a:ln w="9626">
                <a:solidFill>
                  <a:srgbClr val="FFFFFF"/>
                </a:solidFill>
              </a:ln>
            </p:spPr>
            <p:txBody>
              <a:bodyPr wrap="square" lIns="0" tIns="0" rIns="0" bIns="0" rtlCol="0"/>
              <a:lstStyle/>
              <a:p>
                <a:endParaRPr/>
              </a:p>
            </p:txBody>
          </p:sp>
          <p:sp>
            <p:nvSpPr>
              <p:cNvPr id="21" name="bk object 29"/>
              <p:cNvSpPr/>
              <p:nvPr/>
            </p:nvSpPr>
            <p:spPr>
              <a:xfrm>
                <a:off x="5565704" y="0"/>
                <a:ext cx="549275" cy="1009015"/>
              </a:xfrm>
              <a:custGeom>
                <a:avLst/>
                <a:gdLst/>
                <a:ahLst/>
                <a:cxnLst/>
                <a:rect l="l" t="t" r="r" b="b"/>
                <a:pathLst>
                  <a:path w="549275" h="1009015">
                    <a:moveTo>
                      <a:pt x="548702" y="1008562"/>
                    </a:moveTo>
                    <a:lnTo>
                      <a:pt x="0" y="0"/>
                    </a:lnTo>
                  </a:path>
                </a:pathLst>
              </a:custGeom>
              <a:ln w="9626">
                <a:solidFill>
                  <a:srgbClr val="FFFFFF"/>
                </a:solidFill>
              </a:ln>
            </p:spPr>
            <p:txBody>
              <a:bodyPr wrap="square" lIns="0" tIns="0" rIns="0" bIns="0" rtlCol="0"/>
              <a:lstStyle/>
              <a:p>
                <a:endParaRPr/>
              </a:p>
            </p:txBody>
          </p:sp>
          <p:sp>
            <p:nvSpPr>
              <p:cNvPr id="22" name="bk object 30"/>
              <p:cNvSpPr/>
              <p:nvPr/>
            </p:nvSpPr>
            <p:spPr>
              <a:xfrm>
                <a:off x="5488413" y="0"/>
                <a:ext cx="549275" cy="1009015"/>
              </a:xfrm>
              <a:custGeom>
                <a:avLst/>
                <a:gdLst/>
                <a:ahLst/>
                <a:cxnLst/>
                <a:rect l="l" t="t" r="r" b="b"/>
                <a:pathLst>
                  <a:path w="549275" h="1009015">
                    <a:moveTo>
                      <a:pt x="548703" y="1008562"/>
                    </a:moveTo>
                    <a:lnTo>
                      <a:pt x="0" y="0"/>
                    </a:lnTo>
                  </a:path>
                </a:pathLst>
              </a:custGeom>
              <a:ln w="9626">
                <a:solidFill>
                  <a:srgbClr val="FFFFFF"/>
                </a:solidFill>
              </a:ln>
            </p:spPr>
            <p:txBody>
              <a:bodyPr wrap="square" lIns="0" tIns="0" rIns="0" bIns="0" rtlCol="0"/>
              <a:lstStyle/>
              <a:p>
                <a:endParaRPr/>
              </a:p>
            </p:txBody>
          </p:sp>
          <p:sp>
            <p:nvSpPr>
              <p:cNvPr id="23" name="bk object 31"/>
              <p:cNvSpPr/>
              <p:nvPr/>
            </p:nvSpPr>
            <p:spPr>
              <a:xfrm>
                <a:off x="5411120" y="0"/>
                <a:ext cx="549275" cy="1009015"/>
              </a:xfrm>
              <a:custGeom>
                <a:avLst/>
                <a:gdLst/>
                <a:ahLst/>
                <a:cxnLst/>
                <a:rect l="l" t="t" r="r" b="b"/>
                <a:pathLst>
                  <a:path w="549275" h="1009015">
                    <a:moveTo>
                      <a:pt x="548702" y="1008563"/>
                    </a:moveTo>
                    <a:lnTo>
                      <a:pt x="0" y="0"/>
                    </a:lnTo>
                  </a:path>
                </a:pathLst>
              </a:custGeom>
              <a:ln w="9626">
                <a:solidFill>
                  <a:srgbClr val="FFFFFF"/>
                </a:solidFill>
              </a:ln>
            </p:spPr>
            <p:txBody>
              <a:bodyPr wrap="square" lIns="0" tIns="0" rIns="0" bIns="0" rtlCol="0"/>
              <a:lstStyle/>
              <a:p>
                <a:endParaRPr/>
              </a:p>
            </p:txBody>
          </p:sp>
          <p:sp>
            <p:nvSpPr>
              <p:cNvPr id="24" name="bk object 32"/>
              <p:cNvSpPr/>
              <p:nvPr/>
            </p:nvSpPr>
            <p:spPr>
              <a:xfrm>
                <a:off x="5333807" y="0"/>
                <a:ext cx="549275" cy="1009015"/>
              </a:xfrm>
              <a:custGeom>
                <a:avLst/>
                <a:gdLst/>
                <a:ahLst/>
                <a:cxnLst/>
                <a:rect l="l" t="t" r="r" b="b"/>
                <a:pathLst>
                  <a:path w="549275" h="1009015">
                    <a:moveTo>
                      <a:pt x="548706" y="1008563"/>
                    </a:moveTo>
                    <a:lnTo>
                      <a:pt x="0" y="0"/>
                    </a:lnTo>
                  </a:path>
                </a:pathLst>
              </a:custGeom>
              <a:ln w="9626">
                <a:solidFill>
                  <a:srgbClr val="FFFFFF"/>
                </a:solidFill>
              </a:ln>
            </p:spPr>
            <p:txBody>
              <a:bodyPr wrap="square" lIns="0" tIns="0" rIns="0" bIns="0" rtlCol="0"/>
              <a:lstStyle/>
              <a:p>
                <a:endParaRPr/>
              </a:p>
            </p:txBody>
          </p:sp>
          <p:sp>
            <p:nvSpPr>
              <p:cNvPr id="25" name="bk object 33"/>
              <p:cNvSpPr/>
              <p:nvPr/>
            </p:nvSpPr>
            <p:spPr>
              <a:xfrm>
                <a:off x="5256522" y="0"/>
                <a:ext cx="549275" cy="1009015"/>
              </a:xfrm>
              <a:custGeom>
                <a:avLst/>
                <a:gdLst/>
                <a:ahLst/>
                <a:cxnLst/>
                <a:rect l="l" t="t" r="r" b="b"/>
                <a:pathLst>
                  <a:path w="549275" h="1009015">
                    <a:moveTo>
                      <a:pt x="548703" y="1008564"/>
                    </a:moveTo>
                    <a:lnTo>
                      <a:pt x="0" y="0"/>
                    </a:lnTo>
                  </a:path>
                </a:pathLst>
              </a:custGeom>
              <a:ln w="9626">
                <a:solidFill>
                  <a:srgbClr val="FFFFFF"/>
                </a:solidFill>
              </a:ln>
            </p:spPr>
            <p:txBody>
              <a:bodyPr wrap="square" lIns="0" tIns="0" rIns="0" bIns="0" rtlCol="0"/>
              <a:lstStyle/>
              <a:p>
                <a:endParaRPr/>
              </a:p>
            </p:txBody>
          </p:sp>
          <p:sp>
            <p:nvSpPr>
              <p:cNvPr id="26" name="bk object 34"/>
              <p:cNvSpPr/>
              <p:nvPr/>
            </p:nvSpPr>
            <p:spPr>
              <a:xfrm>
                <a:off x="5179219" y="0"/>
                <a:ext cx="549275" cy="1009015"/>
              </a:xfrm>
              <a:custGeom>
                <a:avLst/>
                <a:gdLst/>
                <a:ahLst/>
                <a:cxnLst/>
                <a:rect l="l" t="t" r="r" b="b"/>
                <a:pathLst>
                  <a:path w="549275" h="1009015">
                    <a:moveTo>
                      <a:pt x="548704" y="1008564"/>
                    </a:moveTo>
                    <a:lnTo>
                      <a:pt x="0" y="0"/>
                    </a:lnTo>
                  </a:path>
                </a:pathLst>
              </a:custGeom>
              <a:ln w="9626">
                <a:solidFill>
                  <a:srgbClr val="FFFFFF"/>
                </a:solidFill>
              </a:ln>
            </p:spPr>
            <p:txBody>
              <a:bodyPr wrap="square" lIns="0" tIns="0" rIns="0" bIns="0" rtlCol="0"/>
              <a:lstStyle/>
              <a:p>
                <a:endParaRPr/>
              </a:p>
            </p:txBody>
          </p:sp>
          <p:sp>
            <p:nvSpPr>
              <p:cNvPr id="27" name="bk object 35"/>
              <p:cNvSpPr/>
              <p:nvPr/>
            </p:nvSpPr>
            <p:spPr>
              <a:xfrm>
                <a:off x="5099398" y="0"/>
                <a:ext cx="549275" cy="1009015"/>
              </a:xfrm>
              <a:custGeom>
                <a:avLst/>
                <a:gdLst/>
                <a:ahLst/>
                <a:cxnLst/>
                <a:rect l="l" t="t" r="r" b="b"/>
                <a:pathLst>
                  <a:path w="549275" h="1009015">
                    <a:moveTo>
                      <a:pt x="548703" y="1008564"/>
                    </a:moveTo>
                    <a:lnTo>
                      <a:pt x="0" y="0"/>
                    </a:lnTo>
                  </a:path>
                </a:pathLst>
              </a:custGeom>
              <a:ln w="9626">
                <a:solidFill>
                  <a:srgbClr val="FFFFFF"/>
                </a:solidFill>
              </a:ln>
            </p:spPr>
            <p:txBody>
              <a:bodyPr wrap="square" lIns="0" tIns="0" rIns="0" bIns="0" rtlCol="0"/>
              <a:lstStyle/>
              <a:p>
                <a:endParaRPr/>
              </a:p>
            </p:txBody>
          </p:sp>
          <p:sp>
            <p:nvSpPr>
              <p:cNvPr id="28" name="bk object 36"/>
              <p:cNvSpPr/>
              <p:nvPr/>
            </p:nvSpPr>
            <p:spPr>
              <a:xfrm>
                <a:off x="5022086" y="0"/>
                <a:ext cx="549275" cy="1009015"/>
              </a:xfrm>
              <a:custGeom>
                <a:avLst/>
                <a:gdLst/>
                <a:ahLst/>
                <a:cxnLst/>
                <a:rect l="l" t="t" r="r" b="b"/>
                <a:pathLst>
                  <a:path w="549275" h="1009015">
                    <a:moveTo>
                      <a:pt x="548706" y="1008565"/>
                    </a:moveTo>
                    <a:lnTo>
                      <a:pt x="0" y="0"/>
                    </a:lnTo>
                  </a:path>
                </a:pathLst>
              </a:custGeom>
              <a:ln w="9626">
                <a:solidFill>
                  <a:srgbClr val="FFFFFF"/>
                </a:solidFill>
              </a:ln>
            </p:spPr>
            <p:txBody>
              <a:bodyPr wrap="square" lIns="0" tIns="0" rIns="0" bIns="0" rtlCol="0"/>
              <a:lstStyle/>
              <a:p>
                <a:endParaRPr/>
              </a:p>
            </p:txBody>
          </p:sp>
          <p:sp>
            <p:nvSpPr>
              <p:cNvPr id="29" name="bk object 37"/>
              <p:cNvSpPr/>
              <p:nvPr/>
            </p:nvSpPr>
            <p:spPr>
              <a:xfrm>
                <a:off x="4944793" y="0"/>
                <a:ext cx="549275" cy="1009015"/>
              </a:xfrm>
              <a:custGeom>
                <a:avLst/>
                <a:gdLst/>
                <a:ahLst/>
                <a:cxnLst/>
                <a:rect l="l" t="t" r="r" b="b"/>
                <a:pathLst>
                  <a:path w="549275" h="1009015">
                    <a:moveTo>
                      <a:pt x="548707" y="1008565"/>
                    </a:moveTo>
                    <a:lnTo>
                      <a:pt x="0" y="0"/>
                    </a:lnTo>
                  </a:path>
                </a:pathLst>
              </a:custGeom>
              <a:ln w="9626">
                <a:solidFill>
                  <a:srgbClr val="FFFFFF"/>
                </a:solidFill>
              </a:ln>
            </p:spPr>
            <p:txBody>
              <a:bodyPr wrap="square" lIns="0" tIns="0" rIns="0" bIns="0" rtlCol="0"/>
              <a:lstStyle/>
              <a:p>
                <a:endParaRPr/>
              </a:p>
            </p:txBody>
          </p:sp>
          <p:sp>
            <p:nvSpPr>
              <p:cNvPr id="30" name="bk object 38"/>
              <p:cNvSpPr/>
              <p:nvPr/>
            </p:nvSpPr>
            <p:spPr>
              <a:xfrm>
                <a:off x="4867476" y="0"/>
                <a:ext cx="549275" cy="1009015"/>
              </a:xfrm>
              <a:custGeom>
                <a:avLst/>
                <a:gdLst/>
                <a:ahLst/>
                <a:cxnLst/>
                <a:rect l="l" t="t" r="r" b="b"/>
                <a:pathLst>
                  <a:path w="549275" h="1009015">
                    <a:moveTo>
                      <a:pt x="548707" y="1008566"/>
                    </a:moveTo>
                    <a:lnTo>
                      <a:pt x="0" y="0"/>
                    </a:lnTo>
                  </a:path>
                </a:pathLst>
              </a:custGeom>
              <a:ln w="9626">
                <a:solidFill>
                  <a:srgbClr val="FFFFFF"/>
                </a:solidFill>
              </a:ln>
            </p:spPr>
            <p:txBody>
              <a:bodyPr wrap="square" lIns="0" tIns="0" rIns="0" bIns="0" rtlCol="0"/>
              <a:lstStyle/>
              <a:p>
                <a:endParaRPr/>
              </a:p>
            </p:txBody>
          </p:sp>
          <p:sp>
            <p:nvSpPr>
              <p:cNvPr id="31" name="bk object 39"/>
              <p:cNvSpPr/>
              <p:nvPr/>
            </p:nvSpPr>
            <p:spPr>
              <a:xfrm>
                <a:off x="4790193" y="0"/>
                <a:ext cx="549275" cy="1009015"/>
              </a:xfrm>
              <a:custGeom>
                <a:avLst/>
                <a:gdLst/>
                <a:ahLst/>
                <a:cxnLst/>
                <a:rect l="l" t="t" r="r" b="b"/>
                <a:pathLst>
                  <a:path w="549275" h="1009015">
                    <a:moveTo>
                      <a:pt x="548705" y="1008566"/>
                    </a:moveTo>
                    <a:lnTo>
                      <a:pt x="0" y="0"/>
                    </a:lnTo>
                  </a:path>
                </a:pathLst>
              </a:custGeom>
              <a:ln w="9626">
                <a:solidFill>
                  <a:srgbClr val="FFFFFF"/>
                </a:solidFill>
              </a:ln>
            </p:spPr>
            <p:txBody>
              <a:bodyPr wrap="square" lIns="0" tIns="0" rIns="0" bIns="0" rtlCol="0"/>
              <a:lstStyle/>
              <a:p>
                <a:endParaRPr/>
              </a:p>
            </p:txBody>
          </p:sp>
          <p:sp>
            <p:nvSpPr>
              <p:cNvPr id="32" name="bk object 40"/>
              <p:cNvSpPr/>
              <p:nvPr/>
            </p:nvSpPr>
            <p:spPr>
              <a:xfrm>
                <a:off x="4712903" y="0"/>
                <a:ext cx="549275" cy="1009015"/>
              </a:xfrm>
              <a:custGeom>
                <a:avLst/>
                <a:gdLst/>
                <a:ahLst/>
                <a:cxnLst/>
                <a:rect l="l" t="t" r="r" b="b"/>
                <a:pathLst>
                  <a:path w="549275" h="1009015">
                    <a:moveTo>
                      <a:pt x="548706" y="1008567"/>
                    </a:moveTo>
                    <a:lnTo>
                      <a:pt x="0" y="0"/>
                    </a:lnTo>
                  </a:path>
                </a:pathLst>
              </a:custGeom>
              <a:ln w="9626">
                <a:solidFill>
                  <a:srgbClr val="FFFFFF"/>
                </a:solidFill>
              </a:ln>
            </p:spPr>
            <p:txBody>
              <a:bodyPr wrap="square" lIns="0" tIns="0" rIns="0" bIns="0" rtlCol="0"/>
              <a:lstStyle/>
              <a:p>
                <a:endParaRPr/>
              </a:p>
            </p:txBody>
          </p:sp>
          <p:sp>
            <p:nvSpPr>
              <p:cNvPr id="33" name="bk object 41"/>
              <p:cNvSpPr/>
              <p:nvPr/>
            </p:nvSpPr>
            <p:spPr>
              <a:xfrm>
                <a:off x="4635610" y="0"/>
                <a:ext cx="549275" cy="1009015"/>
              </a:xfrm>
              <a:custGeom>
                <a:avLst/>
                <a:gdLst/>
                <a:ahLst/>
                <a:cxnLst/>
                <a:rect l="l" t="t" r="r" b="b"/>
                <a:pathLst>
                  <a:path w="549275" h="1009015">
                    <a:moveTo>
                      <a:pt x="548707" y="1008567"/>
                    </a:moveTo>
                    <a:lnTo>
                      <a:pt x="0" y="0"/>
                    </a:lnTo>
                  </a:path>
                </a:pathLst>
              </a:custGeom>
              <a:ln w="9626">
                <a:solidFill>
                  <a:srgbClr val="FFFFFF"/>
                </a:solidFill>
              </a:ln>
            </p:spPr>
            <p:txBody>
              <a:bodyPr wrap="square" lIns="0" tIns="0" rIns="0" bIns="0" rtlCol="0"/>
              <a:lstStyle/>
              <a:p>
                <a:endParaRPr/>
              </a:p>
            </p:txBody>
          </p:sp>
          <p:sp>
            <p:nvSpPr>
              <p:cNvPr id="34" name="bk object 42"/>
              <p:cNvSpPr/>
              <p:nvPr/>
            </p:nvSpPr>
            <p:spPr>
              <a:xfrm>
                <a:off x="4558316" y="0"/>
                <a:ext cx="549275" cy="1009015"/>
              </a:xfrm>
              <a:custGeom>
                <a:avLst/>
                <a:gdLst/>
                <a:ahLst/>
                <a:cxnLst/>
                <a:rect l="l" t="t" r="r" b="b"/>
                <a:pathLst>
                  <a:path w="549275" h="1009015">
                    <a:moveTo>
                      <a:pt x="548706" y="1008567"/>
                    </a:moveTo>
                    <a:lnTo>
                      <a:pt x="0" y="0"/>
                    </a:lnTo>
                  </a:path>
                </a:pathLst>
              </a:custGeom>
              <a:ln w="9626">
                <a:solidFill>
                  <a:srgbClr val="FFFFFF"/>
                </a:solidFill>
              </a:ln>
            </p:spPr>
            <p:txBody>
              <a:bodyPr wrap="square" lIns="0" tIns="0" rIns="0" bIns="0" rtlCol="0"/>
              <a:lstStyle/>
              <a:p>
                <a:endParaRPr/>
              </a:p>
            </p:txBody>
          </p:sp>
          <p:sp>
            <p:nvSpPr>
              <p:cNvPr id="35" name="bk object 43"/>
              <p:cNvSpPr/>
              <p:nvPr/>
            </p:nvSpPr>
            <p:spPr>
              <a:xfrm>
                <a:off x="4481002" y="0"/>
                <a:ext cx="549275" cy="1009015"/>
              </a:xfrm>
              <a:custGeom>
                <a:avLst/>
                <a:gdLst/>
                <a:ahLst/>
                <a:cxnLst/>
                <a:rect l="l" t="t" r="r" b="b"/>
                <a:pathLst>
                  <a:path w="549275" h="1009015">
                    <a:moveTo>
                      <a:pt x="548708" y="1008568"/>
                    </a:moveTo>
                    <a:lnTo>
                      <a:pt x="0" y="0"/>
                    </a:lnTo>
                  </a:path>
                </a:pathLst>
              </a:custGeom>
              <a:ln w="9626">
                <a:solidFill>
                  <a:srgbClr val="FFFFFF"/>
                </a:solidFill>
              </a:ln>
            </p:spPr>
            <p:txBody>
              <a:bodyPr wrap="square" lIns="0" tIns="0" rIns="0" bIns="0" rtlCol="0"/>
              <a:lstStyle/>
              <a:p>
                <a:endParaRPr/>
              </a:p>
            </p:txBody>
          </p:sp>
          <p:sp>
            <p:nvSpPr>
              <p:cNvPr id="36" name="bk object 44"/>
              <p:cNvSpPr/>
              <p:nvPr/>
            </p:nvSpPr>
            <p:spPr>
              <a:xfrm>
                <a:off x="4403708" y="0"/>
                <a:ext cx="549275" cy="1009015"/>
              </a:xfrm>
              <a:custGeom>
                <a:avLst/>
                <a:gdLst/>
                <a:ahLst/>
                <a:cxnLst/>
                <a:rect l="l" t="t" r="r" b="b"/>
                <a:pathLst>
                  <a:path w="549275" h="1009015">
                    <a:moveTo>
                      <a:pt x="548707" y="1008568"/>
                    </a:moveTo>
                    <a:lnTo>
                      <a:pt x="0" y="0"/>
                    </a:lnTo>
                  </a:path>
                </a:pathLst>
              </a:custGeom>
              <a:ln w="9626">
                <a:solidFill>
                  <a:srgbClr val="FFFFFF"/>
                </a:solidFill>
              </a:ln>
            </p:spPr>
            <p:txBody>
              <a:bodyPr wrap="square" lIns="0" tIns="0" rIns="0" bIns="0" rtlCol="0"/>
              <a:lstStyle/>
              <a:p>
                <a:endParaRPr/>
              </a:p>
            </p:txBody>
          </p:sp>
          <p:sp>
            <p:nvSpPr>
              <p:cNvPr id="37" name="bk object 45"/>
              <p:cNvSpPr/>
              <p:nvPr/>
            </p:nvSpPr>
            <p:spPr>
              <a:xfrm>
                <a:off x="4326418" y="0"/>
                <a:ext cx="549275" cy="1009015"/>
              </a:xfrm>
              <a:custGeom>
                <a:avLst/>
                <a:gdLst/>
                <a:ahLst/>
                <a:cxnLst/>
                <a:rect l="l" t="t" r="r" b="b"/>
                <a:pathLst>
                  <a:path w="549275" h="1009015">
                    <a:moveTo>
                      <a:pt x="548709" y="1008569"/>
                    </a:moveTo>
                    <a:lnTo>
                      <a:pt x="0" y="0"/>
                    </a:lnTo>
                  </a:path>
                </a:pathLst>
              </a:custGeom>
              <a:ln w="9626">
                <a:solidFill>
                  <a:srgbClr val="FFFFFF"/>
                </a:solidFill>
              </a:ln>
            </p:spPr>
            <p:txBody>
              <a:bodyPr wrap="square" lIns="0" tIns="0" rIns="0" bIns="0" rtlCol="0"/>
              <a:lstStyle/>
              <a:p>
                <a:endParaRPr/>
              </a:p>
            </p:txBody>
          </p:sp>
          <p:sp>
            <p:nvSpPr>
              <p:cNvPr id="38" name="bk object 46"/>
              <p:cNvSpPr/>
              <p:nvPr/>
            </p:nvSpPr>
            <p:spPr>
              <a:xfrm>
                <a:off x="4249122" y="0"/>
                <a:ext cx="549275" cy="1009015"/>
              </a:xfrm>
              <a:custGeom>
                <a:avLst/>
                <a:gdLst/>
                <a:ahLst/>
                <a:cxnLst/>
                <a:rect l="l" t="t" r="r" b="b"/>
                <a:pathLst>
                  <a:path w="549275" h="1009015">
                    <a:moveTo>
                      <a:pt x="548707" y="1008569"/>
                    </a:moveTo>
                    <a:lnTo>
                      <a:pt x="0" y="0"/>
                    </a:lnTo>
                  </a:path>
                </a:pathLst>
              </a:custGeom>
              <a:ln w="9626">
                <a:solidFill>
                  <a:srgbClr val="FFFFFF"/>
                </a:solidFill>
              </a:ln>
            </p:spPr>
            <p:txBody>
              <a:bodyPr wrap="square" lIns="0" tIns="0" rIns="0" bIns="0" rtlCol="0"/>
              <a:lstStyle/>
              <a:p>
                <a:endParaRPr/>
              </a:p>
            </p:txBody>
          </p:sp>
          <p:sp>
            <p:nvSpPr>
              <p:cNvPr id="39" name="bk object 47"/>
              <p:cNvSpPr/>
              <p:nvPr/>
            </p:nvSpPr>
            <p:spPr>
              <a:xfrm>
                <a:off x="4171830" y="0"/>
                <a:ext cx="549275" cy="1009015"/>
              </a:xfrm>
              <a:custGeom>
                <a:avLst/>
                <a:gdLst/>
                <a:ahLst/>
                <a:cxnLst/>
                <a:rect l="l" t="t" r="r" b="b"/>
                <a:pathLst>
                  <a:path w="549275" h="1009015">
                    <a:moveTo>
                      <a:pt x="548707" y="1008570"/>
                    </a:moveTo>
                    <a:lnTo>
                      <a:pt x="0" y="0"/>
                    </a:lnTo>
                  </a:path>
                </a:pathLst>
              </a:custGeom>
              <a:ln w="9626">
                <a:solidFill>
                  <a:srgbClr val="FFFFFF"/>
                </a:solidFill>
              </a:ln>
            </p:spPr>
            <p:txBody>
              <a:bodyPr wrap="square" lIns="0" tIns="0" rIns="0" bIns="0" rtlCol="0"/>
              <a:lstStyle/>
              <a:p>
                <a:endParaRPr/>
              </a:p>
            </p:txBody>
          </p:sp>
          <p:sp>
            <p:nvSpPr>
              <p:cNvPr id="40" name="bk object 48"/>
              <p:cNvSpPr/>
              <p:nvPr/>
            </p:nvSpPr>
            <p:spPr>
              <a:xfrm>
                <a:off x="4094512" y="0"/>
                <a:ext cx="549275" cy="1009015"/>
              </a:xfrm>
              <a:custGeom>
                <a:avLst/>
                <a:gdLst/>
                <a:ahLst/>
                <a:cxnLst/>
                <a:rect l="l" t="t" r="r" b="b"/>
                <a:pathLst>
                  <a:path w="549275" h="1009015">
                    <a:moveTo>
                      <a:pt x="548707" y="1008570"/>
                    </a:moveTo>
                    <a:lnTo>
                      <a:pt x="0" y="0"/>
                    </a:lnTo>
                  </a:path>
                </a:pathLst>
              </a:custGeom>
              <a:ln w="9626">
                <a:solidFill>
                  <a:srgbClr val="FFFFFF"/>
                </a:solidFill>
              </a:ln>
            </p:spPr>
            <p:txBody>
              <a:bodyPr wrap="square" lIns="0" tIns="0" rIns="0" bIns="0" rtlCol="0"/>
              <a:lstStyle/>
              <a:p>
                <a:endParaRPr/>
              </a:p>
            </p:txBody>
          </p:sp>
          <p:sp>
            <p:nvSpPr>
              <p:cNvPr id="41" name="bk object 49"/>
              <p:cNvSpPr/>
              <p:nvPr/>
            </p:nvSpPr>
            <p:spPr>
              <a:xfrm>
                <a:off x="4017231" y="0"/>
                <a:ext cx="549275" cy="1009015"/>
              </a:xfrm>
              <a:custGeom>
                <a:avLst/>
                <a:gdLst/>
                <a:ahLst/>
                <a:cxnLst/>
                <a:rect l="l" t="t" r="r" b="b"/>
                <a:pathLst>
                  <a:path w="549275" h="1009015">
                    <a:moveTo>
                      <a:pt x="548706" y="1008570"/>
                    </a:moveTo>
                    <a:lnTo>
                      <a:pt x="0" y="0"/>
                    </a:lnTo>
                  </a:path>
                </a:pathLst>
              </a:custGeom>
              <a:ln w="9626">
                <a:solidFill>
                  <a:srgbClr val="FFFFFF"/>
                </a:solidFill>
              </a:ln>
            </p:spPr>
            <p:txBody>
              <a:bodyPr wrap="square" lIns="0" tIns="0" rIns="0" bIns="0" rtlCol="0"/>
              <a:lstStyle/>
              <a:p>
                <a:endParaRPr/>
              </a:p>
            </p:txBody>
          </p:sp>
          <p:sp>
            <p:nvSpPr>
              <p:cNvPr id="42" name="bk object 50"/>
              <p:cNvSpPr/>
              <p:nvPr/>
            </p:nvSpPr>
            <p:spPr>
              <a:xfrm>
                <a:off x="3939939" y="0"/>
                <a:ext cx="549275" cy="1009015"/>
              </a:xfrm>
              <a:custGeom>
                <a:avLst/>
                <a:gdLst/>
                <a:ahLst/>
                <a:cxnLst/>
                <a:rect l="l" t="t" r="r" b="b"/>
                <a:pathLst>
                  <a:path w="549275" h="1009015">
                    <a:moveTo>
                      <a:pt x="548707" y="1008571"/>
                    </a:moveTo>
                    <a:lnTo>
                      <a:pt x="0" y="0"/>
                    </a:lnTo>
                  </a:path>
                </a:pathLst>
              </a:custGeom>
              <a:ln w="9626">
                <a:solidFill>
                  <a:srgbClr val="FFFFFF"/>
                </a:solidFill>
              </a:ln>
            </p:spPr>
            <p:txBody>
              <a:bodyPr wrap="square" lIns="0" tIns="0" rIns="0" bIns="0" rtlCol="0"/>
              <a:lstStyle/>
              <a:p>
                <a:endParaRPr/>
              </a:p>
            </p:txBody>
          </p:sp>
          <p:sp>
            <p:nvSpPr>
              <p:cNvPr id="43" name="bk object 51"/>
              <p:cNvSpPr/>
              <p:nvPr/>
            </p:nvSpPr>
            <p:spPr>
              <a:xfrm>
                <a:off x="3862650" y="0"/>
                <a:ext cx="549275" cy="1009015"/>
              </a:xfrm>
              <a:custGeom>
                <a:avLst/>
                <a:gdLst/>
                <a:ahLst/>
                <a:cxnLst/>
                <a:rect l="l" t="t" r="r" b="b"/>
                <a:pathLst>
                  <a:path w="549275" h="1009015">
                    <a:moveTo>
                      <a:pt x="548709" y="1008571"/>
                    </a:moveTo>
                    <a:lnTo>
                      <a:pt x="0" y="0"/>
                    </a:lnTo>
                  </a:path>
                </a:pathLst>
              </a:custGeom>
              <a:ln w="9626">
                <a:solidFill>
                  <a:srgbClr val="FFFFFF"/>
                </a:solidFill>
              </a:ln>
            </p:spPr>
            <p:txBody>
              <a:bodyPr wrap="square" lIns="0" tIns="0" rIns="0" bIns="0" rtlCol="0"/>
              <a:lstStyle/>
              <a:p>
                <a:endParaRPr/>
              </a:p>
            </p:txBody>
          </p:sp>
          <p:sp>
            <p:nvSpPr>
              <p:cNvPr id="44" name="bk object 52"/>
              <p:cNvSpPr/>
              <p:nvPr/>
            </p:nvSpPr>
            <p:spPr>
              <a:xfrm>
                <a:off x="3785356" y="0"/>
                <a:ext cx="549275" cy="1009015"/>
              </a:xfrm>
              <a:custGeom>
                <a:avLst/>
                <a:gdLst/>
                <a:ahLst/>
                <a:cxnLst/>
                <a:rect l="l" t="t" r="r" b="b"/>
                <a:pathLst>
                  <a:path w="549275" h="1009015">
                    <a:moveTo>
                      <a:pt x="548708" y="1008572"/>
                    </a:moveTo>
                    <a:lnTo>
                      <a:pt x="0" y="0"/>
                    </a:lnTo>
                  </a:path>
                </a:pathLst>
              </a:custGeom>
              <a:ln w="9626">
                <a:solidFill>
                  <a:srgbClr val="FFFFFF"/>
                </a:solidFill>
              </a:ln>
            </p:spPr>
            <p:txBody>
              <a:bodyPr wrap="square" lIns="0" tIns="0" rIns="0" bIns="0" rtlCol="0"/>
              <a:lstStyle/>
              <a:p>
                <a:endParaRPr/>
              </a:p>
            </p:txBody>
          </p:sp>
          <p:sp>
            <p:nvSpPr>
              <p:cNvPr id="45" name="bk object 53"/>
              <p:cNvSpPr/>
              <p:nvPr/>
            </p:nvSpPr>
            <p:spPr>
              <a:xfrm>
                <a:off x="3708040" y="0"/>
                <a:ext cx="549275" cy="1009015"/>
              </a:xfrm>
              <a:custGeom>
                <a:avLst/>
                <a:gdLst/>
                <a:ahLst/>
                <a:cxnLst/>
                <a:rect l="l" t="t" r="r" b="b"/>
                <a:pathLst>
                  <a:path w="549275" h="1009015">
                    <a:moveTo>
                      <a:pt x="548709" y="1008572"/>
                    </a:moveTo>
                    <a:lnTo>
                      <a:pt x="0" y="0"/>
                    </a:lnTo>
                  </a:path>
                </a:pathLst>
              </a:custGeom>
              <a:ln w="9626">
                <a:solidFill>
                  <a:srgbClr val="FFFFFF"/>
                </a:solidFill>
              </a:ln>
            </p:spPr>
            <p:txBody>
              <a:bodyPr wrap="square" lIns="0" tIns="0" rIns="0" bIns="0" rtlCol="0"/>
              <a:lstStyle/>
              <a:p>
                <a:endParaRPr/>
              </a:p>
            </p:txBody>
          </p:sp>
          <p:sp>
            <p:nvSpPr>
              <p:cNvPr id="46" name="bk object 54"/>
              <p:cNvSpPr/>
              <p:nvPr/>
            </p:nvSpPr>
            <p:spPr>
              <a:xfrm>
                <a:off x="3630745" y="0"/>
                <a:ext cx="549275" cy="1009015"/>
              </a:xfrm>
              <a:custGeom>
                <a:avLst/>
                <a:gdLst/>
                <a:ahLst/>
                <a:cxnLst/>
                <a:rect l="l" t="t" r="r" b="b"/>
                <a:pathLst>
                  <a:path w="549275" h="1009015">
                    <a:moveTo>
                      <a:pt x="548707" y="1008573"/>
                    </a:moveTo>
                    <a:lnTo>
                      <a:pt x="0" y="0"/>
                    </a:lnTo>
                  </a:path>
                </a:pathLst>
              </a:custGeom>
              <a:ln w="9626">
                <a:solidFill>
                  <a:srgbClr val="FFFFFF"/>
                </a:solidFill>
              </a:ln>
            </p:spPr>
            <p:txBody>
              <a:bodyPr wrap="square" lIns="0" tIns="0" rIns="0" bIns="0" rtlCol="0"/>
              <a:lstStyle/>
              <a:p>
                <a:endParaRPr/>
              </a:p>
            </p:txBody>
          </p:sp>
          <p:sp>
            <p:nvSpPr>
              <p:cNvPr id="47" name="bk object 55"/>
              <p:cNvSpPr/>
              <p:nvPr/>
            </p:nvSpPr>
            <p:spPr>
              <a:xfrm>
                <a:off x="3553454" y="0"/>
                <a:ext cx="549275" cy="1009015"/>
              </a:xfrm>
              <a:custGeom>
                <a:avLst/>
                <a:gdLst/>
                <a:ahLst/>
                <a:cxnLst/>
                <a:rect l="l" t="t" r="r" b="b"/>
                <a:pathLst>
                  <a:path w="549275" h="1009015">
                    <a:moveTo>
                      <a:pt x="548709" y="1008573"/>
                    </a:moveTo>
                    <a:lnTo>
                      <a:pt x="0" y="0"/>
                    </a:lnTo>
                  </a:path>
                </a:pathLst>
              </a:custGeom>
              <a:ln w="9626">
                <a:solidFill>
                  <a:srgbClr val="FFFFFF"/>
                </a:solidFill>
              </a:ln>
            </p:spPr>
            <p:txBody>
              <a:bodyPr wrap="square" lIns="0" tIns="0" rIns="0" bIns="0" rtlCol="0"/>
              <a:lstStyle/>
              <a:p>
                <a:endParaRPr/>
              </a:p>
            </p:txBody>
          </p:sp>
          <p:sp>
            <p:nvSpPr>
              <p:cNvPr id="48" name="bk object 56"/>
              <p:cNvSpPr/>
              <p:nvPr/>
            </p:nvSpPr>
            <p:spPr>
              <a:xfrm>
                <a:off x="3476162" y="0"/>
                <a:ext cx="549275" cy="1009015"/>
              </a:xfrm>
              <a:custGeom>
                <a:avLst/>
                <a:gdLst/>
                <a:ahLst/>
                <a:cxnLst/>
                <a:rect l="l" t="t" r="r" b="b"/>
                <a:pathLst>
                  <a:path w="549275" h="1009015">
                    <a:moveTo>
                      <a:pt x="548709" y="1008573"/>
                    </a:moveTo>
                    <a:lnTo>
                      <a:pt x="0" y="0"/>
                    </a:lnTo>
                  </a:path>
                </a:pathLst>
              </a:custGeom>
              <a:ln w="9626">
                <a:solidFill>
                  <a:srgbClr val="FFFFFF"/>
                </a:solidFill>
              </a:ln>
            </p:spPr>
            <p:txBody>
              <a:bodyPr wrap="square" lIns="0" tIns="0" rIns="0" bIns="0" rtlCol="0"/>
              <a:lstStyle/>
              <a:p>
                <a:endParaRPr/>
              </a:p>
            </p:txBody>
          </p:sp>
          <p:sp>
            <p:nvSpPr>
              <p:cNvPr id="49" name="bk object 57"/>
              <p:cNvSpPr/>
              <p:nvPr/>
            </p:nvSpPr>
            <p:spPr>
              <a:xfrm>
                <a:off x="3398870" y="0"/>
                <a:ext cx="549275" cy="1009015"/>
              </a:xfrm>
              <a:custGeom>
                <a:avLst/>
                <a:gdLst/>
                <a:ahLst/>
                <a:cxnLst/>
                <a:rect l="l" t="t" r="r" b="b"/>
                <a:pathLst>
                  <a:path w="549275" h="1009015">
                    <a:moveTo>
                      <a:pt x="548709" y="1008574"/>
                    </a:moveTo>
                    <a:lnTo>
                      <a:pt x="0" y="0"/>
                    </a:lnTo>
                  </a:path>
                </a:pathLst>
              </a:custGeom>
              <a:ln w="9626">
                <a:solidFill>
                  <a:srgbClr val="FFFFFF"/>
                </a:solidFill>
              </a:ln>
            </p:spPr>
            <p:txBody>
              <a:bodyPr wrap="square" lIns="0" tIns="0" rIns="0" bIns="0" rtlCol="0"/>
              <a:lstStyle/>
              <a:p>
                <a:endParaRPr/>
              </a:p>
            </p:txBody>
          </p:sp>
          <p:sp>
            <p:nvSpPr>
              <p:cNvPr id="50" name="bk object 58"/>
              <p:cNvSpPr/>
              <p:nvPr/>
            </p:nvSpPr>
            <p:spPr>
              <a:xfrm>
                <a:off x="3321567" y="0"/>
                <a:ext cx="549275" cy="1009015"/>
              </a:xfrm>
              <a:custGeom>
                <a:avLst/>
                <a:gdLst/>
                <a:ahLst/>
                <a:cxnLst/>
                <a:rect l="l" t="t" r="r" b="b"/>
                <a:pathLst>
                  <a:path w="549275" h="1009015">
                    <a:moveTo>
                      <a:pt x="548710" y="1008574"/>
                    </a:moveTo>
                    <a:lnTo>
                      <a:pt x="0" y="0"/>
                    </a:lnTo>
                  </a:path>
                </a:pathLst>
              </a:custGeom>
              <a:ln w="9626">
                <a:solidFill>
                  <a:srgbClr val="FFFFFF"/>
                </a:solidFill>
              </a:ln>
            </p:spPr>
            <p:txBody>
              <a:bodyPr wrap="square" lIns="0" tIns="0" rIns="0" bIns="0" rtlCol="0"/>
              <a:lstStyle/>
              <a:p>
                <a:endParaRPr/>
              </a:p>
            </p:txBody>
          </p:sp>
          <p:sp>
            <p:nvSpPr>
              <p:cNvPr id="51" name="bk object 59"/>
              <p:cNvSpPr/>
              <p:nvPr/>
            </p:nvSpPr>
            <p:spPr>
              <a:xfrm>
                <a:off x="3244271" y="0"/>
                <a:ext cx="549275" cy="1009015"/>
              </a:xfrm>
              <a:custGeom>
                <a:avLst/>
                <a:gdLst/>
                <a:ahLst/>
                <a:cxnLst/>
                <a:rect l="l" t="t" r="r" b="b"/>
                <a:pathLst>
                  <a:path w="549275" h="1009015">
                    <a:moveTo>
                      <a:pt x="548709" y="1008575"/>
                    </a:moveTo>
                    <a:lnTo>
                      <a:pt x="0" y="0"/>
                    </a:lnTo>
                  </a:path>
                </a:pathLst>
              </a:custGeom>
              <a:ln w="9626">
                <a:solidFill>
                  <a:srgbClr val="FFFFFF"/>
                </a:solidFill>
              </a:ln>
            </p:spPr>
            <p:txBody>
              <a:bodyPr wrap="square" lIns="0" tIns="0" rIns="0" bIns="0" rtlCol="0"/>
              <a:lstStyle/>
              <a:p>
                <a:endParaRPr/>
              </a:p>
            </p:txBody>
          </p:sp>
          <p:sp>
            <p:nvSpPr>
              <p:cNvPr id="52" name="bk object 60"/>
              <p:cNvSpPr/>
              <p:nvPr/>
            </p:nvSpPr>
            <p:spPr>
              <a:xfrm>
                <a:off x="3166960" y="0"/>
                <a:ext cx="549275" cy="1009015"/>
              </a:xfrm>
              <a:custGeom>
                <a:avLst/>
                <a:gdLst/>
                <a:ahLst/>
                <a:cxnLst/>
                <a:rect l="l" t="t" r="r" b="b"/>
                <a:pathLst>
                  <a:path w="549275" h="1009015">
                    <a:moveTo>
                      <a:pt x="548713" y="1008575"/>
                    </a:moveTo>
                    <a:lnTo>
                      <a:pt x="0" y="0"/>
                    </a:lnTo>
                  </a:path>
                </a:pathLst>
              </a:custGeom>
              <a:ln w="9626">
                <a:solidFill>
                  <a:srgbClr val="FFFFFF"/>
                </a:solidFill>
              </a:ln>
            </p:spPr>
            <p:txBody>
              <a:bodyPr wrap="square" lIns="0" tIns="0" rIns="0" bIns="0" rtlCol="0"/>
              <a:lstStyle/>
              <a:p>
                <a:endParaRPr/>
              </a:p>
            </p:txBody>
          </p:sp>
          <p:sp>
            <p:nvSpPr>
              <p:cNvPr id="53" name="bk object 61"/>
              <p:cNvSpPr/>
              <p:nvPr/>
            </p:nvSpPr>
            <p:spPr>
              <a:xfrm>
                <a:off x="3089666" y="0"/>
                <a:ext cx="549275" cy="1009015"/>
              </a:xfrm>
              <a:custGeom>
                <a:avLst/>
                <a:gdLst/>
                <a:ahLst/>
                <a:cxnLst/>
                <a:rect l="l" t="t" r="r" b="b"/>
                <a:pathLst>
                  <a:path w="549275" h="1009015">
                    <a:moveTo>
                      <a:pt x="548712" y="1008575"/>
                    </a:moveTo>
                    <a:lnTo>
                      <a:pt x="0" y="0"/>
                    </a:lnTo>
                  </a:path>
                </a:pathLst>
              </a:custGeom>
              <a:ln w="9626">
                <a:solidFill>
                  <a:srgbClr val="FFFFFF"/>
                </a:solidFill>
              </a:ln>
            </p:spPr>
            <p:txBody>
              <a:bodyPr wrap="square" lIns="0" tIns="0" rIns="0" bIns="0" rtlCol="0"/>
              <a:lstStyle/>
              <a:p>
                <a:endParaRPr/>
              </a:p>
            </p:txBody>
          </p:sp>
          <p:sp>
            <p:nvSpPr>
              <p:cNvPr id="54" name="bk object 62"/>
              <p:cNvSpPr/>
              <p:nvPr/>
            </p:nvSpPr>
            <p:spPr>
              <a:xfrm>
                <a:off x="3012358" y="0"/>
                <a:ext cx="549275" cy="1009015"/>
              </a:xfrm>
              <a:custGeom>
                <a:avLst/>
                <a:gdLst/>
                <a:ahLst/>
                <a:cxnLst/>
                <a:rect l="l" t="t" r="r" b="b"/>
                <a:pathLst>
                  <a:path w="549275" h="1009015">
                    <a:moveTo>
                      <a:pt x="548710" y="1008576"/>
                    </a:moveTo>
                    <a:lnTo>
                      <a:pt x="0" y="0"/>
                    </a:lnTo>
                  </a:path>
                </a:pathLst>
              </a:custGeom>
              <a:ln w="9626">
                <a:solidFill>
                  <a:srgbClr val="FFFFFF"/>
                </a:solidFill>
              </a:ln>
            </p:spPr>
            <p:txBody>
              <a:bodyPr wrap="square" lIns="0" tIns="0" rIns="0" bIns="0" rtlCol="0"/>
              <a:lstStyle/>
              <a:p>
                <a:endParaRPr/>
              </a:p>
            </p:txBody>
          </p:sp>
          <p:sp>
            <p:nvSpPr>
              <p:cNvPr id="55" name="bk object 63"/>
              <p:cNvSpPr/>
              <p:nvPr/>
            </p:nvSpPr>
            <p:spPr>
              <a:xfrm>
                <a:off x="2935058" y="0"/>
                <a:ext cx="549275" cy="1009015"/>
              </a:xfrm>
              <a:custGeom>
                <a:avLst/>
                <a:gdLst/>
                <a:ahLst/>
                <a:cxnLst/>
                <a:rect l="l" t="t" r="r" b="b"/>
                <a:pathLst>
                  <a:path w="549275" h="1009015">
                    <a:moveTo>
                      <a:pt x="548714" y="1008576"/>
                    </a:moveTo>
                    <a:lnTo>
                      <a:pt x="0" y="0"/>
                    </a:lnTo>
                  </a:path>
                </a:pathLst>
              </a:custGeom>
              <a:ln w="9626">
                <a:solidFill>
                  <a:srgbClr val="FFFFFF"/>
                </a:solidFill>
              </a:ln>
            </p:spPr>
            <p:txBody>
              <a:bodyPr wrap="square" lIns="0" tIns="0" rIns="0" bIns="0" rtlCol="0"/>
              <a:lstStyle/>
              <a:p>
                <a:endParaRPr/>
              </a:p>
            </p:txBody>
          </p:sp>
          <p:sp>
            <p:nvSpPr>
              <p:cNvPr id="56" name="bk object 64"/>
              <p:cNvSpPr/>
              <p:nvPr/>
            </p:nvSpPr>
            <p:spPr>
              <a:xfrm>
                <a:off x="2857785" y="0"/>
                <a:ext cx="549275" cy="1009015"/>
              </a:xfrm>
              <a:custGeom>
                <a:avLst/>
                <a:gdLst/>
                <a:ahLst/>
                <a:cxnLst/>
                <a:rect l="l" t="t" r="r" b="b"/>
                <a:pathLst>
                  <a:path w="549275" h="1009015">
                    <a:moveTo>
                      <a:pt x="548710" y="1008577"/>
                    </a:moveTo>
                    <a:lnTo>
                      <a:pt x="0" y="0"/>
                    </a:lnTo>
                  </a:path>
                </a:pathLst>
              </a:custGeom>
              <a:ln w="9626">
                <a:solidFill>
                  <a:srgbClr val="FFFFFF"/>
                </a:solidFill>
              </a:ln>
            </p:spPr>
            <p:txBody>
              <a:bodyPr wrap="square" lIns="0" tIns="0" rIns="0" bIns="0" rtlCol="0"/>
              <a:lstStyle/>
              <a:p>
                <a:endParaRPr/>
              </a:p>
            </p:txBody>
          </p:sp>
          <p:sp>
            <p:nvSpPr>
              <p:cNvPr id="57" name="bk object 65"/>
              <p:cNvSpPr/>
              <p:nvPr/>
            </p:nvSpPr>
            <p:spPr>
              <a:xfrm>
                <a:off x="2780492" y="0"/>
                <a:ext cx="549275" cy="1009015"/>
              </a:xfrm>
              <a:custGeom>
                <a:avLst/>
                <a:gdLst/>
                <a:ahLst/>
                <a:cxnLst/>
                <a:rect l="l" t="t" r="r" b="b"/>
                <a:pathLst>
                  <a:path w="549275" h="1009015">
                    <a:moveTo>
                      <a:pt x="548710" y="1008577"/>
                    </a:moveTo>
                    <a:lnTo>
                      <a:pt x="0" y="0"/>
                    </a:lnTo>
                  </a:path>
                </a:pathLst>
              </a:custGeom>
              <a:ln w="9626">
                <a:solidFill>
                  <a:srgbClr val="FFFFFF"/>
                </a:solidFill>
              </a:ln>
            </p:spPr>
            <p:txBody>
              <a:bodyPr wrap="square" lIns="0" tIns="0" rIns="0" bIns="0" rtlCol="0"/>
              <a:lstStyle/>
              <a:p>
                <a:endParaRPr/>
              </a:p>
            </p:txBody>
          </p:sp>
          <p:sp>
            <p:nvSpPr>
              <p:cNvPr id="58" name="bk object 66"/>
              <p:cNvSpPr/>
              <p:nvPr/>
            </p:nvSpPr>
            <p:spPr>
              <a:xfrm>
                <a:off x="2703202" y="0"/>
                <a:ext cx="549275" cy="1009015"/>
              </a:xfrm>
              <a:custGeom>
                <a:avLst/>
                <a:gdLst/>
                <a:ahLst/>
                <a:cxnLst/>
                <a:rect l="l" t="t" r="r" b="b"/>
                <a:pathLst>
                  <a:path w="549275" h="1009015">
                    <a:moveTo>
                      <a:pt x="548711" y="1008578"/>
                    </a:moveTo>
                    <a:lnTo>
                      <a:pt x="0" y="0"/>
                    </a:lnTo>
                  </a:path>
                </a:pathLst>
              </a:custGeom>
              <a:ln w="9626">
                <a:solidFill>
                  <a:srgbClr val="FFFFFF"/>
                </a:solidFill>
              </a:ln>
            </p:spPr>
            <p:txBody>
              <a:bodyPr wrap="square" lIns="0" tIns="0" rIns="0" bIns="0" rtlCol="0"/>
              <a:lstStyle/>
              <a:p>
                <a:endParaRPr/>
              </a:p>
            </p:txBody>
          </p:sp>
          <p:sp>
            <p:nvSpPr>
              <p:cNvPr id="59" name="bk object 67"/>
              <p:cNvSpPr/>
              <p:nvPr/>
            </p:nvSpPr>
            <p:spPr>
              <a:xfrm>
                <a:off x="2625884" y="0"/>
                <a:ext cx="549275" cy="1009015"/>
              </a:xfrm>
              <a:custGeom>
                <a:avLst/>
                <a:gdLst/>
                <a:ahLst/>
                <a:cxnLst/>
                <a:rect l="l" t="t" r="r" b="b"/>
                <a:pathLst>
                  <a:path w="549275" h="1009015">
                    <a:moveTo>
                      <a:pt x="548711" y="1008578"/>
                    </a:moveTo>
                    <a:lnTo>
                      <a:pt x="0" y="0"/>
                    </a:lnTo>
                  </a:path>
                </a:pathLst>
              </a:custGeom>
              <a:ln w="9626">
                <a:solidFill>
                  <a:srgbClr val="FFFFFF"/>
                </a:solidFill>
              </a:ln>
            </p:spPr>
            <p:txBody>
              <a:bodyPr wrap="square" lIns="0" tIns="0" rIns="0" bIns="0" rtlCol="0"/>
              <a:lstStyle/>
              <a:p>
                <a:endParaRPr/>
              </a:p>
            </p:txBody>
          </p:sp>
          <p:sp>
            <p:nvSpPr>
              <p:cNvPr id="60" name="bk object 68"/>
              <p:cNvSpPr/>
              <p:nvPr/>
            </p:nvSpPr>
            <p:spPr>
              <a:xfrm>
                <a:off x="2548574" y="0"/>
                <a:ext cx="549275" cy="1009015"/>
              </a:xfrm>
              <a:custGeom>
                <a:avLst/>
                <a:gdLst/>
                <a:ahLst/>
                <a:cxnLst/>
                <a:rect l="l" t="t" r="r" b="b"/>
                <a:pathLst>
                  <a:path w="549275" h="1009015">
                    <a:moveTo>
                      <a:pt x="548716" y="1008578"/>
                    </a:moveTo>
                    <a:lnTo>
                      <a:pt x="0" y="0"/>
                    </a:lnTo>
                  </a:path>
                </a:pathLst>
              </a:custGeom>
              <a:ln w="9626">
                <a:solidFill>
                  <a:srgbClr val="FFFFFF"/>
                </a:solidFill>
              </a:ln>
            </p:spPr>
            <p:txBody>
              <a:bodyPr wrap="square" lIns="0" tIns="0" rIns="0" bIns="0" rtlCol="0"/>
              <a:lstStyle/>
              <a:p>
                <a:endParaRPr/>
              </a:p>
            </p:txBody>
          </p:sp>
          <p:sp>
            <p:nvSpPr>
              <p:cNvPr id="61" name="bk object 69"/>
              <p:cNvSpPr/>
              <p:nvPr/>
            </p:nvSpPr>
            <p:spPr>
              <a:xfrm>
                <a:off x="2471278" y="0"/>
                <a:ext cx="549275" cy="1009015"/>
              </a:xfrm>
              <a:custGeom>
                <a:avLst/>
                <a:gdLst/>
                <a:ahLst/>
                <a:cxnLst/>
                <a:rect l="l" t="t" r="r" b="b"/>
                <a:pathLst>
                  <a:path w="549275" h="1009015">
                    <a:moveTo>
                      <a:pt x="548714" y="1008579"/>
                    </a:moveTo>
                    <a:lnTo>
                      <a:pt x="0" y="0"/>
                    </a:lnTo>
                  </a:path>
                </a:pathLst>
              </a:custGeom>
              <a:ln w="9626">
                <a:solidFill>
                  <a:srgbClr val="FFFFFF"/>
                </a:solidFill>
              </a:ln>
            </p:spPr>
            <p:txBody>
              <a:bodyPr wrap="square" lIns="0" tIns="0" rIns="0" bIns="0" rtlCol="0"/>
              <a:lstStyle/>
              <a:p>
                <a:endParaRPr/>
              </a:p>
            </p:txBody>
          </p:sp>
          <p:sp>
            <p:nvSpPr>
              <p:cNvPr id="62" name="bk object 70"/>
              <p:cNvSpPr/>
              <p:nvPr/>
            </p:nvSpPr>
            <p:spPr>
              <a:xfrm>
                <a:off x="2393993" y="0"/>
                <a:ext cx="549275" cy="1009015"/>
              </a:xfrm>
              <a:custGeom>
                <a:avLst/>
                <a:gdLst/>
                <a:ahLst/>
                <a:cxnLst/>
                <a:rect l="l" t="t" r="r" b="b"/>
                <a:pathLst>
                  <a:path w="549275" h="1009015">
                    <a:moveTo>
                      <a:pt x="548711" y="1008579"/>
                    </a:moveTo>
                    <a:lnTo>
                      <a:pt x="0" y="0"/>
                    </a:lnTo>
                  </a:path>
                </a:pathLst>
              </a:custGeom>
              <a:ln w="9626">
                <a:solidFill>
                  <a:srgbClr val="FFFFFF"/>
                </a:solidFill>
              </a:ln>
            </p:spPr>
            <p:txBody>
              <a:bodyPr wrap="square" lIns="0" tIns="0" rIns="0" bIns="0" rtlCol="0"/>
              <a:lstStyle/>
              <a:p>
                <a:endParaRPr/>
              </a:p>
            </p:txBody>
          </p:sp>
          <p:sp>
            <p:nvSpPr>
              <p:cNvPr id="63" name="bk object 71"/>
              <p:cNvSpPr/>
              <p:nvPr/>
            </p:nvSpPr>
            <p:spPr>
              <a:xfrm>
                <a:off x="2316705" y="0"/>
                <a:ext cx="549275" cy="1009015"/>
              </a:xfrm>
              <a:custGeom>
                <a:avLst/>
                <a:gdLst/>
                <a:ahLst/>
                <a:cxnLst/>
                <a:rect l="l" t="t" r="r" b="b"/>
                <a:pathLst>
                  <a:path w="549275" h="1009015">
                    <a:moveTo>
                      <a:pt x="548713" y="1008580"/>
                    </a:moveTo>
                    <a:lnTo>
                      <a:pt x="0" y="0"/>
                    </a:lnTo>
                  </a:path>
                </a:pathLst>
              </a:custGeom>
              <a:ln w="9626">
                <a:solidFill>
                  <a:srgbClr val="FFFFFF"/>
                </a:solidFill>
              </a:ln>
            </p:spPr>
            <p:txBody>
              <a:bodyPr wrap="square" lIns="0" tIns="0" rIns="0" bIns="0" rtlCol="0"/>
              <a:lstStyle/>
              <a:p>
                <a:endParaRPr/>
              </a:p>
            </p:txBody>
          </p:sp>
          <p:sp>
            <p:nvSpPr>
              <p:cNvPr id="64" name="bk object 72"/>
              <p:cNvSpPr/>
              <p:nvPr/>
            </p:nvSpPr>
            <p:spPr>
              <a:xfrm>
                <a:off x="2239390" y="0"/>
                <a:ext cx="549275" cy="1009015"/>
              </a:xfrm>
              <a:custGeom>
                <a:avLst/>
                <a:gdLst/>
                <a:ahLst/>
                <a:cxnLst/>
                <a:rect l="l" t="t" r="r" b="b"/>
                <a:pathLst>
                  <a:path w="549275" h="1009015">
                    <a:moveTo>
                      <a:pt x="548716" y="1008580"/>
                    </a:moveTo>
                    <a:lnTo>
                      <a:pt x="0" y="0"/>
                    </a:lnTo>
                  </a:path>
                </a:pathLst>
              </a:custGeom>
              <a:ln w="9626">
                <a:solidFill>
                  <a:srgbClr val="FFFFFF"/>
                </a:solidFill>
              </a:ln>
            </p:spPr>
            <p:txBody>
              <a:bodyPr wrap="square" lIns="0" tIns="0" rIns="0" bIns="0" rtlCol="0"/>
              <a:lstStyle/>
              <a:p>
                <a:endParaRPr/>
              </a:p>
            </p:txBody>
          </p:sp>
          <p:sp>
            <p:nvSpPr>
              <p:cNvPr id="65" name="bk object 73"/>
              <p:cNvSpPr/>
              <p:nvPr/>
            </p:nvSpPr>
            <p:spPr>
              <a:xfrm>
                <a:off x="2162120" y="0"/>
                <a:ext cx="549275" cy="1009015"/>
              </a:xfrm>
              <a:custGeom>
                <a:avLst/>
                <a:gdLst/>
                <a:ahLst/>
                <a:cxnLst/>
                <a:rect l="l" t="t" r="r" b="b"/>
                <a:pathLst>
                  <a:path w="549275" h="1009015">
                    <a:moveTo>
                      <a:pt x="548714" y="1008581"/>
                    </a:moveTo>
                    <a:lnTo>
                      <a:pt x="0" y="0"/>
                    </a:lnTo>
                  </a:path>
                </a:pathLst>
              </a:custGeom>
              <a:ln w="9626">
                <a:solidFill>
                  <a:srgbClr val="FFFFFF"/>
                </a:solidFill>
              </a:ln>
            </p:spPr>
            <p:txBody>
              <a:bodyPr wrap="square" lIns="0" tIns="0" rIns="0" bIns="0" rtlCol="0"/>
              <a:lstStyle/>
              <a:p>
                <a:endParaRPr/>
              </a:p>
            </p:txBody>
          </p:sp>
          <p:sp>
            <p:nvSpPr>
              <p:cNvPr id="66" name="bk object 74"/>
              <p:cNvSpPr/>
              <p:nvPr/>
            </p:nvSpPr>
            <p:spPr>
              <a:xfrm>
                <a:off x="2084802" y="0"/>
                <a:ext cx="549275" cy="1009015"/>
              </a:xfrm>
              <a:custGeom>
                <a:avLst/>
                <a:gdLst/>
                <a:ahLst/>
                <a:cxnLst/>
                <a:rect l="l" t="t" r="r" b="b"/>
                <a:pathLst>
                  <a:path w="549275" h="1009015">
                    <a:moveTo>
                      <a:pt x="548714" y="1008581"/>
                    </a:moveTo>
                    <a:lnTo>
                      <a:pt x="0" y="0"/>
                    </a:lnTo>
                  </a:path>
                </a:pathLst>
              </a:custGeom>
              <a:ln w="9626">
                <a:solidFill>
                  <a:srgbClr val="FFFFFF"/>
                </a:solidFill>
              </a:ln>
            </p:spPr>
            <p:txBody>
              <a:bodyPr wrap="square" lIns="0" tIns="0" rIns="0" bIns="0" rtlCol="0"/>
              <a:lstStyle/>
              <a:p>
                <a:endParaRPr/>
              </a:p>
            </p:txBody>
          </p:sp>
          <p:sp>
            <p:nvSpPr>
              <p:cNvPr id="67" name="bk object 75"/>
              <p:cNvSpPr/>
              <p:nvPr/>
            </p:nvSpPr>
            <p:spPr>
              <a:xfrm>
                <a:off x="2007521" y="0"/>
                <a:ext cx="549275" cy="1009015"/>
              </a:xfrm>
              <a:custGeom>
                <a:avLst/>
                <a:gdLst/>
                <a:ahLst/>
                <a:cxnLst/>
                <a:rect l="l" t="t" r="r" b="b"/>
                <a:pathLst>
                  <a:path w="549275" h="1009015">
                    <a:moveTo>
                      <a:pt x="548713" y="1008581"/>
                    </a:moveTo>
                    <a:lnTo>
                      <a:pt x="0" y="0"/>
                    </a:lnTo>
                  </a:path>
                </a:pathLst>
              </a:custGeom>
              <a:ln w="9626">
                <a:solidFill>
                  <a:srgbClr val="FFFFFF"/>
                </a:solidFill>
              </a:ln>
            </p:spPr>
            <p:txBody>
              <a:bodyPr wrap="square" lIns="0" tIns="0" rIns="0" bIns="0" rtlCol="0"/>
              <a:lstStyle/>
              <a:p>
                <a:endParaRPr/>
              </a:p>
            </p:txBody>
          </p:sp>
          <p:sp>
            <p:nvSpPr>
              <p:cNvPr id="68" name="bk object 76"/>
              <p:cNvSpPr/>
              <p:nvPr/>
            </p:nvSpPr>
            <p:spPr>
              <a:xfrm>
                <a:off x="1930220" y="0"/>
                <a:ext cx="549275" cy="1009015"/>
              </a:xfrm>
              <a:custGeom>
                <a:avLst/>
                <a:gdLst/>
                <a:ahLst/>
                <a:cxnLst/>
                <a:rect l="l" t="t" r="r" b="b"/>
                <a:pathLst>
                  <a:path w="549275" h="1009015">
                    <a:moveTo>
                      <a:pt x="548716" y="1008582"/>
                    </a:moveTo>
                    <a:lnTo>
                      <a:pt x="0" y="0"/>
                    </a:lnTo>
                  </a:path>
                </a:pathLst>
              </a:custGeom>
              <a:ln w="9626">
                <a:solidFill>
                  <a:srgbClr val="FFFFFF"/>
                </a:solidFill>
              </a:ln>
            </p:spPr>
            <p:txBody>
              <a:bodyPr wrap="square" lIns="0" tIns="0" rIns="0" bIns="0" rtlCol="0"/>
              <a:lstStyle/>
              <a:p>
                <a:endParaRPr/>
              </a:p>
            </p:txBody>
          </p:sp>
          <p:sp>
            <p:nvSpPr>
              <p:cNvPr id="69" name="bk object 77"/>
              <p:cNvSpPr/>
              <p:nvPr/>
            </p:nvSpPr>
            <p:spPr>
              <a:xfrm>
                <a:off x="1852906" y="0"/>
                <a:ext cx="549275" cy="1009015"/>
              </a:xfrm>
              <a:custGeom>
                <a:avLst/>
                <a:gdLst/>
                <a:ahLst/>
                <a:cxnLst/>
                <a:rect l="l" t="t" r="r" b="b"/>
                <a:pathLst>
                  <a:path w="549275" h="1009015">
                    <a:moveTo>
                      <a:pt x="548718" y="1008582"/>
                    </a:moveTo>
                    <a:lnTo>
                      <a:pt x="0" y="0"/>
                    </a:lnTo>
                  </a:path>
                </a:pathLst>
              </a:custGeom>
              <a:ln w="9626">
                <a:solidFill>
                  <a:srgbClr val="FFFFFF"/>
                </a:solidFill>
              </a:ln>
            </p:spPr>
            <p:txBody>
              <a:bodyPr wrap="square" lIns="0" tIns="0" rIns="0" bIns="0" rtlCol="0"/>
              <a:lstStyle/>
              <a:p>
                <a:endParaRPr/>
              </a:p>
            </p:txBody>
          </p:sp>
          <p:sp>
            <p:nvSpPr>
              <p:cNvPr id="70" name="bk object 78"/>
              <p:cNvSpPr/>
              <p:nvPr/>
            </p:nvSpPr>
            <p:spPr>
              <a:xfrm>
                <a:off x="1775621" y="0"/>
                <a:ext cx="549275" cy="1009015"/>
              </a:xfrm>
              <a:custGeom>
                <a:avLst/>
                <a:gdLst/>
                <a:ahLst/>
                <a:cxnLst/>
                <a:rect l="l" t="t" r="r" b="b"/>
                <a:pathLst>
                  <a:path w="549275" h="1009015">
                    <a:moveTo>
                      <a:pt x="548715" y="1008583"/>
                    </a:moveTo>
                    <a:lnTo>
                      <a:pt x="0" y="0"/>
                    </a:lnTo>
                  </a:path>
                </a:pathLst>
              </a:custGeom>
              <a:ln w="9626">
                <a:solidFill>
                  <a:srgbClr val="FFFFFF"/>
                </a:solidFill>
              </a:ln>
            </p:spPr>
            <p:txBody>
              <a:bodyPr wrap="square" lIns="0" tIns="0" rIns="0" bIns="0" rtlCol="0"/>
              <a:lstStyle/>
              <a:p>
                <a:endParaRPr/>
              </a:p>
            </p:txBody>
          </p:sp>
          <p:sp>
            <p:nvSpPr>
              <p:cNvPr id="71" name="bk object 79"/>
              <p:cNvSpPr/>
              <p:nvPr/>
            </p:nvSpPr>
            <p:spPr>
              <a:xfrm>
                <a:off x="1698325" y="0"/>
                <a:ext cx="549275" cy="1009015"/>
              </a:xfrm>
              <a:custGeom>
                <a:avLst/>
                <a:gdLst/>
                <a:ahLst/>
                <a:cxnLst/>
                <a:rect l="l" t="t" r="r" b="b"/>
                <a:pathLst>
                  <a:path w="549275" h="1009015">
                    <a:moveTo>
                      <a:pt x="548713" y="1008583"/>
                    </a:moveTo>
                    <a:lnTo>
                      <a:pt x="0" y="0"/>
                    </a:lnTo>
                  </a:path>
                </a:pathLst>
              </a:custGeom>
              <a:ln w="9626">
                <a:solidFill>
                  <a:srgbClr val="FFFFFF"/>
                </a:solidFill>
              </a:ln>
            </p:spPr>
            <p:txBody>
              <a:bodyPr wrap="square" lIns="0" tIns="0" rIns="0" bIns="0" rtlCol="0"/>
              <a:lstStyle/>
              <a:p>
                <a:endParaRPr/>
              </a:p>
            </p:txBody>
          </p:sp>
          <p:sp>
            <p:nvSpPr>
              <p:cNvPr id="72" name="bk object 80"/>
              <p:cNvSpPr/>
              <p:nvPr/>
            </p:nvSpPr>
            <p:spPr>
              <a:xfrm>
                <a:off x="1621022" y="0"/>
                <a:ext cx="549275" cy="1009015"/>
              </a:xfrm>
              <a:custGeom>
                <a:avLst/>
                <a:gdLst/>
                <a:ahLst/>
                <a:cxnLst/>
                <a:rect l="l" t="t" r="r" b="b"/>
                <a:pathLst>
                  <a:path w="549275" h="1009015">
                    <a:moveTo>
                      <a:pt x="548714" y="1008584"/>
                    </a:moveTo>
                    <a:lnTo>
                      <a:pt x="0" y="0"/>
                    </a:lnTo>
                  </a:path>
                </a:pathLst>
              </a:custGeom>
              <a:ln w="9626">
                <a:solidFill>
                  <a:srgbClr val="FFFFFF"/>
                </a:solidFill>
              </a:ln>
            </p:spPr>
            <p:txBody>
              <a:bodyPr wrap="square" lIns="0" tIns="0" rIns="0" bIns="0" rtlCol="0"/>
              <a:lstStyle/>
              <a:p>
                <a:endParaRPr/>
              </a:p>
            </p:txBody>
          </p:sp>
          <p:sp>
            <p:nvSpPr>
              <p:cNvPr id="73" name="bk object 81"/>
              <p:cNvSpPr/>
              <p:nvPr/>
            </p:nvSpPr>
            <p:spPr>
              <a:xfrm>
                <a:off x="1543744" y="0"/>
                <a:ext cx="549275" cy="1009015"/>
              </a:xfrm>
              <a:custGeom>
                <a:avLst/>
                <a:gdLst/>
                <a:ahLst/>
                <a:cxnLst/>
                <a:rect l="l" t="t" r="r" b="b"/>
                <a:pathLst>
                  <a:path w="549275" h="1009015">
                    <a:moveTo>
                      <a:pt x="548716" y="1008584"/>
                    </a:moveTo>
                    <a:lnTo>
                      <a:pt x="0" y="0"/>
                    </a:lnTo>
                  </a:path>
                </a:pathLst>
              </a:custGeom>
              <a:ln w="9626">
                <a:solidFill>
                  <a:srgbClr val="FFFFFF"/>
                </a:solidFill>
              </a:ln>
            </p:spPr>
            <p:txBody>
              <a:bodyPr wrap="square" lIns="0" tIns="0" rIns="0" bIns="0" rtlCol="0"/>
              <a:lstStyle/>
              <a:p>
                <a:endParaRPr/>
              </a:p>
            </p:txBody>
          </p:sp>
          <p:sp>
            <p:nvSpPr>
              <p:cNvPr id="74" name="bk object 82"/>
              <p:cNvSpPr/>
              <p:nvPr/>
            </p:nvSpPr>
            <p:spPr>
              <a:xfrm>
                <a:off x="1466432" y="0"/>
                <a:ext cx="549275" cy="1009015"/>
              </a:xfrm>
              <a:custGeom>
                <a:avLst/>
                <a:gdLst/>
                <a:ahLst/>
                <a:cxnLst/>
                <a:rect l="l" t="t" r="r" b="b"/>
                <a:pathLst>
                  <a:path w="549275" h="1009015">
                    <a:moveTo>
                      <a:pt x="548719" y="1008584"/>
                    </a:moveTo>
                    <a:lnTo>
                      <a:pt x="0" y="0"/>
                    </a:lnTo>
                  </a:path>
                </a:pathLst>
              </a:custGeom>
              <a:ln w="9626">
                <a:solidFill>
                  <a:srgbClr val="FFFFFF"/>
                </a:solidFill>
              </a:ln>
            </p:spPr>
            <p:txBody>
              <a:bodyPr wrap="square" lIns="0" tIns="0" rIns="0" bIns="0" rtlCol="0"/>
              <a:lstStyle/>
              <a:p>
                <a:endParaRPr/>
              </a:p>
            </p:txBody>
          </p:sp>
          <p:sp>
            <p:nvSpPr>
              <p:cNvPr id="75" name="bk object 83"/>
              <p:cNvSpPr/>
              <p:nvPr/>
            </p:nvSpPr>
            <p:spPr>
              <a:xfrm>
                <a:off x="1389158" y="0"/>
                <a:ext cx="549275" cy="1009015"/>
              </a:xfrm>
              <a:custGeom>
                <a:avLst/>
                <a:gdLst/>
                <a:ahLst/>
                <a:cxnLst/>
                <a:rect l="l" t="t" r="r" b="b"/>
                <a:pathLst>
                  <a:path w="549275" h="1009015">
                    <a:moveTo>
                      <a:pt x="548715" y="1008585"/>
                    </a:moveTo>
                    <a:lnTo>
                      <a:pt x="0" y="0"/>
                    </a:lnTo>
                  </a:path>
                </a:pathLst>
              </a:custGeom>
              <a:ln w="9626">
                <a:solidFill>
                  <a:srgbClr val="FFFFFF"/>
                </a:solidFill>
              </a:ln>
            </p:spPr>
            <p:txBody>
              <a:bodyPr wrap="square" lIns="0" tIns="0" rIns="0" bIns="0" rtlCol="0"/>
              <a:lstStyle/>
              <a:p>
                <a:endParaRPr/>
              </a:p>
            </p:txBody>
          </p:sp>
          <p:sp>
            <p:nvSpPr>
              <p:cNvPr id="76" name="bk object 84"/>
              <p:cNvSpPr/>
              <p:nvPr/>
            </p:nvSpPr>
            <p:spPr>
              <a:xfrm>
                <a:off x="1311842" y="0"/>
                <a:ext cx="549275" cy="1009015"/>
              </a:xfrm>
              <a:custGeom>
                <a:avLst/>
                <a:gdLst/>
                <a:ahLst/>
                <a:cxnLst/>
                <a:rect l="l" t="t" r="r" b="b"/>
                <a:pathLst>
                  <a:path w="549275" h="1009015">
                    <a:moveTo>
                      <a:pt x="548716" y="1008585"/>
                    </a:moveTo>
                    <a:lnTo>
                      <a:pt x="0" y="0"/>
                    </a:lnTo>
                  </a:path>
                </a:pathLst>
              </a:custGeom>
              <a:ln w="9626">
                <a:solidFill>
                  <a:srgbClr val="FFFFFF"/>
                </a:solidFill>
              </a:ln>
            </p:spPr>
            <p:txBody>
              <a:bodyPr wrap="square" lIns="0" tIns="0" rIns="0" bIns="0" rtlCol="0"/>
              <a:lstStyle/>
              <a:p>
                <a:endParaRPr/>
              </a:p>
            </p:txBody>
          </p:sp>
          <p:sp>
            <p:nvSpPr>
              <p:cNvPr id="77" name="bk object 85"/>
              <p:cNvSpPr/>
              <p:nvPr/>
            </p:nvSpPr>
            <p:spPr>
              <a:xfrm>
                <a:off x="1234526" y="0"/>
                <a:ext cx="549275" cy="1009015"/>
              </a:xfrm>
              <a:custGeom>
                <a:avLst/>
                <a:gdLst/>
                <a:ahLst/>
                <a:cxnLst/>
                <a:rect l="l" t="t" r="r" b="b"/>
                <a:pathLst>
                  <a:path w="549275" h="1009015">
                    <a:moveTo>
                      <a:pt x="548718" y="1008586"/>
                    </a:moveTo>
                    <a:lnTo>
                      <a:pt x="0" y="0"/>
                    </a:lnTo>
                  </a:path>
                </a:pathLst>
              </a:custGeom>
              <a:ln w="9626">
                <a:solidFill>
                  <a:srgbClr val="FFFFFF"/>
                </a:solidFill>
              </a:ln>
            </p:spPr>
            <p:txBody>
              <a:bodyPr wrap="square" lIns="0" tIns="0" rIns="0" bIns="0" rtlCol="0"/>
              <a:lstStyle/>
              <a:p>
                <a:endParaRPr/>
              </a:p>
            </p:txBody>
          </p:sp>
          <p:sp>
            <p:nvSpPr>
              <p:cNvPr id="78" name="bk object 86"/>
              <p:cNvSpPr/>
              <p:nvPr/>
            </p:nvSpPr>
            <p:spPr>
              <a:xfrm>
                <a:off x="1157271" y="0"/>
                <a:ext cx="549275" cy="1009015"/>
              </a:xfrm>
              <a:custGeom>
                <a:avLst/>
                <a:gdLst/>
                <a:ahLst/>
                <a:cxnLst/>
                <a:rect l="l" t="t" r="r" b="b"/>
                <a:pathLst>
                  <a:path w="549275" h="1009015">
                    <a:moveTo>
                      <a:pt x="548717" y="1008586"/>
                    </a:moveTo>
                    <a:lnTo>
                      <a:pt x="0" y="0"/>
                    </a:lnTo>
                  </a:path>
                </a:pathLst>
              </a:custGeom>
              <a:ln w="9626">
                <a:solidFill>
                  <a:srgbClr val="FFFFFF"/>
                </a:solidFill>
              </a:ln>
            </p:spPr>
            <p:txBody>
              <a:bodyPr wrap="square" lIns="0" tIns="0" rIns="0" bIns="0" rtlCol="0"/>
              <a:lstStyle/>
              <a:p>
                <a:endParaRPr/>
              </a:p>
            </p:txBody>
          </p:sp>
          <p:sp>
            <p:nvSpPr>
              <p:cNvPr id="79" name="bk object 87"/>
              <p:cNvSpPr/>
              <p:nvPr/>
            </p:nvSpPr>
            <p:spPr>
              <a:xfrm>
                <a:off x="1079942" y="0"/>
                <a:ext cx="549275" cy="1009015"/>
              </a:xfrm>
              <a:custGeom>
                <a:avLst/>
                <a:gdLst/>
                <a:ahLst/>
                <a:cxnLst/>
                <a:rect l="l" t="t" r="r" b="b"/>
                <a:pathLst>
                  <a:path w="549275" h="1009015">
                    <a:moveTo>
                      <a:pt x="548718" y="1008586"/>
                    </a:moveTo>
                    <a:lnTo>
                      <a:pt x="0" y="0"/>
                    </a:lnTo>
                  </a:path>
                </a:pathLst>
              </a:custGeom>
              <a:ln w="9626">
                <a:solidFill>
                  <a:srgbClr val="FFFFFF"/>
                </a:solidFill>
              </a:ln>
            </p:spPr>
            <p:txBody>
              <a:bodyPr wrap="square" lIns="0" tIns="0" rIns="0" bIns="0" rtlCol="0"/>
              <a:lstStyle/>
              <a:p>
                <a:endParaRPr/>
              </a:p>
            </p:txBody>
          </p:sp>
          <p:sp>
            <p:nvSpPr>
              <p:cNvPr id="80" name="bk object 88"/>
              <p:cNvSpPr/>
              <p:nvPr/>
            </p:nvSpPr>
            <p:spPr>
              <a:xfrm>
                <a:off x="1002650" y="0"/>
                <a:ext cx="549275" cy="1009015"/>
              </a:xfrm>
              <a:custGeom>
                <a:avLst/>
                <a:gdLst/>
                <a:ahLst/>
                <a:cxnLst/>
                <a:rect l="l" t="t" r="r" b="b"/>
                <a:pathLst>
                  <a:path w="549275" h="1009015">
                    <a:moveTo>
                      <a:pt x="548718" y="1008587"/>
                    </a:moveTo>
                    <a:lnTo>
                      <a:pt x="0" y="0"/>
                    </a:lnTo>
                  </a:path>
                </a:pathLst>
              </a:custGeom>
              <a:ln w="9626">
                <a:solidFill>
                  <a:srgbClr val="FFFFFF"/>
                </a:solidFill>
              </a:ln>
            </p:spPr>
            <p:txBody>
              <a:bodyPr wrap="square" lIns="0" tIns="0" rIns="0" bIns="0" rtlCol="0"/>
              <a:lstStyle/>
              <a:p>
                <a:endParaRPr/>
              </a:p>
            </p:txBody>
          </p:sp>
          <p:sp>
            <p:nvSpPr>
              <p:cNvPr id="81" name="bk object 89"/>
              <p:cNvSpPr/>
              <p:nvPr/>
            </p:nvSpPr>
            <p:spPr>
              <a:xfrm>
                <a:off x="925369" y="0"/>
                <a:ext cx="549275" cy="1009015"/>
              </a:xfrm>
              <a:custGeom>
                <a:avLst/>
                <a:gdLst/>
                <a:ahLst/>
                <a:cxnLst/>
                <a:rect l="l" t="t" r="r" b="b"/>
                <a:pathLst>
                  <a:path w="549275" h="1009015">
                    <a:moveTo>
                      <a:pt x="548718" y="1008587"/>
                    </a:moveTo>
                    <a:lnTo>
                      <a:pt x="0" y="0"/>
                    </a:lnTo>
                  </a:path>
                </a:pathLst>
              </a:custGeom>
              <a:ln w="9626">
                <a:solidFill>
                  <a:srgbClr val="FFFFFF"/>
                </a:solidFill>
              </a:ln>
            </p:spPr>
            <p:txBody>
              <a:bodyPr wrap="square" lIns="0" tIns="0" rIns="0" bIns="0" rtlCol="0"/>
              <a:lstStyle/>
              <a:p>
                <a:endParaRPr/>
              </a:p>
            </p:txBody>
          </p:sp>
          <p:sp>
            <p:nvSpPr>
              <p:cNvPr id="82" name="bk object 90"/>
              <p:cNvSpPr/>
              <p:nvPr/>
            </p:nvSpPr>
            <p:spPr>
              <a:xfrm>
                <a:off x="848062" y="0"/>
                <a:ext cx="549275" cy="1009015"/>
              </a:xfrm>
              <a:custGeom>
                <a:avLst/>
                <a:gdLst/>
                <a:ahLst/>
                <a:cxnLst/>
                <a:rect l="l" t="t" r="r" b="b"/>
                <a:pathLst>
                  <a:path w="549275" h="1009015">
                    <a:moveTo>
                      <a:pt x="548717" y="1008588"/>
                    </a:moveTo>
                    <a:lnTo>
                      <a:pt x="0" y="0"/>
                    </a:lnTo>
                  </a:path>
                </a:pathLst>
              </a:custGeom>
              <a:ln w="9626">
                <a:solidFill>
                  <a:srgbClr val="FFFFFF"/>
                </a:solidFill>
              </a:ln>
            </p:spPr>
            <p:txBody>
              <a:bodyPr wrap="square" lIns="0" tIns="0" rIns="0" bIns="0" rtlCol="0"/>
              <a:lstStyle/>
              <a:p>
                <a:endParaRPr/>
              </a:p>
            </p:txBody>
          </p:sp>
          <p:sp>
            <p:nvSpPr>
              <p:cNvPr id="83" name="bk object 91"/>
              <p:cNvSpPr/>
              <p:nvPr/>
            </p:nvSpPr>
            <p:spPr>
              <a:xfrm>
                <a:off x="770792" y="0"/>
                <a:ext cx="549275" cy="1009015"/>
              </a:xfrm>
              <a:custGeom>
                <a:avLst/>
                <a:gdLst/>
                <a:ahLst/>
                <a:cxnLst/>
                <a:rect l="l" t="t" r="r" b="b"/>
                <a:pathLst>
                  <a:path w="549275" h="1009015">
                    <a:moveTo>
                      <a:pt x="548715" y="1008588"/>
                    </a:moveTo>
                    <a:lnTo>
                      <a:pt x="0" y="0"/>
                    </a:lnTo>
                  </a:path>
                </a:pathLst>
              </a:custGeom>
              <a:ln w="9626">
                <a:solidFill>
                  <a:srgbClr val="FFFFFF"/>
                </a:solidFill>
              </a:ln>
            </p:spPr>
            <p:txBody>
              <a:bodyPr wrap="square" lIns="0" tIns="0" rIns="0" bIns="0" rtlCol="0"/>
              <a:lstStyle/>
              <a:p>
                <a:endParaRPr/>
              </a:p>
            </p:txBody>
          </p:sp>
          <p:sp>
            <p:nvSpPr>
              <p:cNvPr id="84" name="bk object 92"/>
              <p:cNvSpPr/>
              <p:nvPr/>
            </p:nvSpPr>
            <p:spPr>
              <a:xfrm>
                <a:off x="693468" y="0"/>
                <a:ext cx="549275" cy="1009015"/>
              </a:xfrm>
              <a:custGeom>
                <a:avLst/>
                <a:gdLst/>
                <a:ahLst/>
                <a:cxnLst/>
                <a:rect l="l" t="t" r="r" b="b"/>
                <a:pathLst>
                  <a:path w="549275" h="1009015">
                    <a:moveTo>
                      <a:pt x="548719" y="1008589"/>
                    </a:moveTo>
                    <a:lnTo>
                      <a:pt x="0" y="0"/>
                    </a:lnTo>
                  </a:path>
                </a:pathLst>
              </a:custGeom>
              <a:ln w="9626">
                <a:solidFill>
                  <a:srgbClr val="FFFFFF"/>
                </a:solidFill>
              </a:ln>
            </p:spPr>
            <p:txBody>
              <a:bodyPr wrap="square" lIns="0" tIns="0" rIns="0" bIns="0" rtlCol="0"/>
              <a:lstStyle/>
              <a:p>
                <a:endParaRPr/>
              </a:p>
            </p:txBody>
          </p:sp>
          <p:sp>
            <p:nvSpPr>
              <p:cNvPr id="85" name="bk object 93"/>
              <p:cNvSpPr/>
              <p:nvPr/>
            </p:nvSpPr>
            <p:spPr>
              <a:xfrm>
                <a:off x="616154" y="0"/>
                <a:ext cx="549275" cy="1009015"/>
              </a:xfrm>
              <a:custGeom>
                <a:avLst/>
                <a:gdLst/>
                <a:ahLst/>
                <a:cxnLst/>
                <a:rect l="l" t="t" r="r" b="b"/>
                <a:pathLst>
                  <a:path w="549275" h="1009015">
                    <a:moveTo>
                      <a:pt x="548722" y="1008589"/>
                    </a:moveTo>
                    <a:lnTo>
                      <a:pt x="0" y="0"/>
                    </a:lnTo>
                  </a:path>
                </a:pathLst>
              </a:custGeom>
              <a:ln w="9626">
                <a:solidFill>
                  <a:srgbClr val="FFFFFF"/>
                </a:solidFill>
              </a:ln>
            </p:spPr>
            <p:txBody>
              <a:bodyPr wrap="square" lIns="0" tIns="0" rIns="0" bIns="0" rtlCol="0"/>
              <a:lstStyle/>
              <a:p>
                <a:endParaRPr/>
              </a:p>
            </p:txBody>
          </p:sp>
          <p:sp>
            <p:nvSpPr>
              <p:cNvPr id="86" name="bk object 94"/>
              <p:cNvSpPr/>
              <p:nvPr/>
            </p:nvSpPr>
            <p:spPr>
              <a:xfrm>
                <a:off x="532618" y="0"/>
                <a:ext cx="549275" cy="1009015"/>
              </a:xfrm>
              <a:custGeom>
                <a:avLst/>
                <a:gdLst/>
                <a:ahLst/>
                <a:cxnLst/>
                <a:rect l="l" t="t" r="r" b="b"/>
                <a:pathLst>
                  <a:path w="549275" h="1009015">
                    <a:moveTo>
                      <a:pt x="548717" y="1008589"/>
                    </a:moveTo>
                    <a:lnTo>
                      <a:pt x="0" y="0"/>
                    </a:lnTo>
                  </a:path>
                </a:pathLst>
              </a:custGeom>
              <a:ln w="9626">
                <a:solidFill>
                  <a:srgbClr val="FFFFFF"/>
                </a:solidFill>
              </a:ln>
            </p:spPr>
            <p:txBody>
              <a:bodyPr wrap="square" lIns="0" tIns="0" rIns="0" bIns="0" rtlCol="0"/>
              <a:lstStyle/>
              <a:p>
                <a:endParaRPr/>
              </a:p>
            </p:txBody>
          </p:sp>
          <p:sp>
            <p:nvSpPr>
              <p:cNvPr id="87" name="bk object 95"/>
              <p:cNvSpPr/>
              <p:nvPr/>
            </p:nvSpPr>
            <p:spPr>
              <a:xfrm>
                <a:off x="455327" y="0"/>
                <a:ext cx="549275" cy="1009015"/>
              </a:xfrm>
              <a:custGeom>
                <a:avLst/>
                <a:gdLst/>
                <a:ahLst/>
                <a:cxnLst/>
                <a:rect l="l" t="t" r="r" b="b"/>
                <a:pathLst>
                  <a:path w="549275" h="1009015">
                    <a:moveTo>
                      <a:pt x="548718" y="1008590"/>
                    </a:moveTo>
                    <a:lnTo>
                      <a:pt x="0" y="0"/>
                    </a:lnTo>
                  </a:path>
                </a:pathLst>
              </a:custGeom>
              <a:ln w="9626">
                <a:solidFill>
                  <a:srgbClr val="FFFFFF"/>
                </a:solidFill>
              </a:ln>
            </p:spPr>
            <p:txBody>
              <a:bodyPr wrap="square" lIns="0" tIns="0" rIns="0" bIns="0" rtlCol="0"/>
              <a:lstStyle/>
              <a:p>
                <a:endParaRPr/>
              </a:p>
            </p:txBody>
          </p:sp>
          <p:sp>
            <p:nvSpPr>
              <p:cNvPr id="88" name="bk object 96"/>
              <p:cNvSpPr/>
              <p:nvPr/>
            </p:nvSpPr>
            <p:spPr>
              <a:xfrm>
                <a:off x="378013" y="0"/>
                <a:ext cx="549275" cy="1009015"/>
              </a:xfrm>
              <a:custGeom>
                <a:avLst/>
                <a:gdLst/>
                <a:ahLst/>
                <a:cxnLst/>
                <a:rect l="l" t="t" r="r" b="b"/>
                <a:pathLst>
                  <a:path w="549275" h="1009015">
                    <a:moveTo>
                      <a:pt x="548720" y="1008590"/>
                    </a:moveTo>
                    <a:lnTo>
                      <a:pt x="0" y="0"/>
                    </a:lnTo>
                  </a:path>
                </a:pathLst>
              </a:custGeom>
              <a:ln w="9626">
                <a:solidFill>
                  <a:srgbClr val="FFFFFF"/>
                </a:solidFill>
              </a:ln>
            </p:spPr>
            <p:txBody>
              <a:bodyPr wrap="square" lIns="0" tIns="0" rIns="0" bIns="0" rtlCol="0"/>
              <a:lstStyle/>
              <a:p>
                <a:endParaRPr/>
              </a:p>
            </p:txBody>
          </p:sp>
          <p:sp>
            <p:nvSpPr>
              <p:cNvPr id="89" name="bk object 97"/>
              <p:cNvSpPr/>
              <p:nvPr/>
            </p:nvSpPr>
            <p:spPr>
              <a:xfrm>
                <a:off x="300732" y="0"/>
                <a:ext cx="549275" cy="1009015"/>
              </a:xfrm>
              <a:custGeom>
                <a:avLst/>
                <a:gdLst/>
                <a:ahLst/>
                <a:cxnLst/>
                <a:rect l="l" t="t" r="r" b="b"/>
                <a:pathLst>
                  <a:path w="549275" h="1009015">
                    <a:moveTo>
                      <a:pt x="548719" y="1008591"/>
                    </a:moveTo>
                    <a:lnTo>
                      <a:pt x="0" y="0"/>
                    </a:lnTo>
                  </a:path>
                </a:pathLst>
              </a:custGeom>
              <a:ln w="9626">
                <a:solidFill>
                  <a:srgbClr val="FFFFFF"/>
                </a:solidFill>
              </a:ln>
            </p:spPr>
            <p:txBody>
              <a:bodyPr wrap="square" lIns="0" tIns="0" rIns="0" bIns="0" rtlCol="0"/>
              <a:lstStyle/>
              <a:p>
                <a:endParaRPr/>
              </a:p>
            </p:txBody>
          </p:sp>
          <p:sp>
            <p:nvSpPr>
              <p:cNvPr id="90" name="bk object 98"/>
              <p:cNvSpPr/>
              <p:nvPr/>
            </p:nvSpPr>
            <p:spPr>
              <a:xfrm>
                <a:off x="223425" y="0"/>
                <a:ext cx="549275" cy="1009015"/>
              </a:xfrm>
              <a:custGeom>
                <a:avLst/>
                <a:gdLst/>
                <a:ahLst/>
                <a:cxnLst/>
                <a:rect l="l" t="t" r="r" b="b"/>
                <a:pathLst>
                  <a:path w="549275" h="1009015">
                    <a:moveTo>
                      <a:pt x="548719" y="1008591"/>
                    </a:moveTo>
                    <a:lnTo>
                      <a:pt x="0" y="0"/>
                    </a:lnTo>
                  </a:path>
                </a:pathLst>
              </a:custGeom>
              <a:ln w="9626">
                <a:solidFill>
                  <a:srgbClr val="FFFFFF"/>
                </a:solidFill>
              </a:ln>
            </p:spPr>
            <p:txBody>
              <a:bodyPr wrap="square" lIns="0" tIns="0" rIns="0" bIns="0" rtlCol="0"/>
              <a:lstStyle/>
              <a:p>
                <a:endParaRPr/>
              </a:p>
            </p:txBody>
          </p:sp>
          <p:sp>
            <p:nvSpPr>
              <p:cNvPr id="91" name="bk object 99"/>
              <p:cNvSpPr/>
              <p:nvPr/>
            </p:nvSpPr>
            <p:spPr>
              <a:xfrm>
                <a:off x="146122" y="0"/>
                <a:ext cx="549275" cy="1009015"/>
              </a:xfrm>
              <a:custGeom>
                <a:avLst/>
                <a:gdLst/>
                <a:ahLst/>
                <a:cxnLst/>
                <a:rect l="l" t="t" r="r" b="b"/>
                <a:pathLst>
                  <a:path w="549275" h="1009015">
                    <a:moveTo>
                      <a:pt x="548720" y="1008592"/>
                    </a:moveTo>
                    <a:lnTo>
                      <a:pt x="0" y="0"/>
                    </a:lnTo>
                  </a:path>
                </a:pathLst>
              </a:custGeom>
              <a:ln w="9626">
                <a:solidFill>
                  <a:srgbClr val="FFFFFF"/>
                </a:solidFill>
              </a:ln>
            </p:spPr>
            <p:txBody>
              <a:bodyPr wrap="square" lIns="0" tIns="0" rIns="0" bIns="0" rtlCol="0"/>
              <a:lstStyle/>
              <a:p>
                <a:endParaRPr/>
              </a:p>
            </p:txBody>
          </p:sp>
          <p:sp>
            <p:nvSpPr>
              <p:cNvPr id="92" name="bk object 100"/>
              <p:cNvSpPr/>
              <p:nvPr/>
            </p:nvSpPr>
            <p:spPr>
              <a:xfrm>
                <a:off x="68832" y="0"/>
                <a:ext cx="549275" cy="1009015"/>
              </a:xfrm>
              <a:custGeom>
                <a:avLst/>
                <a:gdLst/>
                <a:ahLst/>
                <a:cxnLst/>
                <a:rect l="l" t="t" r="r" b="b"/>
                <a:pathLst>
                  <a:path w="549275" h="1009015">
                    <a:moveTo>
                      <a:pt x="548721" y="1008592"/>
                    </a:moveTo>
                    <a:lnTo>
                      <a:pt x="0" y="0"/>
                    </a:lnTo>
                  </a:path>
                </a:pathLst>
              </a:custGeom>
              <a:ln w="9626">
                <a:solidFill>
                  <a:srgbClr val="FFFFFF"/>
                </a:solidFill>
              </a:ln>
            </p:spPr>
            <p:txBody>
              <a:bodyPr wrap="square" lIns="0" tIns="0" rIns="0" bIns="0" rtlCol="0"/>
              <a:lstStyle/>
              <a:p>
                <a:endParaRPr/>
              </a:p>
            </p:txBody>
          </p:sp>
          <p:sp>
            <p:nvSpPr>
              <p:cNvPr id="93" name="bk object 101"/>
              <p:cNvSpPr/>
              <p:nvPr/>
            </p:nvSpPr>
            <p:spPr>
              <a:xfrm>
                <a:off x="0" y="15571"/>
                <a:ext cx="540385" cy="993140"/>
              </a:xfrm>
              <a:custGeom>
                <a:avLst/>
                <a:gdLst/>
                <a:ahLst/>
                <a:cxnLst/>
                <a:rect l="l" t="t" r="r" b="b"/>
                <a:pathLst>
                  <a:path w="540385" h="993140">
                    <a:moveTo>
                      <a:pt x="540251" y="993022"/>
                    </a:moveTo>
                    <a:lnTo>
                      <a:pt x="0" y="0"/>
                    </a:lnTo>
                  </a:path>
                </a:pathLst>
              </a:custGeom>
              <a:ln w="9626">
                <a:solidFill>
                  <a:srgbClr val="FFFFFF"/>
                </a:solidFill>
              </a:ln>
            </p:spPr>
            <p:txBody>
              <a:bodyPr wrap="square" lIns="0" tIns="0" rIns="0" bIns="0" rtlCol="0"/>
              <a:lstStyle/>
              <a:p>
                <a:endParaRPr/>
              </a:p>
            </p:txBody>
          </p:sp>
          <p:sp>
            <p:nvSpPr>
              <p:cNvPr id="94" name="bk object 102"/>
              <p:cNvSpPr/>
              <p:nvPr/>
            </p:nvSpPr>
            <p:spPr>
              <a:xfrm>
                <a:off x="0" y="157583"/>
                <a:ext cx="463550" cy="851535"/>
              </a:xfrm>
              <a:custGeom>
                <a:avLst/>
                <a:gdLst/>
                <a:ahLst/>
                <a:cxnLst/>
                <a:rect l="l" t="t" r="r" b="b"/>
                <a:pathLst>
                  <a:path w="463550" h="851535">
                    <a:moveTo>
                      <a:pt x="462986" y="851010"/>
                    </a:moveTo>
                    <a:lnTo>
                      <a:pt x="0" y="0"/>
                    </a:lnTo>
                  </a:path>
                </a:pathLst>
              </a:custGeom>
              <a:ln w="9626">
                <a:solidFill>
                  <a:srgbClr val="FFFFFF"/>
                </a:solidFill>
              </a:ln>
            </p:spPr>
            <p:txBody>
              <a:bodyPr wrap="square" lIns="0" tIns="0" rIns="0" bIns="0" rtlCol="0"/>
              <a:lstStyle/>
              <a:p>
                <a:endParaRPr/>
              </a:p>
            </p:txBody>
          </p:sp>
          <p:sp>
            <p:nvSpPr>
              <p:cNvPr id="95" name="bk object 103"/>
              <p:cNvSpPr/>
              <p:nvPr/>
            </p:nvSpPr>
            <p:spPr>
              <a:xfrm>
                <a:off x="0" y="299699"/>
                <a:ext cx="386080" cy="709295"/>
              </a:xfrm>
              <a:custGeom>
                <a:avLst/>
                <a:gdLst/>
                <a:ahLst/>
                <a:cxnLst/>
                <a:rect l="l" t="t" r="r" b="b"/>
                <a:pathLst>
                  <a:path w="386080" h="709294">
                    <a:moveTo>
                      <a:pt x="385669" y="708894"/>
                    </a:moveTo>
                    <a:lnTo>
                      <a:pt x="0" y="0"/>
                    </a:lnTo>
                  </a:path>
                </a:pathLst>
              </a:custGeom>
              <a:ln w="9626">
                <a:solidFill>
                  <a:srgbClr val="FFFFFF"/>
                </a:solidFill>
              </a:ln>
            </p:spPr>
            <p:txBody>
              <a:bodyPr wrap="square" lIns="0" tIns="0" rIns="0" bIns="0" rtlCol="0"/>
              <a:lstStyle/>
              <a:p>
                <a:endParaRPr/>
              </a:p>
            </p:txBody>
          </p:sp>
          <p:sp>
            <p:nvSpPr>
              <p:cNvPr id="96" name="bk object 104"/>
              <p:cNvSpPr/>
              <p:nvPr/>
            </p:nvSpPr>
            <p:spPr>
              <a:xfrm>
                <a:off x="0" y="441769"/>
                <a:ext cx="308610" cy="567055"/>
              </a:xfrm>
              <a:custGeom>
                <a:avLst/>
                <a:gdLst/>
                <a:ahLst/>
                <a:cxnLst/>
                <a:rect l="l" t="t" r="r" b="b"/>
                <a:pathLst>
                  <a:path w="308610" h="567055">
                    <a:moveTo>
                      <a:pt x="308377" y="566824"/>
                    </a:moveTo>
                    <a:lnTo>
                      <a:pt x="0" y="0"/>
                    </a:lnTo>
                  </a:path>
                </a:pathLst>
              </a:custGeom>
              <a:ln w="9626">
                <a:solidFill>
                  <a:srgbClr val="FFFFFF"/>
                </a:solidFill>
              </a:ln>
            </p:spPr>
            <p:txBody>
              <a:bodyPr wrap="square" lIns="0" tIns="0" rIns="0" bIns="0" rtlCol="0"/>
              <a:lstStyle/>
              <a:p>
                <a:endParaRPr/>
              </a:p>
            </p:txBody>
          </p:sp>
          <p:sp>
            <p:nvSpPr>
              <p:cNvPr id="97" name="bk object 105"/>
              <p:cNvSpPr/>
              <p:nvPr/>
            </p:nvSpPr>
            <p:spPr>
              <a:xfrm>
                <a:off x="0" y="583835"/>
                <a:ext cx="231140" cy="424815"/>
              </a:xfrm>
              <a:custGeom>
                <a:avLst/>
                <a:gdLst/>
                <a:ahLst/>
                <a:cxnLst/>
                <a:rect l="l" t="t" r="r" b="b"/>
                <a:pathLst>
                  <a:path w="231140" h="424815">
                    <a:moveTo>
                      <a:pt x="231088" y="424759"/>
                    </a:moveTo>
                    <a:lnTo>
                      <a:pt x="0" y="0"/>
                    </a:lnTo>
                  </a:path>
                </a:pathLst>
              </a:custGeom>
              <a:ln w="9626">
                <a:solidFill>
                  <a:srgbClr val="FFFFFF"/>
                </a:solidFill>
              </a:ln>
            </p:spPr>
            <p:txBody>
              <a:bodyPr wrap="square" lIns="0" tIns="0" rIns="0" bIns="0" rtlCol="0"/>
              <a:lstStyle/>
              <a:p>
                <a:endParaRPr/>
              </a:p>
            </p:txBody>
          </p:sp>
          <p:sp>
            <p:nvSpPr>
              <p:cNvPr id="98" name="bk object 106"/>
              <p:cNvSpPr/>
              <p:nvPr/>
            </p:nvSpPr>
            <p:spPr>
              <a:xfrm>
                <a:off x="0" y="725951"/>
                <a:ext cx="154305" cy="283210"/>
              </a:xfrm>
              <a:custGeom>
                <a:avLst/>
                <a:gdLst/>
                <a:ahLst/>
                <a:cxnLst/>
                <a:rect l="l" t="t" r="r" b="b"/>
                <a:pathLst>
                  <a:path w="154305" h="283209">
                    <a:moveTo>
                      <a:pt x="153770" y="282643"/>
                    </a:moveTo>
                    <a:lnTo>
                      <a:pt x="0" y="0"/>
                    </a:lnTo>
                  </a:path>
                </a:pathLst>
              </a:custGeom>
              <a:ln w="9626">
                <a:solidFill>
                  <a:srgbClr val="FFFFFF"/>
                </a:solidFill>
              </a:ln>
            </p:spPr>
            <p:txBody>
              <a:bodyPr wrap="square" lIns="0" tIns="0" rIns="0" bIns="0" rtlCol="0"/>
              <a:lstStyle/>
              <a:p>
                <a:endParaRPr/>
              </a:p>
            </p:txBody>
          </p:sp>
          <p:sp>
            <p:nvSpPr>
              <p:cNvPr id="99" name="bk object 107"/>
              <p:cNvSpPr/>
              <p:nvPr/>
            </p:nvSpPr>
            <p:spPr>
              <a:xfrm>
                <a:off x="0" y="867955"/>
                <a:ext cx="76835" cy="140970"/>
              </a:xfrm>
              <a:custGeom>
                <a:avLst/>
                <a:gdLst/>
                <a:ahLst/>
                <a:cxnLst/>
                <a:rect l="l" t="t" r="r" b="b"/>
                <a:pathLst>
                  <a:path w="76835" h="140969">
                    <a:moveTo>
                      <a:pt x="76514" y="140639"/>
                    </a:moveTo>
                    <a:lnTo>
                      <a:pt x="0" y="0"/>
                    </a:lnTo>
                  </a:path>
                </a:pathLst>
              </a:custGeom>
              <a:ln w="9626">
                <a:solidFill>
                  <a:srgbClr val="FFFFFF"/>
                </a:solidFill>
              </a:ln>
            </p:spPr>
            <p:txBody>
              <a:bodyPr wrap="square" lIns="0" tIns="0" rIns="0" bIns="0" rtlCol="0"/>
              <a:lstStyle/>
              <a:p>
                <a:endParaRPr/>
              </a:p>
            </p:txBody>
          </p:sp>
        </p:grpSp>
        <p:sp>
          <p:nvSpPr>
            <p:cNvPr id="100" name="bk object 108"/>
            <p:cNvSpPr/>
            <p:nvPr userDrawn="1"/>
          </p:nvSpPr>
          <p:spPr>
            <a:xfrm>
              <a:off x="0" y="1034516"/>
              <a:ext cx="9144000" cy="73660"/>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000000"/>
            </a:solidFill>
          </p:spPr>
          <p:txBody>
            <a:bodyPr wrap="square" lIns="0" tIns="0" rIns="0" bIns="0" rtlCol="0"/>
            <a:lstStyle/>
            <a:p>
              <a:endParaRPr/>
            </a:p>
          </p:txBody>
        </p:sp>
        <p:sp>
          <p:nvSpPr>
            <p:cNvPr id="107" name="bk object 17"/>
            <p:cNvSpPr/>
            <p:nvPr userDrawn="1"/>
          </p:nvSpPr>
          <p:spPr>
            <a:xfrm>
              <a:off x="7044628" y="240836"/>
              <a:ext cx="1859619" cy="555406"/>
            </a:xfrm>
            <a:prstGeom prst="rect">
              <a:avLst/>
            </a:prstGeom>
            <a:blipFill>
              <a:blip r:embed="rId1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648426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8" r:id="rId6"/>
    <p:sldLayoutId id="2147483669" r:id="rId7"/>
    <p:sldLayoutId id="2147483667" r:id="rId8"/>
    <p:sldLayoutId id="2147483670" r:id="rId9"/>
    <p:sldLayoutId id="2147483671" r:id="rId10"/>
  </p:sldLayoutIdLst>
  <p:txStyles>
    <p:titleStyle>
      <a:lvl1pPr algn="l" defTabSz="914400" rtl="0" eaLnBrk="1" latinLnBrk="0" hangingPunct="1">
        <a:lnSpc>
          <a:spcPct val="90000"/>
        </a:lnSpc>
        <a:spcBef>
          <a:spcPct val="0"/>
        </a:spcBef>
        <a:buNone/>
        <a:defRPr sz="3600" kern="1200" cap="all" baseline="0">
          <a:solidFill>
            <a:schemeClr val="tx1"/>
          </a:solidFill>
          <a:latin typeface="Impact"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678A-4EF0-4D45-8150-9DA3B12FD844}"/>
              </a:ext>
            </a:extLst>
          </p:cNvPr>
          <p:cNvSpPr>
            <a:spLocks noGrp="1"/>
          </p:cNvSpPr>
          <p:nvPr>
            <p:ph type="ctrTitle"/>
          </p:nvPr>
        </p:nvSpPr>
        <p:spPr>
          <a:xfrm>
            <a:off x="685800" y="1423357"/>
            <a:ext cx="7829550" cy="3076643"/>
          </a:xfrm>
        </p:spPr>
        <p:txBody>
          <a:bodyPr>
            <a:normAutofit/>
          </a:bodyPr>
          <a:lstStyle/>
          <a:p>
            <a:r>
              <a:rPr lang="en-US" dirty="0"/>
              <a:t>Motion Of an orbiter under tidal perturbations</a:t>
            </a:r>
          </a:p>
        </p:txBody>
      </p:sp>
      <p:sp>
        <p:nvSpPr>
          <p:cNvPr id="3" name="Subtitle 2">
            <a:extLst>
              <a:ext uri="{FF2B5EF4-FFF2-40B4-BE49-F238E27FC236}">
                <a16:creationId xmlns:a16="http://schemas.microsoft.com/office/drawing/2014/main" id="{17FF142A-8AA3-4549-A5EB-4E1E79C76E6A}"/>
              </a:ext>
            </a:extLst>
          </p:cNvPr>
          <p:cNvSpPr>
            <a:spLocks noGrp="1"/>
          </p:cNvSpPr>
          <p:nvPr>
            <p:ph type="subTitle" idx="1"/>
          </p:nvPr>
        </p:nvSpPr>
        <p:spPr>
          <a:xfrm>
            <a:off x="685800" y="4500000"/>
            <a:ext cx="7829550" cy="1503984"/>
          </a:xfrm>
        </p:spPr>
        <p:txBody>
          <a:bodyPr/>
          <a:lstStyle/>
          <a:p>
            <a:r>
              <a:rPr lang="en-US" dirty="0"/>
              <a:t>Enrique Babio</a:t>
            </a:r>
          </a:p>
          <a:p>
            <a:endParaRPr lang="en-US" dirty="0"/>
          </a:p>
          <a:p>
            <a:r>
              <a:rPr lang="en-US" dirty="0"/>
              <a:t>2018</a:t>
            </a:r>
          </a:p>
        </p:txBody>
      </p:sp>
    </p:spTree>
    <p:extLst>
      <p:ext uri="{BB962C8B-B14F-4D97-AF65-F5344CB8AC3E}">
        <p14:creationId xmlns:p14="http://schemas.microsoft.com/office/powerpoint/2010/main" val="416678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2DB0-1D61-4EEB-9ADA-24DFA1C7311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2A7F68B-70A8-4676-BE82-6D6BF145CB0B}"/>
              </a:ext>
            </a:extLst>
          </p:cNvPr>
          <p:cNvSpPr>
            <a:spLocks noGrp="1"/>
          </p:cNvSpPr>
          <p:nvPr>
            <p:ph idx="1"/>
          </p:nvPr>
        </p:nvSpPr>
        <p:spPr/>
        <p:txBody>
          <a:bodyPr>
            <a:normAutofit fontScale="85000" lnSpcReduction="10000"/>
          </a:bodyPr>
          <a:lstStyle/>
          <a:p>
            <a:pPr marL="0" indent="0">
              <a:buNone/>
            </a:pPr>
            <a:r>
              <a:rPr lang="en-US" dirty="0"/>
              <a:t>Exploration of the Outer Solar System:</a:t>
            </a:r>
          </a:p>
          <a:p>
            <a:r>
              <a:rPr lang="en-US" dirty="0"/>
              <a:t>Icy Moons of giant planets could support life</a:t>
            </a:r>
          </a:p>
          <a:p>
            <a:pPr marL="0" indent="0">
              <a:buNone/>
            </a:pPr>
            <a:r>
              <a:rPr lang="en-US" dirty="0"/>
              <a:t>Orbiter missions: </a:t>
            </a:r>
          </a:p>
          <a:p>
            <a:r>
              <a:rPr lang="en-US" dirty="0"/>
              <a:t>Jupiter Europa Orbiter –Laplace, JUICE</a:t>
            </a:r>
          </a:p>
          <a:p>
            <a:pPr marL="0" indent="0">
              <a:buNone/>
            </a:pPr>
            <a:r>
              <a:rPr lang="en-US" dirty="0"/>
              <a:t>Characteristics:</a:t>
            </a:r>
          </a:p>
          <a:p>
            <a:r>
              <a:rPr lang="en-US" dirty="0"/>
              <a:t>Scientific orbits have high inclination</a:t>
            </a:r>
          </a:p>
          <a:p>
            <a:r>
              <a:rPr lang="en-US" dirty="0"/>
              <a:t>Strong tidal perturbation from Jupiter</a:t>
            </a:r>
          </a:p>
        </p:txBody>
      </p:sp>
    </p:spTree>
    <p:extLst>
      <p:ext uri="{BB962C8B-B14F-4D97-AF65-F5344CB8AC3E}">
        <p14:creationId xmlns:p14="http://schemas.microsoft.com/office/powerpoint/2010/main" val="209038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44B3-44E8-4CE6-BC97-BA844F283277}"/>
              </a:ext>
            </a:extLst>
          </p:cNvPr>
          <p:cNvSpPr>
            <a:spLocks noGrp="1"/>
          </p:cNvSpPr>
          <p:nvPr>
            <p:ph type="title"/>
          </p:nvPr>
        </p:nvSpPr>
        <p:spPr/>
        <p:txBody>
          <a:bodyPr/>
          <a:lstStyle/>
          <a:p>
            <a:r>
              <a:rPr lang="en-US" dirty="0"/>
              <a:t>MODEL: SCHEERES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99D5B9-8F57-4380-9369-754E833DA1AE}"/>
                  </a:ext>
                </a:extLst>
              </p:cNvPr>
              <p:cNvSpPr>
                <a:spLocks noGrp="1"/>
              </p:cNvSpPr>
              <p:nvPr>
                <p:ph idx="1"/>
              </p:nvPr>
            </p:nvSpPr>
            <p:spPr/>
            <p:txBody>
              <a:bodyPr>
                <a:normAutofit fontScale="92500" lnSpcReduction="20000"/>
              </a:bodyPr>
              <a:lstStyle/>
              <a:p>
                <a:pPr marL="0" indent="0">
                  <a:buNone/>
                </a:pPr>
                <a:r>
                  <a:rPr lang="en-US" dirty="0"/>
                  <a:t>Hill problem: simplified CR3BP</a:t>
                </a:r>
              </a:p>
              <a:p>
                <a:r>
                  <a:rPr lang="en-US" dirty="0"/>
                  <a:t>Expand Planet tidal force about satellite</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ℛ</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𝑟</m:t>
                              </m:r>
                            </m:den>
                          </m:f>
                        </m:e>
                      </m:d>
                    </m:oMath>
                  </m:oMathPara>
                </a14:m>
                <a:endParaRPr lang="en-US" dirty="0"/>
              </a:p>
              <a:p>
                <a:pPr marL="0" indent="0">
                  <a:buNone/>
                </a:pPr>
                <a:r>
                  <a:rPr lang="en-US" dirty="0"/>
                  <a:t>Oblateness of the satellite: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ℛ</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3</m:t>
                              </m:r>
                            </m:sup>
                          </m:sSup>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𝑧</m:t>
                              </m:r>
                            </m:num>
                            <m:den>
                              <m:r>
                                <a:rPr lang="en-US" b="0" i="1" smtClean="0">
                                  <a:latin typeface="Cambria Math" panose="02040503050406030204" pitchFamily="18" charset="0"/>
                                </a:rPr>
                                <m:t>𝑟</m:t>
                              </m:r>
                            </m:den>
                          </m:f>
                        </m:e>
                      </m:d>
                    </m:oMath>
                  </m:oMathPara>
                </a14:m>
                <a:endParaRPr lang="en-US" dirty="0"/>
              </a:p>
              <a:p>
                <a:pPr marL="0" indent="0">
                  <a:buNone/>
                </a:pPr>
                <a:r>
                  <a:rPr lang="en-US" dirty="0"/>
                  <a:t>General perturbations: low orbits, </a:t>
                </a:r>
                <a14:m>
                  <m:oMath xmlns:m="http://schemas.openxmlformats.org/officeDocument/2006/math">
                    <m:r>
                      <m:rPr>
                        <m:sty m:val="p"/>
                      </m:rPr>
                      <a:rPr lang="en-US" b="0" i="0" smtClean="0">
                        <a:latin typeface="Cambria Math" panose="02040503050406030204" pitchFamily="18" charset="0"/>
                      </a:rPr>
                      <m:t>a</m:t>
                    </m:r>
                    <m:r>
                      <a:rPr lang="en-US" b="0" i="1" smtClean="0">
                        <a:latin typeface="Cambria Math" panose="02040503050406030204" pitchFamily="18" charset="0"/>
                      </a:rPr>
                      <m:t>≪1</m:t>
                    </m:r>
                  </m:oMath>
                </a14:m>
                <a:endParaRPr lang="en-US" dirty="0"/>
              </a:p>
            </p:txBody>
          </p:sp>
        </mc:Choice>
        <mc:Fallback>
          <p:sp>
            <p:nvSpPr>
              <p:cNvPr id="3" name="Content Placeholder 2">
                <a:extLst>
                  <a:ext uri="{FF2B5EF4-FFF2-40B4-BE49-F238E27FC236}">
                    <a16:creationId xmlns:a16="http://schemas.microsoft.com/office/drawing/2014/main" id="{BE99D5B9-8F57-4380-9369-754E833DA1AE}"/>
                  </a:ext>
                </a:extLst>
              </p:cNvPr>
              <p:cNvSpPr>
                <a:spLocks noGrp="1" noRot="1" noChangeAspect="1" noMove="1" noResize="1" noEditPoints="1" noAdjustHandles="1" noChangeArrowheads="1" noChangeShapeType="1" noTextEdit="1"/>
              </p:cNvSpPr>
              <p:nvPr>
                <p:ph idx="1"/>
              </p:nvPr>
            </p:nvSpPr>
            <p:spPr>
              <a:blipFill>
                <a:blip r:embed="rId3"/>
                <a:stretch>
                  <a:fillRect l="-3176" t="-7453" b="-1863"/>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09022D57-551B-4F16-A395-2A4BC363277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5211097" y="3023184"/>
            <a:ext cx="3304254" cy="1990243"/>
          </a:xfrm>
          <a:prstGeom prst="rect">
            <a:avLst/>
          </a:prstGeom>
        </p:spPr>
      </p:pic>
    </p:spTree>
    <p:extLst>
      <p:ext uri="{BB962C8B-B14F-4D97-AF65-F5344CB8AC3E}">
        <p14:creationId xmlns:p14="http://schemas.microsoft.com/office/powerpoint/2010/main" val="4746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E4A7-0A91-4A65-82CD-75431D48DDC3}"/>
              </a:ext>
            </a:extLst>
          </p:cNvPr>
          <p:cNvSpPr>
            <a:spLocks noGrp="1"/>
          </p:cNvSpPr>
          <p:nvPr>
            <p:ph type="title"/>
          </p:nvPr>
        </p:nvSpPr>
        <p:spPr/>
        <p:txBody>
          <a:bodyPr/>
          <a:lstStyle/>
          <a:p>
            <a:r>
              <a:rPr lang="en-US" dirty="0"/>
              <a:t>ANALYTIC Equations of MOTION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77782A-DA8E-4AB7-9B23-24EA70F617CA}"/>
                  </a:ext>
                </a:extLst>
              </p:cNvPr>
              <p:cNvSpPr>
                <a:spLocks noGrp="1"/>
              </p:cNvSpPr>
              <p:nvPr>
                <p:ph idx="1"/>
              </p:nvPr>
            </p:nvSpPr>
            <p:spPr/>
            <p:txBody>
              <a:bodyPr>
                <a:normAutofit fontScale="85000" lnSpcReduction="20000"/>
              </a:bodyPr>
              <a:lstStyle/>
              <a:p>
                <a:pPr marL="0" indent="0">
                  <a:buNone/>
                </a:pPr>
                <a:r>
                  <a:rPr lang="en-US" dirty="0"/>
                  <a:t>LPEs with assumptions:</a:t>
                </a:r>
              </a:p>
              <a:p>
                <a:pPr marL="0" indent="0">
                  <a:buNone/>
                </a:pPr>
                <a:r>
                  <a:rPr lang="en-US" dirty="0"/>
                  <a:t>Averaging orbits, small eccentricity</a:t>
                </a:r>
              </a:p>
              <a:p>
                <a:pPr marL="0" indent="0">
                  <a:buNone/>
                </a:pPr>
                <a:r>
                  <a:rPr lang="en-US" dirty="0"/>
                  <a:t>Effects:</a:t>
                </a:r>
              </a:p>
              <a:p>
                <a:r>
                  <a:rPr lang="en-US" dirty="0"/>
                  <a:t>Constant semi-major axis and inclination</a:t>
                </a:r>
              </a:p>
              <a:p>
                <a:r>
                  <a:rPr lang="en-US" dirty="0"/>
                  <a:t>Only motion in eccentricity vector:</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r>
                        <a:rPr lang="en-US" b="0" i="1" dirty="0" smtClean="0">
                          <a:latin typeface="Cambria Math" panose="02040503050406030204" pitchFamily="18" charset="0"/>
                        </a:rPr>
                        <m:t>=</m:t>
                      </m:r>
                      <m:r>
                        <a:rPr lang="en-US" b="0" i="1" dirty="0" smtClean="0">
                          <a:latin typeface="Cambria Math" panose="02040503050406030204" pitchFamily="18" charset="0"/>
                        </a:rPr>
                        <m:t>𝜅</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sin</m:t>
                          </m:r>
                        </m:fName>
                        <m:e>
                          <m:r>
                            <a:rPr lang="en-US" b="0" i="1" dirty="0" smtClean="0">
                              <a:latin typeface="Cambria Math" panose="02040503050406030204" pitchFamily="18" charset="0"/>
                            </a:rPr>
                            <m:t>2</m:t>
                          </m:r>
                          <m:r>
                            <a:rPr lang="en-US" b="0" i="1" dirty="0" smtClean="0">
                              <a:latin typeface="Cambria Math" panose="02040503050406030204" pitchFamily="18" charset="0"/>
                            </a:rPr>
                            <m:t>𝜔</m:t>
                          </m:r>
                        </m:e>
                      </m:func>
                      <m:r>
                        <a:rPr lang="en-US" b="0" i="1" dirty="0" smtClean="0">
                          <a:latin typeface="Cambria Math" panose="02040503050406030204" pitchFamily="18" charset="0"/>
                        </a:rPr>
                        <m:t> </m:t>
                      </m:r>
                      <m:r>
                        <a:rPr lang="en-US" b="0" i="1" dirty="0" smtClean="0">
                          <a:latin typeface="Cambria Math" panose="02040503050406030204" pitchFamily="18" charset="0"/>
                        </a:rPr>
                        <m:t>𝑒</m:t>
                      </m:r>
                    </m:oMath>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𝜔</m:t>
                          </m:r>
                        </m:e>
                      </m:acc>
                      <m:r>
                        <a:rPr lang="en-US" b="0" i="1" dirty="0" smtClean="0">
                          <a:latin typeface="Cambria Math" panose="02040503050406030204" pitchFamily="18" charset="0"/>
                        </a:rPr>
                        <m:t>=</m:t>
                      </m:r>
                      <m:r>
                        <a:rPr lang="en-US" b="0" i="1" dirty="0" smtClean="0">
                          <a:latin typeface="Cambria Math" panose="02040503050406030204" pitchFamily="18" charset="0"/>
                        </a:rPr>
                        <m:t>𝜅</m:t>
                      </m:r>
                      <m:d>
                        <m:dPr>
                          <m:ctrlPr>
                            <a:rPr lang="en-US" b="0" i="1" dirty="0" smtClean="0">
                              <a:latin typeface="Cambria Math" panose="02040503050406030204" pitchFamily="18" charset="0"/>
                            </a:rPr>
                          </m:ctrlPr>
                        </m:dPr>
                        <m:e>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r>
                                <a:rPr lang="en-US" b="0" i="1" dirty="0" smtClean="0">
                                  <a:latin typeface="Cambria Math" panose="02040503050406030204" pitchFamily="18" charset="0"/>
                                </a:rPr>
                                <m:t>2</m:t>
                              </m:r>
                              <m:r>
                                <a:rPr lang="en-US" b="0" i="1" dirty="0" smtClean="0">
                                  <a:latin typeface="Cambria Math" panose="02040503050406030204" pitchFamily="18" charset="0"/>
                                </a:rPr>
                                <m:t>𝜔</m:t>
                              </m:r>
                            </m:e>
                          </m:func>
                          <m:r>
                            <a:rPr lang="en-US" b="0" i="1" dirty="0" smtClean="0">
                              <a:latin typeface="Cambria Math" panose="02040503050406030204" pitchFamily="18" charset="0"/>
                            </a:rPr>
                            <m:t>+</m:t>
                          </m:r>
                          <m:r>
                            <a:rPr lang="en-US" b="0" i="1" dirty="0" smtClean="0">
                              <a:latin typeface="Cambria Math" panose="02040503050406030204" pitchFamily="18" charset="0"/>
                            </a:rPr>
                            <m:t>𝛼</m:t>
                          </m:r>
                        </m:e>
                      </m:d>
                    </m:oMath>
                  </m:oMathPara>
                </a14:m>
                <a:endParaRPr lang="en-US" dirty="0"/>
              </a:p>
              <a:p>
                <a:r>
                  <a:rPr lang="en-US" dirty="0"/>
                  <a:t>Value of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determines the motion</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D777782A-DA8E-4AB7-9B23-24EA70F617CA}"/>
                  </a:ext>
                </a:extLst>
              </p:cNvPr>
              <p:cNvSpPr>
                <a:spLocks noGrp="1" noRot="1" noChangeAspect="1" noMove="1" noResize="1" noEditPoints="1" noAdjustHandles="1" noChangeArrowheads="1" noChangeShapeType="1" noTextEdit="1"/>
              </p:cNvSpPr>
              <p:nvPr>
                <p:ph idx="1"/>
              </p:nvPr>
            </p:nvSpPr>
            <p:spPr>
              <a:blipFill>
                <a:blip r:embed="rId3"/>
                <a:stretch>
                  <a:fillRect l="-2887" t="-6418" b="-2899"/>
                </a:stretch>
              </a:blipFill>
            </p:spPr>
            <p:txBody>
              <a:bodyPr/>
              <a:lstStyle/>
              <a:p>
                <a:r>
                  <a:rPr lang="en-US">
                    <a:noFill/>
                  </a:rPr>
                  <a:t> </a:t>
                </a:r>
              </a:p>
            </p:txBody>
          </p:sp>
        </mc:Fallback>
      </mc:AlternateContent>
    </p:spTree>
    <p:extLst>
      <p:ext uri="{BB962C8B-B14F-4D97-AF65-F5344CB8AC3E}">
        <p14:creationId xmlns:p14="http://schemas.microsoft.com/office/powerpoint/2010/main" val="287882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DA79-DCFC-4AF8-96AD-1C6C5F41CE68}"/>
              </a:ext>
            </a:extLst>
          </p:cNvPr>
          <p:cNvSpPr>
            <a:spLocks noGrp="1"/>
          </p:cNvSpPr>
          <p:nvPr>
            <p:ph type="title"/>
          </p:nvPr>
        </p:nvSpPr>
        <p:spPr/>
        <p:txBody>
          <a:bodyPr/>
          <a:lstStyle/>
          <a:p>
            <a:r>
              <a:rPr lang="en-US" dirty="0"/>
              <a:t>STABLE MOTION: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38F38C-EB71-47CD-A074-C89C8C2E1F16}"/>
                  </a:ext>
                </a:extLst>
              </p:cNvPr>
              <p:cNvSpPr>
                <a:spLocks noGrp="1"/>
              </p:cNvSpPr>
              <p:nvPr>
                <p:ph idx="1"/>
              </p:nvPr>
            </p:nvSpPr>
            <p:spPr>
              <a:xfrm>
                <a:off x="628650" y="2512113"/>
                <a:ext cx="6332855" cy="916887"/>
              </a:xfrm>
            </p:spPr>
            <p:txBody>
              <a:bodyPr>
                <a:normAutofit fontScale="85000" lnSpcReduction="10000"/>
              </a:bodyPr>
              <a:lstStyle/>
              <a:p>
                <a:pPr marL="0" indent="0">
                  <a:buNone/>
                </a:pPr>
                <a:r>
                  <a:rPr lang="en-US" dirty="0"/>
                  <a:t>Low inclination,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2</m:t>
                        </m:r>
                      </m:sup>
                    </m:sSup>
                    <m:r>
                      <a:rPr lang="en-US" b="0" i="1" smtClean="0">
                        <a:latin typeface="Cambria Math" panose="02040503050406030204" pitchFamily="18" charset="0"/>
                      </a:rPr>
                      <m:t>&gt;1</m:t>
                    </m:r>
                  </m:oMath>
                </a14:m>
                <a:r>
                  <a:rPr lang="en-US" dirty="0"/>
                  <a:t>: eccentricity oscillates</a:t>
                </a:r>
              </a:p>
              <a:p>
                <a:pPr marL="0" indent="0">
                  <a:buNone/>
                </a:pPr>
                <a:r>
                  <a:rPr lang="en-US" dirty="0"/>
                  <a:t>Motion for Europa: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30</m:t>
                        </m:r>
                      </m:e>
                      <m:sup>
                        <m:r>
                          <a:rPr lang="en-US" b="0" i="1" smtClean="0">
                            <a:latin typeface="Cambria Math" panose="02040503050406030204" pitchFamily="18" charset="0"/>
                          </a:rPr>
                          <m:t>∘</m:t>
                        </m:r>
                      </m:sup>
                    </m:sSup>
                  </m:oMath>
                </a14:m>
                <a:r>
                  <a:rPr lang="en-US" dirty="0"/>
                  <a:t> inclination, </a:t>
                </a:r>
                <a14:m>
                  <m:oMath xmlns:m="http://schemas.openxmlformats.org/officeDocument/2006/math">
                    <m:r>
                      <a:rPr lang="en-US" b="0" i="1" smtClean="0">
                        <a:latin typeface="Cambria Math" panose="02040503050406030204" pitchFamily="18" charset="0"/>
                      </a:rPr>
                      <m:t>400</m:t>
                    </m:r>
                  </m:oMath>
                </a14:m>
                <a:r>
                  <a:rPr lang="en-US" dirty="0"/>
                  <a:t> km</a:t>
                </a:r>
              </a:p>
            </p:txBody>
          </p:sp>
        </mc:Choice>
        <mc:Fallback>
          <p:sp>
            <p:nvSpPr>
              <p:cNvPr id="3" name="Content Placeholder 2">
                <a:extLst>
                  <a:ext uri="{FF2B5EF4-FFF2-40B4-BE49-F238E27FC236}">
                    <a16:creationId xmlns:a16="http://schemas.microsoft.com/office/drawing/2014/main" id="{C038F38C-EB71-47CD-A074-C89C8C2E1F16}"/>
                  </a:ext>
                </a:extLst>
              </p:cNvPr>
              <p:cNvSpPr>
                <a:spLocks noGrp="1" noRot="1" noChangeAspect="1" noMove="1" noResize="1" noEditPoints="1" noAdjustHandles="1" noChangeArrowheads="1" noChangeShapeType="1" noTextEdit="1"/>
              </p:cNvSpPr>
              <p:nvPr>
                <p:ph idx="1"/>
              </p:nvPr>
            </p:nvSpPr>
            <p:spPr>
              <a:xfrm>
                <a:off x="628650" y="2512113"/>
                <a:ext cx="6332855" cy="916887"/>
              </a:xfrm>
              <a:blipFill>
                <a:blip r:embed="rId3"/>
                <a:stretch>
                  <a:fillRect l="-2887" t="-17219" r="-10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8E08C75-B6C2-48ED-AA02-68E5241C459D}"/>
              </a:ext>
            </a:extLst>
          </p:cNvPr>
          <p:cNvPicPr>
            <a:picLocks noChangeAspect="1"/>
          </p:cNvPicPr>
          <p:nvPr/>
        </p:nvPicPr>
        <p:blipFill>
          <a:blip r:embed="rId4"/>
          <a:stretch>
            <a:fillRect/>
          </a:stretch>
        </p:blipFill>
        <p:spPr>
          <a:xfrm>
            <a:off x="628650" y="3520440"/>
            <a:ext cx="3819144" cy="2727960"/>
          </a:xfrm>
          <a:prstGeom prst="rect">
            <a:avLst/>
          </a:prstGeom>
        </p:spPr>
      </p:pic>
      <p:pic>
        <p:nvPicPr>
          <p:cNvPr id="9" name="Picture 8">
            <a:extLst>
              <a:ext uri="{FF2B5EF4-FFF2-40B4-BE49-F238E27FC236}">
                <a16:creationId xmlns:a16="http://schemas.microsoft.com/office/drawing/2014/main" id="{1B17A261-6B83-4F92-B574-7A86A0A818B9}"/>
              </a:ext>
            </a:extLst>
          </p:cNvPr>
          <p:cNvPicPr>
            <a:picLocks noChangeAspect="1"/>
          </p:cNvPicPr>
          <p:nvPr/>
        </p:nvPicPr>
        <p:blipFill>
          <a:blip r:embed="rId5"/>
          <a:stretch>
            <a:fillRect/>
          </a:stretch>
        </p:blipFill>
        <p:spPr>
          <a:xfrm>
            <a:off x="4508753" y="3520440"/>
            <a:ext cx="3819145" cy="2727960"/>
          </a:xfrm>
          <a:prstGeom prst="rect">
            <a:avLst/>
          </a:prstGeom>
        </p:spPr>
      </p:pic>
    </p:spTree>
    <p:extLst>
      <p:ext uri="{BB962C8B-B14F-4D97-AF65-F5344CB8AC3E}">
        <p14:creationId xmlns:p14="http://schemas.microsoft.com/office/powerpoint/2010/main" val="128336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A35D-462E-4607-B844-0AD549A9892E}"/>
              </a:ext>
            </a:extLst>
          </p:cNvPr>
          <p:cNvSpPr>
            <a:spLocks noGrp="1"/>
          </p:cNvSpPr>
          <p:nvPr>
            <p:ph type="title"/>
          </p:nvPr>
        </p:nvSpPr>
        <p:spPr>
          <a:xfrm>
            <a:off x="628648" y="1363444"/>
            <a:ext cx="6332855" cy="462376"/>
          </a:xfrm>
        </p:spPr>
        <p:txBody>
          <a:bodyPr/>
          <a:lstStyle/>
          <a:p>
            <a:r>
              <a:rPr lang="en-US" dirty="0"/>
              <a:t>UNSTABLE MOTION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4772EB-E9D3-48F7-99FA-6903421B2C40}"/>
                  </a:ext>
                </a:extLst>
              </p:cNvPr>
              <p:cNvSpPr>
                <a:spLocks noGrp="1"/>
              </p:cNvSpPr>
              <p:nvPr>
                <p:ph idx="1"/>
              </p:nvPr>
            </p:nvSpPr>
            <p:spPr>
              <a:xfrm>
                <a:off x="628647" y="1997305"/>
                <a:ext cx="6332855" cy="1732227"/>
              </a:xfrm>
            </p:spPr>
            <p:txBody>
              <a:bodyPr>
                <a:normAutofit/>
              </a:bodyPr>
              <a:lstStyle/>
              <a:p>
                <a:pPr marL="0" indent="0">
                  <a:buNone/>
                </a:pPr>
                <a:r>
                  <a:rPr lang="en-US" sz="2400" dirty="0"/>
                  <a:t>High inclination,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𝛼</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&lt;1</m:t>
                    </m:r>
                  </m:oMath>
                </a14:m>
                <a:r>
                  <a:rPr lang="en-US" sz="2400" dirty="0"/>
                  <a:t>: 2 behaviors</a:t>
                </a:r>
              </a:p>
              <a:p>
                <a:r>
                  <a:rPr lang="en-US" sz="2400" dirty="0"/>
                  <a:t>Stable: can be used to circularize orbit</a:t>
                </a:r>
              </a:p>
              <a:p>
                <a:r>
                  <a:rPr lang="en-US" sz="2400" dirty="0"/>
                  <a:t>Unstable: limits lifetime of the orbiter</a:t>
                </a:r>
              </a:p>
              <a:p>
                <a:pPr marL="0" indent="0">
                  <a:buNone/>
                </a:pPr>
                <a:r>
                  <a:rPr lang="en-US" sz="2400" dirty="0"/>
                  <a:t>Motion for Europa: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60</m:t>
                        </m:r>
                      </m:e>
                      <m:sup>
                        <m:r>
                          <a:rPr lang="en-US" sz="2400" b="0" i="1" smtClean="0">
                            <a:latin typeface="Cambria Math" panose="02040503050406030204" pitchFamily="18" charset="0"/>
                          </a:rPr>
                          <m:t>∘</m:t>
                        </m:r>
                      </m:sup>
                    </m:sSup>
                  </m:oMath>
                </a14:m>
                <a:r>
                  <a:rPr lang="en-US" sz="2400" dirty="0"/>
                  <a:t> inclination, </a:t>
                </a:r>
                <a14:m>
                  <m:oMath xmlns:m="http://schemas.openxmlformats.org/officeDocument/2006/math">
                    <m:r>
                      <a:rPr lang="en-US" sz="2400" b="0" i="1" smtClean="0">
                        <a:latin typeface="Cambria Math" panose="02040503050406030204" pitchFamily="18" charset="0"/>
                      </a:rPr>
                      <m:t>400</m:t>
                    </m:r>
                  </m:oMath>
                </a14:m>
                <a:r>
                  <a:rPr lang="en-US" sz="2400" dirty="0"/>
                  <a:t> km </a:t>
                </a:r>
              </a:p>
            </p:txBody>
          </p:sp>
        </mc:Choice>
        <mc:Fallback>
          <p:sp>
            <p:nvSpPr>
              <p:cNvPr id="3" name="Content Placeholder 2">
                <a:extLst>
                  <a:ext uri="{FF2B5EF4-FFF2-40B4-BE49-F238E27FC236}">
                    <a16:creationId xmlns:a16="http://schemas.microsoft.com/office/drawing/2014/main" id="{764772EB-E9D3-48F7-99FA-6903421B2C40}"/>
                  </a:ext>
                </a:extLst>
              </p:cNvPr>
              <p:cNvSpPr>
                <a:spLocks noGrp="1" noRot="1" noChangeAspect="1" noMove="1" noResize="1" noEditPoints="1" noAdjustHandles="1" noChangeArrowheads="1" noChangeShapeType="1" noTextEdit="1"/>
              </p:cNvSpPr>
              <p:nvPr>
                <p:ph idx="1"/>
              </p:nvPr>
            </p:nvSpPr>
            <p:spPr>
              <a:xfrm>
                <a:off x="628647" y="1997305"/>
                <a:ext cx="6332855" cy="1732227"/>
              </a:xfrm>
              <a:blipFill>
                <a:blip r:embed="rId3"/>
                <a:stretch>
                  <a:fillRect l="-2887" t="-7394" b="-880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6864475-57E4-4592-BD7F-1674AC7F648A}"/>
              </a:ext>
            </a:extLst>
          </p:cNvPr>
          <p:cNvPicPr>
            <a:picLocks noChangeAspect="1"/>
          </p:cNvPicPr>
          <p:nvPr/>
        </p:nvPicPr>
        <p:blipFill>
          <a:blip r:embed="rId4"/>
          <a:stretch>
            <a:fillRect/>
          </a:stretch>
        </p:blipFill>
        <p:spPr>
          <a:xfrm>
            <a:off x="628647" y="3729533"/>
            <a:ext cx="3819144" cy="2727960"/>
          </a:xfrm>
          <a:prstGeom prst="rect">
            <a:avLst/>
          </a:prstGeom>
        </p:spPr>
      </p:pic>
      <p:pic>
        <p:nvPicPr>
          <p:cNvPr id="8" name="Picture 7">
            <a:extLst>
              <a:ext uri="{FF2B5EF4-FFF2-40B4-BE49-F238E27FC236}">
                <a16:creationId xmlns:a16="http://schemas.microsoft.com/office/drawing/2014/main" id="{018A222C-755B-47D4-B6E8-8CD824751443}"/>
              </a:ext>
            </a:extLst>
          </p:cNvPr>
          <p:cNvPicPr>
            <a:picLocks noChangeAspect="1"/>
          </p:cNvPicPr>
          <p:nvPr/>
        </p:nvPicPr>
        <p:blipFill>
          <a:blip r:embed="rId5"/>
          <a:stretch>
            <a:fillRect/>
          </a:stretch>
        </p:blipFill>
        <p:spPr>
          <a:xfrm>
            <a:off x="4447792" y="3729534"/>
            <a:ext cx="3819144" cy="2727960"/>
          </a:xfrm>
          <a:prstGeom prst="rect">
            <a:avLst/>
          </a:prstGeom>
        </p:spPr>
      </p:pic>
    </p:spTree>
    <p:extLst>
      <p:ext uri="{BB962C8B-B14F-4D97-AF65-F5344CB8AC3E}">
        <p14:creationId xmlns:p14="http://schemas.microsoft.com/office/powerpoint/2010/main" val="40043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E75B-D678-4D70-BBF4-D3091CFC45BE}"/>
              </a:ext>
            </a:extLst>
          </p:cNvPr>
          <p:cNvSpPr>
            <a:spLocks noGrp="1"/>
          </p:cNvSpPr>
          <p:nvPr>
            <p:ph type="title"/>
          </p:nvPr>
        </p:nvSpPr>
        <p:spPr/>
        <p:txBody>
          <a:bodyPr/>
          <a:lstStyle/>
          <a:p>
            <a:r>
              <a:rPr lang="en-US" dirty="0"/>
              <a:t>APPLICATION TO JUICE</a:t>
            </a:r>
          </a:p>
        </p:txBody>
      </p:sp>
      <p:sp>
        <p:nvSpPr>
          <p:cNvPr id="3" name="Content Placeholder 2">
            <a:extLst>
              <a:ext uri="{FF2B5EF4-FFF2-40B4-BE49-F238E27FC236}">
                <a16:creationId xmlns:a16="http://schemas.microsoft.com/office/drawing/2014/main" id="{C56AA397-144D-4FA8-BCB7-2797F9F4887C}"/>
              </a:ext>
            </a:extLst>
          </p:cNvPr>
          <p:cNvSpPr>
            <a:spLocks noGrp="1"/>
          </p:cNvSpPr>
          <p:nvPr>
            <p:ph idx="1"/>
          </p:nvPr>
        </p:nvSpPr>
        <p:spPr>
          <a:xfrm>
            <a:off x="628650" y="2512113"/>
            <a:ext cx="6332855" cy="1351227"/>
          </a:xfrm>
        </p:spPr>
        <p:txBody>
          <a:bodyPr>
            <a:normAutofit/>
          </a:bodyPr>
          <a:lstStyle/>
          <a:p>
            <a:pPr marL="0" indent="0">
              <a:buNone/>
            </a:pPr>
            <a:r>
              <a:rPr lang="en-US" sz="2400" dirty="0"/>
              <a:t>ESA’s JUICE to orbit Ganymede</a:t>
            </a:r>
          </a:p>
          <a:p>
            <a:r>
              <a:rPr lang="en-US" sz="2400" dirty="0"/>
              <a:t>High eccentricity: reasonable predictions</a:t>
            </a:r>
          </a:p>
          <a:p>
            <a:r>
              <a:rPr lang="en-US" sz="2400" dirty="0"/>
              <a:t>Leverage the stable mode, eventual impact</a:t>
            </a:r>
          </a:p>
        </p:txBody>
      </p:sp>
      <p:pic>
        <p:nvPicPr>
          <p:cNvPr id="5" name="Picture 4">
            <a:extLst>
              <a:ext uri="{FF2B5EF4-FFF2-40B4-BE49-F238E27FC236}">
                <a16:creationId xmlns:a16="http://schemas.microsoft.com/office/drawing/2014/main" id="{872A1C14-8002-44F3-A9E9-B81E85615172}"/>
              </a:ext>
            </a:extLst>
          </p:cNvPr>
          <p:cNvPicPr>
            <a:picLocks noChangeAspect="1"/>
          </p:cNvPicPr>
          <p:nvPr/>
        </p:nvPicPr>
        <p:blipFill>
          <a:blip r:embed="rId3"/>
          <a:stretch>
            <a:fillRect/>
          </a:stretch>
        </p:blipFill>
        <p:spPr>
          <a:xfrm>
            <a:off x="628650" y="3798114"/>
            <a:ext cx="3819144" cy="2727960"/>
          </a:xfrm>
          <a:prstGeom prst="rect">
            <a:avLst/>
          </a:prstGeom>
        </p:spPr>
      </p:pic>
      <p:pic>
        <p:nvPicPr>
          <p:cNvPr id="8" name="Picture 7">
            <a:extLst>
              <a:ext uri="{FF2B5EF4-FFF2-40B4-BE49-F238E27FC236}">
                <a16:creationId xmlns:a16="http://schemas.microsoft.com/office/drawing/2014/main" id="{612CAEEC-CF23-4DCE-AC91-BD65C403F65B}"/>
              </a:ext>
            </a:extLst>
          </p:cNvPr>
          <p:cNvPicPr>
            <a:picLocks noChangeAspect="1"/>
          </p:cNvPicPr>
          <p:nvPr/>
        </p:nvPicPr>
        <p:blipFill>
          <a:blip r:embed="rId4"/>
          <a:stretch>
            <a:fillRect/>
          </a:stretch>
        </p:blipFill>
        <p:spPr>
          <a:xfrm>
            <a:off x="4447794" y="3863340"/>
            <a:ext cx="3720846" cy="2657747"/>
          </a:xfrm>
          <a:prstGeom prst="rect">
            <a:avLst/>
          </a:prstGeom>
        </p:spPr>
      </p:pic>
    </p:spTree>
    <p:extLst>
      <p:ext uri="{BB962C8B-B14F-4D97-AF65-F5344CB8AC3E}">
        <p14:creationId xmlns:p14="http://schemas.microsoft.com/office/powerpoint/2010/main" val="889642573"/>
      </p:ext>
    </p:extLst>
  </p:cSld>
  <p:clrMapOvr>
    <a:masterClrMapping/>
  </p:clrMapOvr>
</p:sld>
</file>

<file path=ppt/theme/theme1.xml><?xml version="1.0" encoding="utf-8"?>
<a:theme xmlns:a="http://schemas.openxmlformats.org/drawingml/2006/main" name="Office Theme">
  <a:themeElements>
    <a:clrScheme name="Purdue Brand Colors Accessible">
      <a:dk1>
        <a:srgbClr val="000000"/>
      </a:dk1>
      <a:lt1>
        <a:srgbClr val="FFFFFF"/>
      </a:lt1>
      <a:dk2>
        <a:srgbClr val="B1810B"/>
      </a:dk2>
      <a:lt2>
        <a:srgbClr val="BAA892"/>
      </a:lt2>
      <a:accent1>
        <a:srgbClr val="4D4038"/>
      </a:accent1>
      <a:accent2>
        <a:srgbClr val="FF9B1A"/>
      </a:accent2>
      <a:accent3>
        <a:srgbClr val="BAA892"/>
      </a:accent3>
      <a:accent4>
        <a:srgbClr val="FFD100"/>
      </a:accent4>
      <a:accent5>
        <a:srgbClr val="6B4536"/>
      </a:accent5>
      <a:accent6>
        <a:srgbClr val="5B6870"/>
      </a:accent6>
      <a:hlink>
        <a:srgbClr val="B1810B"/>
      </a:hlink>
      <a:folHlink>
        <a:srgbClr val="B1810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9CEB2052-4770-7940-AE3E-2449DE1F99F7}" vid="{29D09F12-152B-B24F-B283-6FF75577CF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PPT_Temp1_Normal_Alternate_Fonts</Template>
  <TotalTime>0</TotalTime>
  <Words>730</Words>
  <Application>Microsoft Office PowerPoint</Application>
  <PresentationFormat>On-screen Show (4:3)</PresentationFormat>
  <Paragraphs>71</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Bold</vt:lpstr>
      <vt:lpstr>Calibri</vt:lpstr>
      <vt:lpstr>Cambria Math</vt:lpstr>
      <vt:lpstr>Impact</vt:lpstr>
      <vt:lpstr>Office Theme</vt:lpstr>
      <vt:lpstr>Motion Of an orbiter under tidal perturbations</vt:lpstr>
      <vt:lpstr>MOTIVATION</vt:lpstr>
      <vt:lpstr>MODEL: SCHEERES</vt:lpstr>
      <vt:lpstr>ANALYTIC Equations of MOTION</vt:lpstr>
      <vt:lpstr>STABLE MOTION:</vt:lpstr>
      <vt:lpstr>UNSTABLE MOTION</vt:lpstr>
      <vt:lpstr>APPLICATION TO JUICE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2016-08-04T21:32:23Z</cp:lastPrinted>
  <dcterms:created xsi:type="dcterms:W3CDTF">2018-04-20T17:18:29Z</dcterms:created>
  <dcterms:modified xsi:type="dcterms:W3CDTF">2018-04-20T19:09:45Z</dcterms:modified>
</cp:coreProperties>
</file>