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5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7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7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C5E9-4D7C-4F7F-8F09-6DF95D3E91D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9790-A2D3-4FAB-84FC-6ED7C9EED5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9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16799" y="130545"/>
            <a:ext cx="10912932" cy="6560434"/>
            <a:chOff x="216799" y="130545"/>
            <a:chExt cx="10912932" cy="656043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57" y="130545"/>
              <a:ext cx="3524742" cy="428684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3" t="22794" r="11250" b="24048"/>
            <a:stretch/>
          </p:blipFill>
          <p:spPr>
            <a:xfrm>
              <a:off x="216799" y="3630979"/>
              <a:ext cx="3528000" cy="30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523" y="130545"/>
              <a:ext cx="3524742" cy="428684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5" t="22445" r="9403" b="32939"/>
            <a:stretch/>
          </p:blipFill>
          <p:spPr>
            <a:xfrm>
              <a:off x="3912523" y="3630979"/>
              <a:ext cx="3524742" cy="3060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989" y="130545"/>
              <a:ext cx="3524742" cy="4286848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0" t="18345" r="12400" b="31359"/>
            <a:stretch/>
          </p:blipFill>
          <p:spPr>
            <a:xfrm>
              <a:off x="7608247" y="3630979"/>
              <a:ext cx="3521484" cy="30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23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Badier</dc:creator>
  <cp:lastModifiedBy>Emmanuel Badier</cp:lastModifiedBy>
  <cp:revision>5</cp:revision>
  <dcterms:created xsi:type="dcterms:W3CDTF">2021-04-09T21:30:49Z</dcterms:created>
  <dcterms:modified xsi:type="dcterms:W3CDTF">2021-04-12T21:25:20Z</dcterms:modified>
</cp:coreProperties>
</file>