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80" d="100"/>
          <a:sy n="80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5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7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3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7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4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36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C5E9-4D7C-4F7F-8F09-6DF95D3E91D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6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16798" y="130545"/>
            <a:ext cx="10919449" cy="6560434"/>
            <a:chOff x="216798" y="130545"/>
            <a:chExt cx="10919449" cy="6560434"/>
          </a:xfrm>
        </p:grpSpPr>
        <p:grpSp>
          <p:nvGrpSpPr>
            <p:cNvPr id="11" name="Groupe 10"/>
            <p:cNvGrpSpPr/>
            <p:nvPr/>
          </p:nvGrpSpPr>
          <p:grpSpPr>
            <a:xfrm>
              <a:off x="216799" y="130545"/>
              <a:ext cx="10919448" cy="6560434"/>
              <a:chOff x="216799" y="130545"/>
              <a:chExt cx="10919448" cy="6560434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057" y="130545"/>
                <a:ext cx="3524742" cy="4286848"/>
              </a:xfrm>
              <a:prstGeom prst="rect">
                <a:avLst/>
              </a:prstGeom>
            </p:spPr>
          </p:pic>
          <p:pic>
            <p:nvPicPr>
              <p:cNvPr id="5" name="Imag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3" t="22794" r="11250" b="24048"/>
              <a:stretch/>
            </p:blipFill>
            <p:spPr>
              <a:xfrm>
                <a:off x="216799" y="3630979"/>
                <a:ext cx="3528000" cy="3060000"/>
              </a:xfrm>
              <a:prstGeom prst="rect">
                <a:avLst/>
              </a:prstGeom>
            </p:spPr>
          </p:pic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2523" y="130545"/>
                <a:ext cx="3524742" cy="4286848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05" t="22445" r="9403" b="32939"/>
              <a:stretch/>
            </p:blipFill>
            <p:spPr>
              <a:xfrm>
                <a:off x="3912523" y="3630979"/>
                <a:ext cx="3528000" cy="3060000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4989" y="130545"/>
                <a:ext cx="3524742" cy="4286848"/>
              </a:xfrm>
              <a:prstGeom prst="rect">
                <a:avLst/>
              </a:prstGeom>
            </p:spPr>
          </p:pic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0" t="18345" r="12400" b="31359"/>
              <a:stretch/>
            </p:blipFill>
            <p:spPr>
              <a:xfrm>
                <a:off x="7608247" y="3630979"/>
                <a:ext cx="3528000" cy="3060000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216798" y="3585411"/>
              <a:ext cx="10919449" cy="151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8223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Badier</dc:creator>
  <cp:lastModifiedBy>Emmanuel Badier</cp:lastModifiedBy>
  <cp:revision>3</cp:revision>
  <dcterms:created xsi:type="dcterms:W3CDTF">2021-04-09T21:30:49Z</dcterms:created>
  <dcterms:modified xsi:type="dcterms:W3CDTF">2021-04-09T21:51:56Z</dcterms:modified>
</cp:coreProperties>
</file>