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4" r:id="rId9"/>
    <p:sldId id="272" r:id="rId10"/>
    <p:sldId id="27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07" autoAdjust="0"/>
  </p:normalViewPr>
  <p:slideViewPr>
    <p:cSldViewPr>
      <p:cViewPr varScale="1">
        <p:scale>
          <a:sx n="91" d="100"/>
          <a:sy n="91" d="100"/>
        </p:scale>
        <p:origin x="5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9EE7E-84B9-4E33-8709-DBA664B2DB91}" type="datetimeFigureOut">
              <a:rPr lang="fr-FR" smtClean="0"/>
              <a:t>04/09/2018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E3C07-F8FE-41AC-8CA2-B16D5ABD7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0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E3C07-F8FE-41AC-8CA2-B16D5ABD702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3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avec les Timeline : Update &amp; </a:t>
            </a:r>
            <a:r>
              <a:rPr lang="fr-FR" dirty="0" err="1"/>
              <a:t>FixedUpdate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E3C07-F8FE-41AC-8CA2-B16D5ABD702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65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E3C07-F8FE-41AC-8CA2-B16D5ABD702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44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E3C07-F8FE-41AC-8CA2-B16D5ABD702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2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Unity3D Formation</a:t>
            </a:r>
          </a:p>
        </p:txBody>
      </p:sp>
    </p:spTree>
    <p:extLst>
      <p:ext uri="{BB962C8B-B14F-4D97-AF65-F5344CB8AC3E}">
        <p14:creationId xmlns:p14="http://schemas.microsoft.com/office/powerpoint/2010/main" val="380660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9192D-772A-4225-A898-7022699D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219794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Unity3D &amp; Git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You should use </a:t>
            </a:r>
            <a:r>
              <a:rPr lang="en-US" dirty="0" err="1"/>
              <a:t>Git</a:t>
            </a:r>
            <a:r>
              <a:rPr lang="en-US" dirty="0"/>
              <a:t> with Unity3D !</a:t>
            </a:r>
          </a:p>
          <a:p>
            <a:pPr marL="514350" indent="-514350">
              <a:buAutoNum type="arabicParenR"/>
            </a:pPr>
            <a:r>
              <a:rPr lang="en-US" dirty="0"/>
              <a:t>Edit &gt; Settings &gt; Editor : Visible Meta Files</a:t>
            </a:r>
          </a:p>
          <a:p>
            <a:pPr marL="0" indent="0">
              <a:buNone/>
            </a:pPr>
            <a:r>
              <a:rPr lang="en-US" dirty="0"/>
              <a:t>Meta files contain </a:t>
            </a:r>
            <a:r>
              <a:rPr lang="en-US" dirty="0" err="1"/>
              <a:t>informations</a:t>
            </a:r>
            <a:r>
              <a:rPr lang="en-US" dirty="0"/>
              <a:t> that need to be shared between developers !</a:t>
            </a:r>
          </a:p>
          <a:p>
            <a:pPr marL="0" indent="0">
              <a:buNone/>
            </a:pPr>
            <a:r>
              <a:rPr lang="en-US" dirty="0"/>
              <a:t>3) Only Commit Assets &amp; </a:t>
            </a:r>
            <a:r>
              <a:rPr lang="en-US" dirty="0" err="1"/>
              <a:t>ProjectSettings</a:t>
            </a:r>
            <a:r>
              <a:rPr lang="en-US" dirty="0"/>
              <a:t> </a:t>
            </a:r>
            <a:r>
              <a:rPr lang="en-US" dirty="0" err="1"/>
              <a:t>dirs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(.</a:t>
            </a:r>
            <a:r>
              <a:rPr lang="en-US" dirty="0" err="1"/>
              <a:t>gitignore</a:t>
            </a:r>
            <a:r>
              <a:rPr lang="en-US" dirty="0"/>
              <a:t> file)</a:t>
            </a:r>
          </a:p>
          <a:p>
            <a:pPr marL="0" indent="0">
              <a:buNone/>
            </a:pPr>
            <a:r>
              <a:rPr lang="en-US" dirty="0"/>
              <a:t>4) Remove operations only in </a:t>
            </a:r>
            <a:r>
              <a:rPr lang="en-US" dirty="0" err="1"/>
              <a:t>UnityEditor</a:t>
            </a:r>
            <a:r>
              <a:rPr lang="en-US" dirty="0"/>
              <a:t> !</a:t>
            </a:r>
          </a:p>
          <a:p>
            <a:pPr marL="0" indent="0">
              <a:buNone/>
            </a:pPr>
            <a:r>
              <a:rPr lang="en-US" dirty="0"/>
              <a:t>5) Always Add before Commit : Unity can generate files (meta files especially)</a:t>
            </a:r>
          </a:p>
        </p:txBody>
      </p:sp>
    </p:spTree>
    <p:extLst>
      <p:ext uri="{BB962C8B-B14F-4D97-AF65-F5344CB8AC3E}">
        <p14:creationId xmlns:p14="http://schemas.microsoft.com/office/powerpoint/2010/main" val="372149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Why Unity3D ?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1000" y="12954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User-friendly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Very Good Support (Community, Forums)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High Quality integrated tools (Physics, Lightning, Rendering, Animation,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IT’S FREE !!!!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Others Game Engines not that easy !</a:t>
            </a:r>
          </a:p>
          <a:p>
            <a:r>
              <a:rPr lang="en-US" sz="3600" dirty="0"/>
              <a:t>Unreal Engine / CryEngine / Source / Godot</a:t>
            </a:r>
          </a:p>
        </p:txBody>
      </p:sp>
    </p:spTree>
    <p:extLst>
      <p:ext uri="{BB962C8B-B14F-4D97-AF65-F5344CB8AC3E}">
        <p14:creationId xmlns:p14="http://schemas.microsoft.com/office/powerpoint/2010/main" val="195190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Unity3D Interface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Scene / Game views</a:t>
            </a:r>
          </a:p>
          <a:p>
            <a:endParaRPr lang="en-US" dirty="0"/>
          </a:p>
          <a:p>
            <a:r>
              <a:rPr lang="en-US" dirty="0"/>
              <a:t>Hierarchy / Project tabs</a:t>
            </a:r>
          </a:p>
          <a:p>
            <a:endParaRPr lang="en-US" dirty="0"/>
          </a:p>
          <a:p>
            <a:r>
              <a:rPr lang="en-US" dirty="0"/>
              <a:t>Console / Profiler tabs</a:t>
            </a:r>
          </a:p>
          <a:p>
            <a:endParaRPr lang="en-US" dirty="0"/>
          </a:p>
          <a:p>
            <a:r>
              <a:rPr lang="en-US" dirty="0"/>
              <a:t>The Inspector</a:t>
            </a:r>
          </a:p>
          <a:p>
            <a:endParaRPr lang="en-US" dirty="0"/>
          </a:p>
          <a:p>
            <a:r>
              <a:rPr lang="en-US" dirty="0"/>
              <a:t>Other windows (Audio, Animation, Animator, Lightning, Navigation)</a:t>
            </a:r>
          </a:p>
        </p:txBody>
      </p:sp>
    </p:spTree>
    <p:extLst>
      <p:ext uri="{BB962C8B-B14F-4D97-AF65-F5344CB8AC3E}">
        <p14:creationId xmlns:p14="http://schemas.microsoft.com/office/powerpoint/2010/main" val="34312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Unity3D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1) Set your Keys in Edit &gt; Preferences !</a:t>
            </a:r>
          </a:p>
          <a:p>
            <a:pPr marL="0" indent="0">
              <a:buNone/>
            </a:pPr>
            <a:r>
              <a:rPr lang="en-US" dirty="0"/>
              <a:t>2) Take a look at the Project settings :</a:t>
            </a:r>
          </a:p>
          <a:p>
            <a:pPr>
              <a:buFontTx/>
              <a:buChar char="-"/>
            </a:pPr>
            <a:r>
              <a:rPr lang="en-US" dirty="0"/>
              <a:t>Input</a:t>
            </a:r>
          </a:p>
          <a:p>
            <a:pPr>
              <a:buFontTx/>
              <a:buChar char="-"/>
            </a:pPr>
            <a:r>
              <a:rPr lang="en-US" dirty="0"/>
              <a:t>Tags &amp; Layers</a:t>
            </a:r>
          </a:p>
          <a:p>
            <a:pPr>
              <a:buFontTx/>
              <a:buChar char="-"/>
            </a:pPr>
            <a:r>
              <a:rPr lang="en-US" dirty="0"/>
              <a:t>Audio / Time / Physics</a:t>
            </a:r>
          </a:p>
          <a:p>
            <a:pPr>
              <a:buFontTx/>
              <a:buChar char="-"/>
            </a:pPr>
            <a:r>
              <a:rPr lang="en-US" dirty="0"/>
              <a:t>Quality / Graphics</a:t>
            </a:r>
          </a:p>
          <a:p>
            <a:pPr>
              <a:buFontTx/>
              <a:buChar char="-"/>
            </a:pPr>
            <a:r>
              <a:rPr lang="en-US" dirty="0"/>
              <a:t>Network</a:t>
            </a:r>
          </a:p>
          <a:p>
            <a:pPr>
              <a:buFontTx/>
              <a:buChar char="-"/>
            </a:pPr>
            <a:r>
              <a:rPr lang="en-US" dirty="0"/>
              <a:t>Editor</a:t>
            </a:r>
          </a:p>
          <a:p>
            <a:pPr>
              <a:buFontTx/>
              <a:buChar char="-"/>
            </a:pPr>
            <a:r>
              <a:rPr lang="en-US" dirty="0"/>
              <a:t>Script Execution Order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3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Drag an object in the scene</a:t>
            </a:r>
          </a:p>
          <a:p>
            <a:pPr marL="514350" indent="-514350">
              <a:buAutoNum type="arabicParenR"/>
            </a:pPr>
            <a:r>
              <a:rPr lang="en-US" dirty="0"/>
              <a:t>Give it a </a:t>
            </a:r>
            <a:r>
              <a:rPr lang="en-US" dirty="0" err="1"/>
              <a:t>behaviour</a:t>
            </a:r>
            <a:r>
              <a:rPr lang="en-US" dirty="0"/>
              <a:t> (</a:t>
            </a:r>
            <a:r>
              <a:rPr lang="en-US" dirty="0" err="1"/>
              <a:t>MonoBehaviour</a:t>
            </a:r>
            <a:r>
              <a:rPr lang="en-US" dirty="0"/>
              <a:t>)</a:t>
            </a:r>
          </a:p>
          <a:p>
            <a:r>
              <a:rPr lang="en-US" dirty="0"/>
              <a:t>Awake() : </a:t>
            </a:r>
            <a:r>
              <a:rPr lang="en-US" dirty="0" err="1"/>
              <a:t>Init</a:t>
            </a:r>
            <a:r>
              <a:rPr lang="en-US" dirty="0"/>
              <a:t> 1</a:t>
            </a:r>
          </a:p>
          <a:p>
            <a:r>
              <a:rPr lang="en-US" dirty="0"/>
              <a:t>Start() : </a:t>
            </a:r>
            <a:r>
              <a:rPr lang="en-US" dirty="0" err="1"/>
              <a:t>Init</a:t>
            </a:r>
            <a:r>
              <a:rPr lang="en-US" dirty="0"/>
              <a:t> 2</a:t>
            </a:r>
          </a:p>
          <a:p>
            <a:r>
              <a:rPr lang="en-US" dirty="0"/>
              <a:t>Update() : Game loop, animate things here !</a:t>
            </a:r>
          </a:p>
          <a:p>
            <a:r>
              <a:rPr lang="en-US" dirty="0" err="1"/>
              <a:t>LateUpdate</a:t>
            </a:r>
            <a:r>
              <a:rPr lang="en-US" dirty="0"/>
              <a:t>() : Finalize Animations</a:t>
            </a:r>
          </a:p>
          <a:p>
            <a:r>
              <a:rPr lang="en-US" dirty="0" err="1"/>
              <a:t>OnEnable</a:t>
            </a:r>
            <a:r>
              <a:rPr lang="en-US" dirty="0"/>
              <a:t>() / </a:t>
            </a:r>
            <a:r>
              <a:rPr lang="en-US" dirty="0" err="1"/>
              <a:t>OnDisable</a:t>
            </a:r>
            <a:r>
              <a:rPr lang="en-US" dirty="0"/>
              <a:t>()</a:t>
            </a:r>
          </a:p>
          <a:p>
            <a:r>
              <a:rPr lang="en-US" dirty="0" err="1"/>
              <a:t>OnDestroy</a:t>
            </a:r>
            <a:r>
              <a:rPr lang="en-US" dirty="0"/>
              <a:t>() : Clean up if you need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https://docs.unity3d.com/Manual/ExecutionOrder.html</a:t>
            </a:r>
          </a:p>
        </p:txBody>
      </p:sp>
    </p:spTree>
    <p:extLst>
      <p:ext uri="{BB962C8B-B14F-4D97-AF65-F5344CB8AC3E}">
        <p14:creationId xmlns:p14="http://schemas.microsoft.com/office/powerpoint/2010/main" val="227758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Physics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Collider: the physical shape of your object</a:t>
            </a:r>
          </a:p>
          <a:p>
            <a:pPr marL="514350" indent="-514350">
              <a:buAutoNum type="arabicParenR"/>
            </a:pPr>
            <a:r>
              <a:rPr lang="en-US" dirty="0" err="1"/>
              <a:t>RigidBody</a:t>
            </a:r>
            <a:r>
              <a:rPr lang="en-US" dirty="0"/>
              <a:t>: Make your object react to Physics</a:t>
            </a:r>
          </a:p>
          <a:p>
            <a:endParaRPr lang="en-US" dirty="0"/>
          </a:p>
          <a:p>
            <a:r>
              <a:rPr lang="en-US" dirty="0"/>
              <a:t>All the code dealing with </a:t>
            </a:r>
            <a:r>
              <a:rPr lang="en-US" dirty="0" err="1"/>
              <a:t>RigidBody</a:t>
            </a:r>
            <a:r>
              <a:rPr lang="en-US" dirty="0"/>
              <a:t> should be put in </a:t>
            </a:r>
            <a:r>
              <a:rPr lang="en-US" dirty="0" err="1"/>
              <a:t>FixedUpdate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 err="1"/>
              <a:t>FixedUpdate</a:t>
            </a:r>
            <a:r>
              <a:rPr lang="en-US" dirty="0"/>
              <a:t>() is Unity Physics loop, </a:t>
            </a:r>
            <a:r>
              <a:rPr lang="en-US" dirty="0" err="1"/>
              <a:t>timestep</a:t>
            </a:r>
            <a:r>
              <a:rPr lang="en-US" dirty="0"/>
              <a:t> is constant</a:t>
            </a:r>
          </a:p>
          <a:p>
            <a:endParaRPr lang="en-US" dirty="0"/>
          </a:p>
          <a:p>
            <a:r>
              <a:rPr lang="en-US" dirty="0"/>
              <a:t>Update() &amp; </a:t>
            </a:r>
            <a:r>
              <a:rPr lang="en-US" dirty="0" err="1"/>
              <a:t>LateUpdate</a:t>
            </a:r>
            <a:r>
              <a:rPr lang="en-US" dirty="0"/>
              <a:t>() are not !</a:t>
            </a:r>
          </a:p>
        </p:txBody>
      </p:sp>
    </p:spTree>
    <p:extLst>
      <p:ext uri="{BB962C8B-B14F-4D97-AF65-F5344CB8AC3E}">
        <p14:creationId xmlns:p14="http://schemas.microsoft.com/office/powerpoint/2010/main" val="335089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Lighting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Setup your static environment: all the non-moving object should be set to static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Setup your lights in the scene: place your Sun, your </a:t>
            </a:r>
            <a:r>
              <a:rPr lang="en-US" dirty="0" err="1"/>
              <a:t>realtime</a:t>
            </a:r>
            <a:r>
              <a:rPr lang="en-US" dirty="0"/>
              <a:t> lights,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STATIC LIGHTS SHOULD BE BAKED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GI: Light rays can bounce on surfaces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2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Game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Understand </a:t>
            </a:r>
            <a:r>
              <a:rPr lang="en-US" dirty="0" err="1"/>
              <a:t>MonoBehaviour</a:t>
            </a:r>
            <a:r>
              <a:rPr lang="en-US" dirty="0"/>
              <a:t> Methods</a:t>
            </a:r>
          </a:p>
          <a:p>
            <a:pPr marL="514350" indent="-514350">
              <a:buAutoNum type="arabicParenR"/>
            </a:pPr>
            <a:r>
              <a:rPr lang="en-US" dirty="0"/>
              <a:t>Create Controllable Player (Input &amp; Camera)</a:t>
            </a:r>
          </a:p>
          <a:p>
            <a:pPr marL="514350" indent="-514350">
              <a:buAutoNum type="arabicParenR"/>
            </a:pPr>
            <a:r>
              <a:rPr lang="en-US" dirty="0"/>
              <a:t>Add a terrain (heightmap, textures, details)</a:t>
            </a:r>
          </a:p>
          <a:p>
            <a:pPr marL="514350" indent="-514350">
              <a:buAutoNum type="arabicParenR"/>
            </a:pPr>
            <a:r>
              <a:rPr lang="en-US" dirty="0"/>
              <a:t>Add Tree &amp; Wind</a:t>
            </a:r>
          </a:p>
          <a:p>
            <a:pPr marL="514350" indent="-514350">
              <a:buAutoNum type="arabicParenR"/>
            </a:pPr>
            <a:r>
              <a:rPr lang="en-US" dirty="0"/>
              <a:t>Add Physics to the Player</a:t>
            </a:r>
          </a:p>
          <a:p>
            <a:pPr marL="514350" indent="-514350">
              <a:buAutoNum type="arabicParenR"/>
            </a:pPr>
            <a:r>
              <a:rPr lang="en-US" dirty="0"/>
              <a:t>Add World bounds</a:t>
            </a:r>
          </a:p>
          <a:p>
            <a:pPr marL="514350" indent="-514350">
              <a:buAutoNum type="arabicParenR"/>
            </a:pPr>
            <a:r>
              <a:rPr lang="en-US" dirty="0"/>
              <a:t>Add Bonus objects, then procedurally</a:t>
            </a:r>
          </a:p>
          <a:p>
            <a:pPr marL="514350" indent="-514350">
              <a:buAutoNum type="arabicParenR"/>
            </a:pPr>
            <a:r>
              <a:rPr lang="en-US" dirty="0"/>
              <a:t>Add a Game logic</a:t>
            </a:r>
          </a:p>
          <a:p>
            <a:pPr marL="514350" indent="-514350">
              <a:buAutoNum type="arabicParenR"/>
            </a:pPr>
            <a:r>
              <a:rPr lang="en-US" dirty="0"/>
              <a:t>Add UI : Text </a:t>
            </a:r>
            <a:r>
              <a:rPr lang="en-US" dirty="0" err="1"/>
              <a:t>infos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9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Animation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Bonhomme creation</a:t>
            </a:r>
          </a:p>
          <a:p>
            <a:pPr>
              <a:buFontTx/>
              <a:buChar char="-"/>
            </a:pPr>
            <a:r>
              <a:rPr lang="en-US" dirty="0"/>
              <a:t>Transforms’ hierarchy</a:t>
            </a:r>
          </a:p>
          <a:p>
            <a:pPr>
              <a:buFontTx/>
              <a:buChar char="-"/>
            </a:pPr>
            <a:r>
              <a:rPr lang="en-US" dirty="0"/>
              <a:t>Cubes for body parts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Walk animation 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Drive animation using speed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Mecanim</a:t>
            </a:r>
            <a:r>
              <a:rPr lang="en-US" dirty="0"/>
              <a:t>: Unity animation system</a:t>
            </a:r>
          </a:p>
          <a:p>
            <a:pPr marL="0" indent="0">
              <a:buNone/>
            </a:pPr>
            <a:r>
              <a:rPr lang="en-US" dirty="0"/>
              <a:t>- Play / blend / mix animations can be done graphically (animations states, blend trees).</a:t>
            </a:r>
          </a:p>
          <a:p>
            <a:pPr marL="0" indent="0">
              <a:buNone/>
            </a:pPr>
            <a:r>
              <a:rPr lang="en-US" dirty="0"/>
              <a:t>- You should use it when dealing with Humanoids:</a:t>
            </a:r>
          </a:p>
          <a:p>
            <a:pPr marL="0" indent="0">
              <a:buNone/>
            </a:pPr>
            <a:r>
              <a:rPr lang="en-US" dirty="0"/>
              <a:t>you can reuse your animations on different avatars !</a:t>
            </a:r>
          </a:p>
          <a:p>
            <a:pPr marL="0" indent="0">
              <a:buNone/>
            </a:pPr>
            <a:r>
              <a:rPr lang="en-US" dirty="0"/>
              <a:t>(motion retargeting)</a:t>
            </a:r>
          </a:p>
        </p:txBody>
      </p:sp>
    </p:spTree>
    <p:extLst>
      <p:ext uri="{BB962C8B-B14F-4D97-AF65-F5344CB8AC3E}">
        <p14:creationId xmlns:p14="http://schemas.microsoft.com/office/powerpoint/2010/main" val="224590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493</Words>
  <Application>Microsoft Office PowerPoint</Application>
  <PresentationFormat>Affichage à l'écran (4:3)</PresentationFormat>
  <Paragraphs>96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Unity3D Formation</vt:lpstr>
      <vt:lpstr>1. Why Unity3D ?</vt:lpstr>
      <vt:lpstr>2. Unity3D Interface </vt:lpstr>
      <vt:lpstr>3. Unity3D Configuration</vt:lpstr>
      <vt:lpstr>4. GameObject</vt:lpstr>
      <vt:lpstr>5. Physics</vt:lpstr>
      <vt:lpstr>8. Lighting</vt:lpstr>
      <vt:lpstr>6. Game</vt:lpstr>
      <vt:lpstr>7. Animation</vt:lpstr>
      <vt:lpstr>Annexes</vt:lpstr>
      <vt:lpstr>9. Unity3D &amp;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 Unity 3D</dc:title>
  <dc:creator>BADIER Emmanuel</dc:creator>
  <cp:lastModifiedBy>Emmanuel Badier</cp:lastModifiedBy>
  <cp:revision>50</cp:revision>
  <dcterms:created xsi:type="dcterms:W3CDTF">2006-08-16T00:00:00Z</dcterms:created>
  <dcterms:modified xsi:type="dcterms:W3CDTF">2018-09-04T14:59:20Z</dcterms:modified>
</cp:coreProperties>
</file>