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1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Tuto</a:t>
            </a:r>
            <a:r>
              <a:rPr lang="en-US" dirty="0" smtClean="0"/>
              <a:t> Unity3D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&amp;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You should use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with Unity3D </a:t>
            </a:r>
            <a:r>
              <a:rPr lang="en-US" dirty="0" smtClean="0"/>
              <a:t>!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Edit &gt; Settings &gt; Editor : Visible Meta Files</a:t>
            </a:r>
          </a:p>
          <a:p>
            <a:pPr marL="0" indent="0">
              <a:buNone/>
            </a:pPr>
            <a:r>
              <a:rPr lang="en-US" dirty="0" smtClean="0"/>
              <a:t>Meta files contain </a:t>
            </a:r>
            <a:r>
              <a:rPr lang="en-US" dirty="0" err="1" smtClean="0"/>
              <a:t>informations</a:t>
            </a:r>
            <a:r>
              <a:rPr lang="en-US" dirty="0" smtClean="0"/>
              <a:t> that need to be shared between developers !</a:t>
            </a:r>
          </a:p>
          <a:p>
            <a:pPr marL="0" indent="0">
              <a:buNone/>
            </a:pPr>
            <a:r>
              <a:rPr lang="en-US" dirty="0" smtClean="0"/>
              <a:t>3) Only Commit Assets &amp; </a:t>
            </a:r>
            <a:r>
              <a:rPr lang="en-US" dirty="0" err="1" smtClean="0"/>
              <a:t>ProjectSettings</a:t>
            </a:r>
            <a:r>
              <a:rPr lang="en-US" dirty="0" smtClean="0"/>
              <a:t> </a:t>
            </a:r>
            <a:r>
              <a:rPr lang="en-US" dirty="0" err="1" smtClean="0"/>
              <a:t>dirs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(.</a:t>
            </a:r>
            <a:r>
              <a:rPr lang="en-US" dirty="0" err="1" smtClean="0"/>
              <a:t>gitignore</a:t>
            </a:r>
            <a:r>
              <a:rPr lang="en-US" dirty="0" smtClean="0"/>
              <a:t> file)</a:t>
            </a:r>
          </a:p>
          <a:p>
            <a:pPr marL="0" indent="0">
              <a:buNone/>
            </a:pPr>
            <a:r>
              <a:rPr lang="en-US" dirty="0" smtClean="0"/>
              <a:t>4) Remove operations only in </a:t>
            </a:r>
            <a:r>
              <a:rPr lang="en-US" dirty="0" err="1" smtClean="0"/>
              <a:t>UnityEditor</a:t>
            </a:r>
            <a:r>
              <a:rPr lang="en-US" dirty="0" smtClean="0"/>
              <a:t> !</a:t>
            </a:r>
          </a:p>
          <a:p>
            <a:pPr marL="0" indent="0">
              <a:buNone/>
            </a:pPr>
            <a:r>
              <a:rPr lang="en-US" dirty="0" smtClean="0"/>
              <a:t>5) Always Add before Commit : Unity can generate files (meta files especially)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VR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Camera is Free in rotations, a </a:t>
            </a:r>
            <a:r>
              <a:rPr lang="en-US" dirty="0" err="1" smtClean="0"/>
              <a:t>VRCamera</a:t>
            </a:r>
            <a:r>
              <a:rPr lang="en-US" dirty="0" smtClean="0"/>
              <a:t> is not !</a:t>
            </a:r>
          </a:p>
          <a:p>
            <a:pPr marL="514350" indent="-514350">
              <a:buAutoNum type="arabicParenR"/>
            </a:pPr>
            <a:r>
              <a:rPr lang="en-US" dirty="0" smtClean="0"/>
              <a:t>Setup your </a:t>
            </a:r>
            <a:r>
              <a:rPr lang="en-US" dirty="0" err="1" smtClean="0"/>
              <a:t>VRScreens</a:t>
            </a:r>
            <a:r>
              <a:rPr lang="en-US" dirty="0" smtClean="0"/>
              <a:t> (</a:t>
            </a:r>
            <a:r>
              <a:rPr lang="en-US" dirty="0" err="1" smtClean="0"/>
              <a:t>e.g</a:t>
            </a:r>
            <a:r>
              <a:rPr lang="en-US" dirty="0" smtClean="0"/>
              <a:t> Projection Surfaces or Physical Screens)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Attach as many </a:t>
            </a:r>
            <a:r>
              <a:rPr lang="en-US" dirty="0" err="1" smtClean="0"/>
              <a:t>VRCamera</a:t>
            </a:r>
            <a:r>
              <a:rPr lang="en-US" dirty="0" smtClean="0"/>
              <a:t> to your </a:t>
            </a:r>
            <a:r>
              <a:rPr lang="en-US" dirty="0" err="1" smtClean="0"/>
              <a:t>VRScreens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Let’s Head Tracker + Stereoscopy do the magic !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r>
              <a:rPr lang="en-US" dirty="0" smtClean="0"/>
              <a:t>Unity3D now supports 8 screens natively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6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Optitrack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MotiveUnityServer.exe: listen Motive data and send data to Clients</a:t>
            </a:r>
          </a:p>
          <a:p>
            <a:r>
              <a:rPr lang="en-US" dirty="0" err="1" smtClean="0"/>
              <a:t>MotiveUnityClient</a:t>
            </a:r>
            <a:r>
              <a:rPr lang="en-US" dirty="0" smtClean="0"/>
              <a:t>: A package to get data from </a:t>
            </a:r>
            <a:r>
              <a:rPr lang="en-US" dirty="0" err="1" smtClean="0"/>
              <a:t>MotiveUnityServer</a:t>
            </a:r>
            <a:r>
              <a:rPr lang="en-US" dirty="0"/>
              <a:t> </a:t>
            </a:r>
            <a:r>
              <a:rPr lang="en-US" dirty="0" smtClean="0"/>
              <a:t>in Unity3D.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Configure your Streaming with Motive</a:t>
            </a:r>
          </a:p>
          <a:p>
            <a:pPr marL="514350" indent="-514350">
              <a:buAutoNum type="arabicParenR"/>
            </a:pPr>
            <a:r>
              <a:rPr lang="en-US" dirty="0" smtClean="0"/>
              <a:t>Launch </a:t>
            </a:r>
            <a:r>
              <a:rPr lang="en-US" dirty="0" err="1" smtClean="0"/>
              <a:t>MotiveUnityServer</a:t>
            </a:r>
            <a:r>
              <a:rPr lang="en-US" dirty="0" smtClean="0"/>
              <a:t> on the </a:t>
            </a:r>
            <a:r>
              <a:rPr lang="en-US" dirty="0" err="1" smtClean="0"/>
              <a:t>Optitrack</a:t>
            </a:r>
            <a:r>
              <a:rPr lang="en-US" dirty="0" smtClean="0"/>
              <a:t> computer (IP </a:t>
            </a:r>
            <a:r>
              <a:rPr lang="en-US" dirty="0" err="1" smtClean="0"/>
              <a:t>Adress</a:t>
            </a:r>
            <a:r>
              <a:rPr lang="en-US" dirty="0" smtClean="0"/>
              <a:t> of clients must be set)</a:t>
            </a:r>
          </a:p>
          <a:p>
            <a:pPr marL="514350" indent="-514350">
              <a:buAutoNum type="arabicParenR"/>
            </a:pPr>
            <a:r>
              <a:rPr lang="en-US" dirty="0" smtClean="0"/>
              <a:t>Launch the client in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VR: How to match </a:t>
            </a:r>
            <a:br>
              <a:rPr lang="en-US" dirty="0" smtClean="0"/>
            </a:br>
            <a:r>
              <a:rPr lang="en-US" dirty="0" smtClean="0"/>
              <a:t>Real &amp; Virtual Spaces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case: </a:t>
            </a:r>
            <a:r>
              <a:rPr lang="en-US" dirty="0" err="1" smtClean="0"/>
              <a:t>MocapGridGame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Center of Game area is a good candidate to put both </a:t>
            </a:r>
            <a:r>
              <a:rPr lang="en-US" dirty="0" err="1" smtClean="0"/>
              <a:t>Optitrack</a:t>
            </a:r>
            <a:r>
              <a:rPr lang="en-US" dirty="0" smtClean="0"/>
              <a:t> &amp; Unity Reference frames !</a:t>
            </a:r>
          </a:p>
          <a:p>
            <a:pPr>
              <a:buFontTx/>
              <a:buChar char="-"/>
            </a:pPr>
            <a:r>
              <a:rPr lang="en-US" dirty="0" smtClean="0"/>
              <a:t>Projection Surface is matched using Orthographic Camera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the less worst reference frame : it depends on your usage.</a:t>
            </a:r>
          </a:p>
          <a:p>
            <a:pPr marL="514350" indent="-514350">
              <a:buAutoNum type="arabicParenR"/>
            </a:pPr>
            <a:r>
              <a:rPr lang="en-US" dirty="0" smtClean="0"/>
              <a:t>Don’t forget to match Projection surfaces if you need to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Assets &amp; Animations</a:t>
            </a:r>
          </a:p>
          <a:p>
            <a:pPr>
              <a:buFontTx/>
              <a:buChar char="-"/>
            </a:pPr>
            <a:r>
              <a:rPr lang="en-US" dirty="0" smtClean="0"/>
              <a:t>Football field and Physical Ball</a:t>
            </a:r>
          </a:p>
          <a:p>
            <a:pPr marL="0" indent="0">
              <a:buNone/>
            </a:pPr>
            <a:r>
              <a:rPr lang="en-US" dirty="0" smtClean="0"/>
              <a:t>2) Shooter Vs virtual </a:t>
            </a:r>
            <a:r>
              <a:rPr lang="en-US" dirty="0" err="1" smtClean="0"/>
              <a:t>GoalKeeper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Virtual </a:t>
            </a:r>
            <a:r>
              <a:rPr lang="en-US" dirty="0" err="1" smtClean="0"/>
              <a:t>GoalKeeper</a:t>
            </a:r>
            <a:r>
              <a:rPr lang="en-US" dirty="0" smtClean="0"/>
              <a:t> Animations</a:t>
            </a:r>
          </a:p>
          <a:p>
            <a:pPr marL="0" indent="0">
              <a:buNone/>
            </a:pPr>
            <a:r>
              <a:rPr lang="en-US" dirty="0" smtClean="0"/>
              <a:t>- Time before Impact Prediction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 err="1" smtClean="0"/>
              <a:t>GoalKeeper</a:t>
            </a:r>
            <a:r>
              <a:rPr lang="en-US" dirty="0" smtClean="0"/>
              <a:t> Vs virtual Shooter</a:t>
            </a:r>
          </a:p>
          <a:p>
            <a:pPr>
              <a:buFontTx/>
              <a:buChar char="-"/>
            </a:pPr>
            <a:r>
              <a:rPr lang="en-US" dirty="0" smtClean="0"/>
              <a:t>Virtual Shooter animations</a:t>
            </a:r>
          </a:p>
          <a:p>
            <a:pPr>
              <a:buFontTx/>
              <a:buChar char="-"/>
            </a:pPr>
            <a:r>
              <a:rPr lang="en-US" dirty="0" smtClean="0"/>
              <a:t>Supporting Foot variation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1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animations with </a:t>
            </a:r>
            <a:r>
              <a:rPr lang="en-US" dirty="0" err="1" smtClean="0"/>
              <a:t>Optitrack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Motion Capture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BVH Motion Export: data cleaning Vs automated Export: </a:t>
            </a:r>
            <a:r>
              <a:rPr lang="en-US" dirty="0" err="1" smtClean="0"/>
              <a:t>GoalKeeper</a:t>
            </a:r>
            <a:r>
              <a:rPr lang="en-US" dirty="0" smtClean="0"/>
              <a:t> </a:t>
            </a:r>
            <a:r>
              <a:rPr lang="en-US" dirty="0" err="1" smtClean="0"/>
              <a:t>mocap</a:t>
            </a:r>
            <a:r>
              <a:rPr lang="en-US" dirty="0" smtClean="0"/>
              <a:t> Vs TakToBvhBatch.exe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Polish motions with </a:t>
            </a:r>
            <a:r>
              <a:rPr lang="en-US" dirty="0"/>
              <a:t>Motion Builder </a:t>
            </a:r>
            <a:r>
              <a:rPr lang="en-US" dirty="0" smtClean="0"/>
              <a:t>(ex : </a:t>
            </a:r>
            <a:r>
              <a:rPr lang="en-US" dirty="0" err="1" smtClean="0"/>
              <a:t>Arret_Greg_Gauche_Retargeted.fbx</a:t>
            </a:r>
            <a:r>
              <a:rPr lang="en-US" dirty="0" smtClean="0"/>
              <a:t>)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FBX Motion Export: </a:t>
            </a:r>
            <a:r>
              <a:rPr lang="en-US" dirty="0" err="1" smtClean="0"/>
              <a:t>BvhToFbxConverter</a:t>
            </a:r>
            <a:r>
              <a:rPr lang="en-US" dirty="0"/>
              <a:t> (ex: E:\</a:t>
            </a:r>
            <a:r>
              <a:rPr lang="en-US" dirty="0" smtClean="0"/>
              <a:t>Emmanuel\Projets\Karate\Karate_Motions\BVH)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Play animations with </a:t>
            </a:r>
            <a:r>
              <a:rPr lang="en-US" dirty="0" err="1" smtClean="0"/>
              <a:t>Mecanim</a:t>
            </a:r>
            <a:r>
              <a:rPr lang="en-US" dirty="0" smtClean="0"/>
              <a:t> (Unity3D)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Humans without </a:t>
            </a:r>
            <a:br>
              <a:rPr lang="en-US" dirty="0" smtClean="0"/>
            </a:br>
            <a:r>
              <a:rPr lang="en-US" dirty="0" smtClean="0"/>
              <a:t>being an </a:t>
            </a:r>
            <a:r>
              <a:rPr lang="en-US" dirty="0" err="1" smtClean="0"/>
              <a:t>infographist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Free Modelling Software</a:t>
            </a:r>
          </a:p>
          <a:p>
            <a:r>
              <a:rPr lang="en-US" dirty="0" smtClean="0"/>
              <a:t>Autodesk Character Generator</a:t>
            </a:r>
          </a:p>
          <a:p>
            <a:r>
              <a:rPr lang="en-US" dirty="0" err="1" smtClean="0"/>
              <a:t>Mixamo</a:t>
            </a:r>
            <a:r>
              <a:rPr lang="en-US" dirty="0" smtClean="0"/>
              <a:t> Fuse</a:t>
            </a:r>
          </a:p>
          <a:p>
            <a:r>
              <a:rPr lang="en-US" dirty="0" err="1" smtClean="0"/>
              <a:t>MakeHuman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Scan yourself with Kinect</a:t>
            </a:r>
          </a:p>
          <a:p>
            <a:r>
              <a:rPr lang="en-US" dirty="0" smtClean="0"/>
              <a:t>Pipeline Characters.docx</a:t>
            </a:r>
          </a:p>
          <a:p>
            <a:r>
              <a:rPr lang="en-US" dirty="0" smtClean="0"/>
              <a:t>Test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Unity3D ?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81000" y="12954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User-friendly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Very Good Support (Community, Forums)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High Quality integrated tools (Physics, Lightning, Rendering, Animation,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IT’S FREE !!!!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Others Game Engines not so easy !</a:t>
            </a:r>
          </a:p>
          <a:p>
            <a:r>
              <a:rPr lang="en-US" sz="3600" dirty="0" smtClean="0"/>
              <a:t>Unreal Engine / </a:t>
            </a:r>
            <a:r>
              <a:rPr lang="en-US" sz="3600" dirty="0" err="1" smtClean="0"/>
              <a:t>CryEngine</a:t>
            </a:r>
            <a:r>
              <a:rPr lang="en-US" sz="3600" dirty="0" smtClean="0"/>
              <a:t> / Source</a:t>
            </a:r>
          </a:p>
        </p:txBody>
      </p:sp>
    </p:spTree>
    <p:extLst>
      <p:ext uri="{BB962C8B-B14F-4D97-AF65-F5344CB8AC3E}">
        <p14:creationId xmlns:p14="http://schemas.microsoft.com/office/powerpoint/2010/main" val="19519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Basics: Interface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Scene / Game views</a:t>
            </a:r>
          </a:p>
          <a:p>
            <a:endParaRPr lang="en-US" dirty="0" smtClean="0"/>
          </a:p>
          <a:p>
            <a:r>
              <a:rPr lang="en-US" dirty="0" smtClean="0"/>
              <a:t>Hierarchy / Project tabs</a:t>
            </a:r>
          </a:p>
          <a:p>
            <a:endParaRPr lang="en-US" dirty="0" smtClean="0"/>
          </a:p>
          <a:p>
            <a:r>
              <a:rPr lang="en-US" dirty="0" smtClean="0"/>
              <a:t>Console / Profiler tabs</a:t>
            </a:r>
          </a:p>
          <a:p>
            <a:endParaRPr lang="en-US" dirty="0" smtClean="0"/>
          </a:p>
          <a:p>
            <a:r>
              <a:rPr lang="en-US" dirty="0" smtClean="0"/>
              <a:t>The Inspector</a:t>
            </a:r>
          </a:p>
          <a:p>
            <a:endParaRPr lang="en-US" dirty="0" smtClean="0"/>
          </a:p>
          <a:p>
            <a:r>
              <a:rPr lang="en-US" dirty="0" smtClean="0"/>
              <a:t>Other windows (Audio, Animation, Animator, Lightning, Navigation)</a:t>
            </a:r>
          </a:p>
        </p:txBody>
      </p:sp>
    </p:spTree>
    <p:extLst>
      <p:ext uri="{BB962C8B-B14F-4D97-AF65-F5344CB8AC3E}">
        <p14:creationId xmlns:p14="http://schemas.microsoft.com/office/powerpoint/2010/main" val="34312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Basics: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1) Set your Keys in Edit &gt; Preferences !</a:t>
            </a:r>
          </a:p>
          <a:p>
            <a:pPr marL="0" indent="0">
              <a:buNone/>
            </a:pPr>
            <a:r>
              <a:rPr lang="en-US" dirty="0" smtClean="0"/>
              <a:t>2) Take a look at the Project settings :</a:t>
            </a:r>
          </a:p>
          <a:p>
            <a:pPr>
              <a:buFontTx/>
              <a:buChar char="-"/>
            </a:pPr>
            <a:r>
              <a:rPr lang="en-US" dirty="0" smtClean="0"/>
              <a:t>Input</a:t>
            </a:r>
          </a:p>
          <a:p>
            <a:pPr>
              <a:buFontTx/>
              <a:buChar char="-"/>
            </a:pPr>
            <a:r>
              <a:rPr lang="en-US" dirty="0" smtClean="0"/>
              <a:t>Tags &amp; Layers</a:t>
            </a:r>
          </a:p>
          <a:p>
            <a:pPr>
              <a:buFontTx/>
              <a:buChar char="-"/>
            </a:pPr>
            <a:r>
              <a:rPr lang="en-US" dirty="0" smtClean="0"/>
              <a:t>Audio / Time / Physics</a:t>
            </a:r>
          </a:p>
          <a:p>
            <a:pPr>
              <a:buFontTx/>
              <a:buChar char="-"/>
            </a:pPr>
            <a:r>
              <a:rPr lang="en-US" dirty="0" smtClean="0"/>
              <a:t>Quality / Graphics</a:t>
            </a:r>
          </a:p>
          <a:p>
            <a:pPr>
              <a:buFontTx/>
              <a:buChar char="-"/>
            </a:pPr>
            <a:r>
              <a:rPr lang="en-US" dirty="0" smtClean="0"/>
              <a:t>Network</a:t>
            </a:r>
          </a:p>
          <a:p>
            <a:pPr>
              <a:buFontTx/>
              <a:buChar char="-"/>
            </a:pPr>
            <a:r>
              <a:rPr lang="en-US" dirty="0" smtClean="0"/>
              <a:t>Editor</a:t>
            </a:r>
          </a:p>
          <a:p>
            <a:pPr>
              <a:buFontTx/>
              <a:buChar char="-"/>
            </a:pPr>
            <a:r>
              <a:rPr lang="en-US" dirty="0" smtClean="0"/>
              <a:t>Script Execution Order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Basics: </a:t>
            </a:r>
            <a:r>
              <a:rPr lang="en-US" dirty="0" err="1" smtClean="0"/>
              <a:t>MonoBehaviour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Drag an object in the scene</a:t>
            </a:r>
          </a:p>
          <a:p>
            <a:pPr marL="514350" indent="-514350">
              <a:buAutoNum type="arabicParenR"/>
            </a:pPr>
            <a:r>
              <a:rPr lang="en-US" dirty="0" smtClean="0"/>
              <a:t>Give it a behavior (</a:t>
            </a:r>
            <a:r>
              <a:rPr lang="en-US" dirty="0" err="1" smtClean="0"/>
              <a:t>MonoBehaviour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Awake() : </a:t>
            </a:r>
            <a:r>
              <a:rPr lang="en-US" dirty="0" err="1" smtClean="0"/>
              <a:t>Init</a:t>
            </a:r>
            <a:r>
              <a:rPr lang="en-US" dirty="0" smtClean="0"/>
              <a:t> 1</a:t>
            </a:r>
          </a:p>
          <a:p>
            <a:r>
              <a:rPr lang="en-US" dirty="0" smtClean="0"/>
              <a:t>Start() :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2</a:t>
            </a:r>
          </a:p>
          <a:p>
            <a:r>
              <a:rPr lang="en-US" dirty="0" smtClean="0"/>
              <a:t>Update() : Game loop, animate things here !</a:t>
            </a:r>
          </a:p>
          <a:p>
            <a:r>
              <a:rPr lang="en-US" dirty="0" err="1" smtClean="0"/>
              <a:t>LateUpdate</a:t>
            </a:r>
            <a:r>
              <a:rPr lang="en-US" dirty="0" smtClean="0"/>
              <a:t>() : Finalize Animations</a:t>
            </a:r>
          </a:p>
          <a:p>
            <a:r>
              <a:rPr lang="en-US" dirty="0" err="1" smtClean="0"/>
              <a:t>OnEnable</a:t>
            </a:r>
            <a:r>
              <a:rPr lang="en-US" dirty="0" smtClean="0"/>
              <a:t>() / </a:t>
            </a:r>
            <a:r>
              <a:rPr lang="en-US" dirty="0" err="1" smtClean="0"/>
              <a:t>OnDisable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OnDestroy</a:t>
            </a:r>
            <a:r>
              <a:rPr lang="en-US" dirty="0" smtClean="0"/>
              <a:t>() : Clean up if you need </a:t>
            </a:r>
          </a:p>
        </p:txBody>
      </p:sp>
    </p:spTree>
    <p:extLst>
      <p:ext uri="{BB962C8B-B14F-4D97-AF65-F5344CB8AC3E}">
        <p14:creationId xmlns:p14="http://schemas.microsoft.com/office/powerpoint/2010/main" val="22775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Basics: Game Tutorial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Understand </a:t>
            </a:r>
            <a:r>
              <a:rPr lang="en-US" dirty="0" err="1" smtClean="0"/>
              <a:t>MonoBehaviour</a:t>
            </a:r>
            <a:r>
              <a:rPr lang="en-US" dirty="0" smtClean="0"/>
              <a:t> Methods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Controllable Player (Input &amp; Camera)</a:t>
            </a:r>
          </a:p>
          <a:p>
            <a:pPr marL="514350" indent="-514350">
              <a:buAutoNum type="arabicParenR"/>
            </a:pPr>
            <a:r>
              <a:rPr lang="en-US" dirty="0" smtClean="0"/>
              <a:t>Add a terrain (</a:t>
            </a:r>
            <a:r>
              <a:rPr lang="en-US" dirty="0" err="1"/>
              <a:t>h</a:t>
            </a:r>
            <a:r>
              <a:rPr lang="en-US" dirty="0" err="1" smtClean="0"/>
              <a:t>eightmap</a:t>
            </a:r>
            <a:r>
              <a:rPr lang="en-US" dirty="0" smtClean="0"/>
              <a:t>, textures, details)</a:t>
            </a:r>
          </a:p>
          <a:p>
            <a:pPr marL="514350" indent="-514350">
              <a:buAutoNum type="arabicParenR"/>
            </a:pPr>
            <a:r>
              <a:rPr lang="en-US" dirty="0" smtClean="0"/>
              <a:t>Add Physics to the Player</a:t>
            </a:r>
          </a:p>
          <a:p>
            <a:pPr marL="514350" indent="-514350">
              <a:buAutoNum type="arabicParenR"/>
            </a:pPr>
            <a:r>
              <a:rPr lang="en-US" dirty="0" smtClean="0"/>
              <a:t>Add Bonus objects</a:t>
            </a:r>
          </a:p>
          <a:p>
            <a:pPr marL="514350" indent="-514350">
              <a:buAutoNum type="arabicParenR"/>
            </a:pPr>
            <a:r>
              <a:rPr lang="en-US" dirty="0" smtClean="0"/>
              <a:t>Add a Game logic</a:t>
            </a:r>
          </a:p>
          <a:p>
            <a:pPr marL="514350" indent="-514350">
              <a:buAutoNum type="arabicParenR"/>
            </a:pPr>
            <a:r>
              <a:rPr lang="en-US" dirty="0" smtClean="0"/>
              <a:t>Add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Collider: the physical shape of your object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RigidBody</a:t>
            </a:r>
            <a:r>
              <a:rPr lang="en-US" dirty="0" smtClean="0"/>
              <a:t>: Make your object react to Physics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the code </a:t>
            </a:r>
            <a:r>
              <a:rPr lang="en-US" dirty="0" smtClean="0"/>
              <a:t>dealing </a:t>
            </a:r>
            <a:r>
              <a:rPr lang="en-US" dirty="0"/>
              <a:t>with </a:t>
            </a:r>
            <a:r>
              <a:rPr lang="en-US" dirty="0" err="1"/>
              <a:t>RigidBody</a:t>
            </a:r>
            <a:r>
              <a:rPr lang="en-US" dirty="0"/>
              <a:t> </a:t>
            </a:r>
            <a:r>
              <a:rPr lang="en-US" dirty="0" smtClean="0"/>
              <a:t>should </a:t>
            </a:r>
            <a:r>
              <a:rPr lang="en-US" dirty="0"/>
              <a:t>be </a:t>
            </a:r>
            <a:r>
              <a:rPr lang="en-US" dirty="0" smtClean="0"/>
              <a:t>put in </a:t>
            </a:r>
            <a:r>
              <a:rPr lang="en-US" dirty="0" err="1"/>
              <a:t>FixedUpdate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FixedUpdate</a:t>
            </a:r>
            <a:r>
              <a:rPr lang="en-US" dirty="0" smtClean="0"/>
              <a:t>() is Unity Physics loop, </a:t>
            </a:r>
            <a:r>
              <a:rPr lang="en-US" dirty="0" err="1" smtClean="0"/>
              <a:t>timestep</a:t>
            </a:r>
            <a:r>
              <a:rPr lang="en-US" dirty="0" smtClean="0"/>
              <a:t> is constant</a:t>
            </a:r>
          </a:p>
          <a:p>
            <a:endParaRPr lang="en-US" dirty="0" smtClean="0"/>
          </a:p>
          <a:p>
            <a:r>
              <a:rPr lang="en-US" dirty="0" smtClean="0"/>
              <a:t>Update() &amp; </a:t>
            </a:r>
            <a:r>
              <a:rPr lang="en-US" dirty="0" err="1" smtClean="0"/>
              <a:t>LateUpdate</a:t>
            </a:r>
            <a:r>
              <a:rPr lang="en-US" dirty="0" smtClean="0"/>
              <a:t>() are not !</a:t>
            </a:r>
          </a:p>
        </p:txBody>
      </p:sp>
    </p:spTree>
    <p:extLst>
      <p:ext uri="{BB962C8B-B14F-4D97-AF65-F5344CB8AC3E}">
        <p14:creationId xmlns:p14="http://schemas.microsoft.com/office/powerpoint/2010/main" val="33508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Setup your static environment: all the non-moving object should be set to static 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Setup your lights in the scene: place your Sun, your </a:t>
            </a:r>
            <a:r>
              <a:rPr lang="en-US" dirty="0" err="1" smtClean="0"/>
              <a:t>realtime</a:t>
            </a:r>
            <a:r>
              <a:rPr lang="en-US" dirty="0" smtClean="0"/>
              <a:t> lights,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STATIC LIGHTS SHOULD BE BAKED 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Unity GI: Lightning can bounce on surfaces</a:t>
            </a:r>
          </a:p>
          <a:p>
            <a:r>
              <a:rPr lang="en-US" dirty="0" smtClean="0"/>
              <a:t>YOU CAN SPEND YOUR LIFE TUNING LIGHTS !</a:t>
            </a:r>
          </a:p>
        </p:txBody>
      </p:sp>
    </p:spTree>
    <p:extLst>
      <p:ext uri="{BB962C8B-B14F-4D97-AF65-F5344CB8AC3E}">
        <p14:creationId xmlns:p14="http://schemas.microsoft.com/office/powerpoint/2010/main" val="1704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1) Legacy: old Unity animation system</a:t>
            </a:r>
          </a:p>
          <a:p>
            <a:pPr marL="0" indent="0">
              <a:buNone/>
            </a:pPr>
            <a:r>
              <a:rPr lang="en-US" dirty="0" smtClean="0"/>
              <a:t>- You </a:t>
            </a:r>
            <a:r>
              <a:rPr lang="en-US" dirty="0" smtClean="0"/>
              <a:t>can use it to play / blend / mix </a:t>
            </a:r>
            <a:r>
              <a:rPr lang="en-US" dirty="0" smtClean="0"/>
              <a:t>animations manually (</a:t>
            </a:r>
            <a:r>
              <a:rPr lang="en-US" dirty="0" err="1" smtClean="0"/>
              <a:t>e.g</a:t>
            </a:r>
            <a:r>
              <a:rPr lang="en-US" dirty="0" smtClean="0"/>
              <a:t> using scripts).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Mecanim</a:t>
            </a:r>
            <a:r>
              <a:rPr lang="en-US" dirty="0" smtClean="0"/>
              <a:t>: new </a:t>
            </a:r>
            <a:r>
              <a:rPr lang="en-US" dirty="0"/>
              <a:t>Unity animation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r>
              <a:rPr lang="en-US" dirty="0" smtClean="0"/>
              <a:t>- Play </a:t>
            </a:r>
            <a:r>
              <a:rPr lang="en-US" dirty="0"/>
              <a:t>/ blend / mix </a:t>
            </a:r>
            <a:r>
              <a:rPr lang="en-US" dirty="0" smtClean="0"/>
              <a:t>animations can be done graphically (animations states, blend trees).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You </a:t>
            </a:r>
            <a:r>
              <a:rPr lang="en-US" dirty="0" smtClean="0"/>
              <a:t>should use it when dealing with Humanoids:</a:t>
            </a:r>
          </a:p>
          <a:p>
            <a:pPr marL="0" indent="0">
              <a:buNone/>
            </a:pPr>
            <a:r>
              <a:rPr lang="en-US" dirty="0" smtClean="0"/>
              <a:t>you can reuse your animations on different avatars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Affichage à l'écran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Tuto Unity3D</vt:lpstr>
      <vt:lpstr>Why Unity3D ?</vt:lpstr>
      <vt:lpstr>Unity Basics: Interface </vt:lpstr>
      <vt:lpstr>Unity Basics: Configuration</vt:lpstr>
      <vt:lpstr>Unity Basics: MonoBehaviour</vt:lpstr>
      <vt:lpstr>Unity Basics: Game Tutorial</vt:lpstr>
      <vt:lpstr>Physics</vt:lpstr>
      <vt:lpstr>Lighting</vt:lpstr>
      <vt:lpstr>Animation</vt:lpstr>
      <vt:lpstr>Unity3D &amp; Git</vt:lpstr>
      <vt:lpstr>Package VR</vt:lpstr>
      <vt:lpstr>Optitrack Client</vt:lpstr>
      <vt:lpstr>VR: How to match  Real &amp; Virtual Spaces ?</vt:lpstr>
      <vt:lpstr>Football Project</vt:lpstr>
      <vt:lpstr>Create animations with Optitrack</vt:lpstr>
      <vt:lpstr>Make Humans without  being an infographist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 Unity 3D</dc:title>
  <dc:creator>BADIER Emmanuel</dc:creator>
  <cp:lastModifiedBy>BADIER Emmanuel</cp:lastModifiedBy>
  <cp:revision>29</cp:revision>
  <dcterms:created xsi:type="dcterms:W3CDTF">2006-08-16T00:00:00Z</dcterms:created>
  <dcterms:modified xsi:type="dcterms:W3CDTF">2016-01-28T10:48:11Z</dcterms:modified>
</cp:coreProperties>
</file>