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65" r:id="rId5"/>
    <p:sldId id="263" r:id="rId6"/>
    <p:sldId id="258" r:id="rId7"/>
    <p:sldId id="264" r:id="rId8"/>
    <p:sldId id="260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9045A-0AFA-48A7-AD9F-8F925748B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8AA65C-CC92-44BE-8035-C9901C1EE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7D0C6A-70CC-4082-B763-39937A50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9F1-3B88-4C1E-8886-31D5FE341453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623169-BDEB-43A5-971F-701F0074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286617-563F-4C16-8693-2F9D1AAA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4E6D-4172-46CB-BF6B-DCF14726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17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12FE4F-B547-45E8-B416-78CDE212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C1CF27-243C-4119-AC88-08B222FF3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EA5FC-96EB-430A-B3E0-8167AE08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9F1-3B88-4C1E-8886-31D5FE341453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48713C-3A9C-4634-BB66-9CD556A8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78FB6E-515B-46B3-829F-02C225AA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4E6D-4172-46CB-BF6B-DCF14726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79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779BC47-6322-4D43-956C-77EB4C90D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930E791-2C56-4AC9-8333-6CC139E8E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FD74CB-5595-4079-828B-6401C804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9F1-3B88-4C1E-8886-31D5FE341453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E1ED80-C7F7-474B-A054-B20A44E2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032F86-268E-4BA1-B222-94D24AAB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4E6D-4172-46CB-BF6B-DCF14726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43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8D485-1F31-46D6-84A9-B758B4E9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D9B3EA-C229-4B6F-A667-F042060C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591DB7-9D6D-48E0-BFD7-4C3A1DD8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9F1-3B88-4C1E-8886-31D5FE341453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6C030E-0CB8-4B26-9F72-224F61CE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E98176-5384-429E-B2D3-A5A696FC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4E6D-4172-46CB-BF6B-DCF14726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8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9D7B1-6E64-40EF-B257-0E73BB33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7BEA78-B37D-4070-AD56-1BB283688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7E078-8ECD-40B0-B09A-5778543B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9F1-3B88-4C1E-8886-31D5FE341453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BEC60B-0AFE-4486-9DEF-AC9D65A8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F994B3-F20A-4513-976D-C7766A7F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4E6D-4172-46CB-BF6B-DCF14726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84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3199C0-E71E-4792-ACC9-C3CA3AE3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DAAF27-DD79-41C1-A68E-01D07594C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95383-54FB-4975-AEBE-C64C5D96B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2D9A4A-3BEF-4B1D-9854-6E396771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9F1-3B88-4C1E-8886-31D5FE341453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BF7D35-7B2A-4D04-853C-2064F00F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56A33B-1D4C-40C4-820B-0D96D24E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4E6D-4172-46CB-BF6B-DCF14726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4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3F436-44AF-4C84-A7F7-022FA4DC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695ACA-E9C9-4C5F-A38D-394FD4860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0C6F0D-024B-4648-B566-EDECA3536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D7C5AD-0815-482E-A46C-9C891DBE1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5EAEF13-895D-4346-8FD1-5AE6C008A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BB7F5C0-3596-4044-8E11-EC1552D4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9F1-3B88-4C1E-8886-31D5FE341453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4FE4F9-072F-4670-A3DF-56EE77C8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BA0480-1BCF-404B-A5EB-38E618DE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4E6D-4172-46CB-BF6B-DCF14726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719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C2D9D-6C01-43E9-98D9-CD32FE02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B70E8B-06A2-4EA7-B745-BFF9058B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9F1-3B88-4C1E-8886-31D5FE341453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97E536-A2AD-4A61-A4D2-EFB84BEA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A0A71C-9E25-4E88-8B4C-248B3E57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4E6D-4172-46CB-BF6B-DCF14726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223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A9BE35-80B2-4B27-B19F-CFC96F45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9F1-3B88-4C1E-8886-31D5FE341453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1C095E-39C7-45D3-A14D-4C177DA1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B7EEB8-711C-437C-AA1A-D2EFF5441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4E6D-4172-46CB-BF6B-DCF14726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D48146-DA89-4CE6-8048-7A50FF7D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1CA808-0F93-4FDD-B946-EB8883A38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B070D5-1FCA-4134-96A5-08A6570D8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EC2AA2-40AB-42C6-9C53-FAEDB622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9F1-3B88-4C1E-8886-31D5FE341453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B4FF5F1-C6A9-4D0F-9336-354DC4EDD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E637EA-E91F-4C07-A77D-44E4D36B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4E6D-4172-46CB-BF6B-DCF14726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44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847E5A-4104-4ECE-8A4D-7BC2D8B2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D6DA27-2A46-4AB2-ABA4-062942712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D440DA-B0A7-4CEC-9F4A-A26BD695B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D123EE-90AF-4B37-8CF3-FBA3B293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B39F1-3B88-4C1E-8886-31D5FE341453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AC794D-39DA-4B5D-8534-B6CE5970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841FFE-6648-47DB-9BA8-5F786E0C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4E6D-4172-46CB-BF6B-DCF14726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98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432155-4EDB-43DF-9A83-38DCD8AA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DE40F0-7D80-457D-842F-17DF3EC0B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498451-82BF-4542-AAFA-C69B33768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B39F1-3B88-4C1E-8886-31D5FE341453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309E26-9B4B-4F8E-A6F0-4E72E6F6E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63C40-F12B-46BA-BABF-CD72AE09B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4E6D-4172-46CB-BF6B-DCF14726D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75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ssetstore.unity.com/packages/tools/integration/steamvr-plugin-3264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elp.triadsemi.com/en/articles/836917-steamvr-tracking-without-an-h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7C932-A795-4BDA-8F0E-5A1627F64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530" y="2235200"/>
            <a:ext cx="9806940" cy="2387600"/>
          </a:xfrm>
        </p:spPr>
        <p:txBody>
          <a:bodyPr anchor="ctr"/>
          <a:lstStyle/>
          <a:p>
            <a:r>
              <a:rPr lang="fr-FR" dirty="0"/>
              <a:t>Vive Trackers for Unity3D</a:t>
            </a:r>
          </a:p>
        </p:txBody>
      </p:sp>
    </p:spTree>
    <p:extLst>
      <p:ext uri="{BB962C8B-B14F-4D97-AF65-F5344CB8AC3E}">
        <p14:creationId xmlns:p14="http://schemas.microsoft.com/office/powerpoint/2010/main" val="3870318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BF634-B408-4057-AB03-96502027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0883"/>
            <a:ext cx="12192000" cy="62484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Import the </a:t>
            </a:r>
            <a:r>
              <a:rPr lang="en-US" sz="2400" dirty="0" err="1"/>
              <a:t>SteamVR</a:t>
            </a:r>
            <a:r>
              <a:rPr lang="en-US" sz="2400" dirty="0"/>
              <a:t> plugin for Unity in your project: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https://assetstore.unity.com/packages/tools/integration/steamvr-plugin-32647</a:t>
            </a:r>
            <a:endParaRPr lang="en-US" sz="24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/>
              <a:t>If applicable (depends on </a:t>
            </a:r>
            <a:r>
              <a:rPr lang="en-US" sz="2400" dirty="0" err="1"/>
              <a:t>SteamVR</a:t>
            </a:r>
            <a:r>
              <a:rPr lang="en-US" sz="2400" dirty="0"/>
              <a:t> plugin version), uncheck : </a:t>
            </a:r>
          </a:p>
          <a:p>
            <a:pPr marL="0" indent="0">
              <a:buNone/>
            </a:pPr>
            <a:r>
              <a:rPr lang="en-US" sz="2400" dirty="0"/>
              <a:t>Preferences -&gt; </a:t>
            </a:r>
            <a:r>
              <a:rPr lang="en-US" sz="2400" dirty="0" err="1"/>
              <a:t>SteamVR</a:t>
            </a:r>
            <a:r>
              <a:rPr lang="en-US" sz="2400" dirty="0"/>
              <a:t> -&gt; Automatically Enable VR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Check : Project Settings -&gt; Player -&gt; XR Settings &gt; Virtual Reality Supported</a:t>
            </a:r>
          </a:p>
          <a:p>
            <a:pPr lvl="1"/>
            <a:r>
              <a:rPr lang="en-US" sz="2000" dirty="0"/>
              <a:t>Add VR SDK None</a:t>
            </a:r>
          </a:p>
          <a:p>
            <a:pPr lvl="1"/>
            <a:r>
              <a:rPr lang="en-US" sz="2000" dirty="0"/>
              <a:t>Add VR SDK </a:t>
            </a:r>
            <a:r>
              <a:rPr lang="en-US" sz="2000" dirty="0" err="1"/>
              <a:t>OpenVR</a:t>
            </a:r>
            <a:endParaRPr lang="en-US" sz="20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*</a:t>
            </a:r>
            <a:r>
              <a:rPr lang="en-US" sz="2400" b="1" dirty="0" err="1"/>
              <a:t>ViveTrackersManager</a:t>
            </a:r>
            <a:r>
              <a:rPr lang="en-US" sz="2400" b="1" dirty="0"/>
              <a:t> </a:t>
            </a:r>
            <a:r>
              <a:rPr lang="en-US" sz="2400" dirty="0"/>
              <a:t>script automatically initializes </a:t>
            </a:r>
            <a:r>
              <a:rPr lang="en-US" sz="2400" dirty="0" err="1"/>
              <a:t>OpenVR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so we need to set the primary VR SDK to</a:t>
            </a:r>
            <a:r>
              <a:rPr lang="en-US" sz="2400" b="1" dirty="0"/>
              <a:t> None </a:t>
            </a:r>
          </a:p>
          <a:p>
            <a:pPr marL="0" indent="0">
              <a:buNone/>
            </a:pPr>
            <a:r>
              <a:rPr lang="en-US" sz="2400" dirty="0"/>
              <a:t>to prevent Unity3D to initialize </a:t>
            </a:r>
            <a:r>
              <a:rPr lang="en-US" sz="2400" dirty="0" err="1"/>
              <a:t>OpenVR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NB: The </a:t>
            </a:r>
            <a:r>
              <a:rPr lang="en-US" sz="2400" b="1" dirty="0" err="1">
                <a:solidFill>
                  <a:srgbClr val="FF0000"/>
                </a:solidFill>
              </a:rPr>
              <a:t>SteamVR</a:t>
            </a:r>
            <a:r>
              <a:rPr lang="en-US" sz="2400" b="1" dirty="0">
                <a:solidFill>
                  <a:srgbClr val="FF0000"/>
                </a:solidFill>
              </a:rPr>
              <a:t> application should always run in the background while the Unity3D application (either the </a:t>
            </a:r>
            <a:r>
              <a:rPr lang="en-US" sz="2400" b="1" dirty="0" err="1">
                <a:solidFill>
                  <a:srgbClr val="FF0000"/>
                </a:solidFill>
              </a:rPr>
              <a:t>UnityEditor</a:t>
            </a:r>
            <a:r>
              <a:rPr lang="en-US" sz="2400" b="1" dirty="0">
                <a:solidFill>
                  <a:srgbClr val="FF0000"/>
                </a:solidFill>
              </a:rPr>
              <a:t> or an executable) is running. If not, you should expect </a:t>
            </a:r>
            <a:r>
              <a:rPr lang="en-US" sz="2400" b="1" dirty="0" err="1">
                <a:solidFill>
                  <a:srgbClr val="FF0000"/>
                </a:solidFill>
              </a:rPr>
              <a:t>Vive</a:t>
            </a:r>
            <a:r>
              <a:rPr lang="en-US" sz="2400" b="1" dirty="0">
                <a:solidFill>
                  <a:srgbClr val="FF0000"/>
                </a:solidFill>
              </a:rPr>
              <a:t> Trackers connections issues !!!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31043-2807-4C06-BC67-EEF15BE841A5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Unity3D Configuration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8EF88C3C-4A6D-45A4-9458-143BE28747FE}"/>
              </a:ext>
            </a:extLst>
          </p:cNvPr>
          <p:cNvGrpSpPr/>
          <p:nvPr/>
        </p:nvGrpSpPr>
        <p:grpSpPr>
          <a:xfrm>
            <a:off x="8294253" y="2911764"/>
            <a:ext cx="3623763" cy="2509982"/>
            <a:chOff x="4706815" y="3429000"/>
            <a:chExt cx="4753708" cy="3134313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7E5F23B6-F6B3-41CA-A76A-4D3CEA13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6815" y="3429000"/>
              <a:ext cx="4753708" cy="313431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F41CC0-CA1F-4D50-9AD2-A211E9595024}"/>
                </a:ext>
              </a:extLst>
            </p:cNvPr>
            <p:cNvSpPr/>
            <p:nvPr/>
          </p:nvSpPr>
          <p:spPr>
            <a:xfrm>
              <a:off x="4793273" y="4766136"/>
              <a:ext cx="4580792" cy="9319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</p:grpSp>
    </p:spTree>
    <p:extLst>
      <p:ext uri="{BB962C8B-B14F-4D97-AF65-F5344CB8AC3E}">
        <p14:creationId xmlns:p14="http://schemas.microsoft.com/office/powerpoint/2010/main" val="195807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BB0C4BD-6D46-496F-9459-88A9D2FA1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66" y="826157"/>
            <a:ext cx="5609812" cy="304926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fr-FR" dirty="0"/>
              <a:t>1. </a:t>
            </a:r>
            <a:r>
              <a:rPr lang="en-US" dirty="0" err="1"/>
              <a:t>Vive</a:t>
            </a:r>
            <a:r>
              <a:rPr lang="en-US" dirty="0"/>
              <a:t> Trackers calibration in Unity3D</a:t>
            </a:r>
          </a:p>
          <a:p>
            <a:pPr algn="l">
              <a:spcBef>
                <a:spcPts val="600"/>
              </a:spcBef>
            </a:pPr>
            <a:r>
              <a:rPr lang="en-US" sz="1800" dirty="0"/>
              <a:t>In Unity3D, </a:t>
            </a:r>
            <a:r>
              <a:rPr lang="en-US" sz="1800" dirty="0" err="1"/>
              <a:t>ViveTracker</a:t>
            </a:r>
            <a:r>
              <a:rPr lang="en-US" sz="1800" dirty="0"/>
              <a:t> objects can be calibrated. The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origin reference frame </a:t>
            </a:r>
            <a:r>
              <a:rPr lang="en-US" sz="1800" dirty="0"/>
              <a:t>is used as the default transformation for their calibration.</a:t>
            </a:r>
            <a:endParaRPr lang="fr-FR" sz="1800" dirty="0"/>
          </a:p>
          <a:p>
            <a:pPr algn="l">
              <a:spcBef>
                <a:spcPts val="0"/>
              </a:spcBef>
            </a:pPr>
            <a:endParaRPr lang="en-US" sz="1900" dirty="0"/>
          </a:p>
          <a:p>
            <a:pPr algn="l">
              <a:spcBef>
                <a:spcPts val="0"/>
              </a:spcBef>
            </a:pPr>
            <a:r>
              <a:rPr lang="en-US" sz="1800" b="1" dirty="0"/>
              <a:t>*</a:t>
            </a:r>
            <a:r>
              <a:rPr lang="en-US" sz="1800" dirty="0"/>
              <a:t>during runtime, </a:t>
            </a:r>
          </a:p>
          <a:p>
            <a:pPr algn="l">
              <a:spcBef>
                <a:spcPts val="0"/>
              </a:spcBef>
            </a:pPr>
            <a:r>
              <a:rPr lang="en-US" sz="1800" dirty="0"/>
              <a:t>the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origin reference frame</a:t>
            </a:r>
            <a:endParaRPr lang="en-US" sz="1800" dirty="0"/>
          </a:p>
          <a:p>
            <a:pPr algn="l">
              <a:spcBef>
                <a:spcPts val="0"/>
              </a:spcBef>
            </a:pPr>
            <a:r>
              <a:rPr lang="en-US" sz="1800" dirty="0"/>
              <a:t>can also be used to apply an offset </a:t>
            </a:r>
          </a:p>
          <a:p>
            <a:pPr algn="l">
              <a:spcBef>
                <a:spcPts val="0"/>
              </a:spcBef>
            </a:pPr>
            <a:r>
              <a:rPr lang="en-US" sz="1800" dirty="0"/>
              <a:t>(3D Position &amp; Rotation) to all the trackers.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AFB0B51-799D-4EE8-8843-10A2977C7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6" y="3627919"/>
            <a:ext cx="5609812" cy="3174166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94B0DB6A-4423-4F7C-9428-E70B4CBA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723" y="1612012"/>
            <a:ext cx="1210555" cy="161806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44315CC-0960-4FD7-A738-CB4163042A66}"/>
              </a:ext>
            </a:extLst>
          </p:cNvPr>
          <p:cNvSpPr txBox="1"/>
          <p:nvPr/>
        </p:nvSpPr>
        <p:spPr>
          <a:xfrm>
            <a:off x="5886120" y="4089805"/>
            <a:ext cx="6118699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2</a:t>
            </a:r>
            <a:r>
              <a:rPr lang="fr-FR" sz="2200" dirty="0"/>
              <a:t>. </a:t>
            </a:r>
            <a:r>
              <a:rPr lang="en-US" sz="2400" dirty="0" err="1"/>
              <a:t>SteamVR</a:t>
            </a:r>
            <a:r>
              <a:rPr lang="en-US" sz="2400" dirty="0"/>
              <a:t> Room calibration</a:t>
            </a:r>
          </a:p>
          <a:p>
            <a:pPr>
              <a:spcBef>
                <a:spcPts val="600"/>
              </a:spcBef>
            </a:pPr>
            <a:r>
              <a:rPr lang="en-US" dirty="0"/>
              <a:t>If you need to get a perfect match between your virtual world and your real world (e.g. going towards a direction in the real world applies the same direction in the virtual world), you should make the </a:t>
            </a:r>
            <a:r>
              <a:rPr lang="en-US" b="1" dirty="0" err="1">
                <a:solidFill>
                  <a:srgbClr val="00B050"/>
                </a:solidFill>
              </a:rPr>
              <a:t>SteamVR</a:t>
            </a:r>
            <a:r>
              <a:rPr lang="en-US" b="1" dirty="0">
                <a:solidFill>
                  <a:srgbClr val="00B050"/>
                </a:solidFill>
              </a:rPr>
              <a:t> reference frame </a:t>
            </a:r>
            <a:r>
              <a:rPr lang="en-US" dirty="0"/>
              <a:t>aligned with the desired forward axis in your real space.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*</a:t>
            </a:r>
            <a:r>
              <a:rPr lang="en-US" dirty="0"/>
              <a:t>each time a </a:t>
            </a:r>
            <a:r>
              <a:rPr lang="en-US" dirty="0" err="1"/>
              <a:t>SteamVR</a:t>
            </a:r>
            <a:r>
              <a:rPr lang="en-US" dirty="0"/>
              <a:t> calibration is done, the application using the </a:t>
            </a:r>
            <a:r>
              <a:rPr lang="en-US" dirty="0" err="1"/>
              <a:t>Vive</a:t>
            </a:r>
            <a:r>
              <a:rPr lang="en-US" dirty="0"/>
              <a:t> Trackers must be restarted (</a:t>
            </a:r>
            <a:r>
              <a:rPr lang="en-US" dirty="0" err="1"/>
              <a:t>e.g</a:t>
            </a:r>
            <a:r>
              <a:rPr lang="en-US" dirty="0"/>
              <a:t>: </a:t>
            </a:r>
            <a:r>
              <a:rPr lang="en-US" dirty="0" err="1"/>
              <a:t>UnityEditor</a:t>
            </a:r>
            <a:r>
              <a:rPr lang="en-US" dirty="0"/>
              <a:t>).</a:t>
            </a:r>
          </a:p>
          <a:p>
            <a:endParaRPr lang="fr-CH" dirty="0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3869C121-2A1B-44ED-B03A-6EEB69FE05F1}"/>
              </a:ext>
            </a:extLst>
          </p:cNvPr>
          <p:cNvGrpSpPr/>
          <p:nvPr/>
        </p:nvGrpSpPr>
        <p:grpSpPr>
          <a:xfrm>
            <a:off x="6140564" y="672350"/>
            <a:ext cx="5609813" cy="3417455"/>
            <a:chOff x="5690856" y="201143"/>
            <a:chExt cx="6118699" cy="3594487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B94B6E69-65EA-4A18-B846-565263C5ECC2}"/>
                </a:ext>
              </a:extLst>
            </p:cNvPr>
            <p:cNvGrpSpPr/>
            <p:nvPr/>
          </p:nvGrpSpPr>
          <p:grpSpPr>
            <a:xfrm>
              <a:off x="5690856" y="201143"/>
              <a:ext cx="6118699" cy="3594487"/>
              <a:chOff x="5167963" y="200564"/>
              <a:chExt cx="4607417" cy="3324908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E8B499C5-5A71-4C38-BC14-77828B813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7963" y="200564"/>
                <a:ext cx="4607417" cy="3324908"/>
              </a:xfrm>
              <a:prstGeom prst="rect">
                <a:avLst/>
              </a:prstGeom>
            </p:spPr>
          </p:pic>
          <p:cxnSp>
            <p:nvCxnSpPr>
              <p:cNvPr id="7" name="Connecteur droit avec flèche 6">
                <a:extLst>
                  <a:ext uri="{FF2B5EF4-FFF2-40B4-BE49-F238E27FC236}">
                    <a16:creationId xmlns:a16="http://schemas.microsoft.com/office/drawing/2014/main" id="{5A531A19-8D52-4F40-B5E8-5A7F100D5DD6}"/>
                  </a:ext>
                </a:extLst>
              </p:cNvPr>
              <p:cNvCxnSpPr/>
              <p:nvPr/>
            </p:nvCxnSpPr>
            <p:spPr>
              <a:xfrm flipV="1">
                <a:off x="7616585" y="1744086"/>
                <a:ext cx="0" cy="1110343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39D725AA-1615-4E69-AD5E-19406C059EB5}"/>
                </a:ext>
              </a:extLst>
            </p:cNvPr>
            <p:cNvSpPr txBox="1"/>
            <p:nvPr/>
          </p:nvSpPr>
          <p:spPr>
            <a:xfrm>
              <a:off x="7415661" y="3070180"/>
              <a:ext cx="3053982" cy="679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00B050"/>
                  </a:solidFill>
                </a:rPr>
                <a:t>SteamVR</a:t>
              </a:r>
              <a:r>
                <a:rPr lang="en-US" b="1" dirty="0">
                  <a:solidFill>
                    <a:srgbClr val="00B050"/>
                  </a:solidFill>
                </a:rPr>
                <a:t> reference frame in the real space</a:t>
              </a:r>
              <a:endParaRPr lang="fr-CH" dirty="0">
                <a:solidFill>
                  <a:srgbClr val="00B050"/>
                </a:solidFill>
              </a:endParaRPr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8F73200-0D48-40B9-A830-75FFA3A459EB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Understanding </a:t>
            </a:r>
            <a:r>
              <a:rPr lang="en-US" sz="2800" dirty="0" err="1"/>
              <a:t>SteamVR</a:t>
            </a:r>
            <a:r>
              <a:rPr lang="en-US" sz="2800" dirty="0"/>
              <a:t> calibration and </a:t>
            </a:r>
            <a:r>
              <a:rPr lang="en-US" sz="2800" dirty="0" err="1"/>
              <a:t>Vive</a:t>
            </a:r>
            <a:r>
              <a:rPr lang="en-US" sz="2800" dirty="0"/>
              <a:t> Trackers calibration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9701903-FBAC-4F81-927E-C29509D790F5}"/>
              </a:ext>
            </a:extLst>
          </p:cNvPr>
          <p:cNvSpPr txBox="1"/>
          <p:nvPr/>
        </p:nvSpPr>
        <p:spPr>
          <a:xfrm>
            <a:off x="706901" y="3976580"/>
            <a:ext cx="2799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00B050"/>
                </a:solidFill>
              </a:rPr>
              <a:t>SteamVR</a:t>
            </a:r>
            <a:r>
              <a:rPr lang="en-US" b="1" dirty="0">
                <a:solidFill>
                  <a:srgbClr val="00B050"/>
                </a:solidFill>
              </a:rPr>
              <a:t> reference frame</a:t>
            </a:r>
            <a:endParaRPr lang="fr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0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7C932-A795-4BDA-8F0E-5A1627F64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530" y="2235200"/>
            <a:ext cx="9806940" cy="2387600"/>
          </a:xfrm>
        </p:spPr>
        <p:txBody>
          <a:bodyPr anchor="ctr"/>
          <a:lstStyle/>
          <a:p>
            <a:r>
              <a:rPr lang="fr-FR" dirty="0" err="1"/>
              <a:t>SteamVR</a:t>
            </a:r>
            <a:r>
              <a:rPr lang="fr-FR" dirty="0"/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8164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7BF634-B408-4057-AB03-96502027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55729"/>
            <a:ext cx="12192000" cy="5999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Modify these </a:t>
            </a:r>
            <a:r>
              <a:rPr lang="en-US" sz="2400" dirty="0" err="1"/>
              <a:t>SteamVR</a:t>
            </a:r>
            <a:r>
              <a:rPr lang="en-US" sz="2400" dirty="0"/>
              <a:t> configuration files:</a:t>
            </a:r>
          </a:p>
          <a:p>
            <a:r>
              <a:rPr lang="en-US" sz="2400" dirty="0" err="1"/>
              <a:t>SteamFolder</a:t>
            </a:r>
            <a:r>
              <a:rPr lang="fr-FR" sz="2400" dirty="0"/>
              <a:t>/</a:t>
            </a:r>
            <a:r>
              <a:rPr lang="fr-FR" sz="2400" dirty="0" err="1"/>
              <a:t>steamapps</a:t>
            </a:r>
            <a:r>
              <a:rPr lang="fr-FR" sz="2400" dirty="0"/>
              <a:t>/</a:t>
            </a:r>
            <a:r>
              <a:rPr lang="fr-FR" sz="2400" dirty="0" err="1"/>
              <a:t>common</a:t>
            </a:r>
            <a:r>
              <a:rPr lang="fr-FR" sz="2400" dirty="0"/>
              <a:t>/</a:t>
            </a:r>
            <a:r>
              <a:rPr lang="fr-FR" sz="2400" dirty="0" err="1"/>
              <a:t>SteamVR</a:t>
            </a:r>
            <a:r>
              <a:rPr lang="fr-FR" sz="2400" dirty="0"/>
              <a:t>/drivers/</a:t>
            </a:r>
            <a:r>
              <a:rPr lang="fr-FR" sz="2400" dirty="0" err="1"/>
              <a:t>null</a:t>
            </a:r>
            <a:r>
              <a:rPr lang="fr-FR" sz="2400" dirty="0"/>
              <a:t>/</a:t>
            </a:r>
            <a:r>
              <a:rPr lang="fr-FR" sz="2400" dirty="0" err="1"/>
              <a:t>resources</a:t>
            </a:r>
            <a:r>
              <a:rPr lang="fr-FR" sz="2400" dirty="0"/>
              <a:t>/settings/</a:t>
            </a:r>
            <a:r>
              <a:rPr lang="fr-FR" sz="2400" dirty="0" err="1"/>
              <a:t>default.vrsettings</a:t>
            </a:r>
            <a:r>
              <a:rPr lang="en-US" sz="2400" dirty="0"/>
              <a:t>	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	&gt; set </a:t>
            </a:r>
            <a:r>
              <a:rPr lang="en-US" b="1" dirty="0"/>
              <a:t>enable</a:t>
            </a:r>
            <a:r>
              <a:rPr lang="en-US" dirty="0"/>
              <a:t> to </a:t>
            </a:r>
            <a:r>
              <a:rPr lang="en-US" b="1" dirty="0"/>
              <a:t>true</a:t>
            </a:r>
          </a:p>
          <a:p>
            <a:r>
              <a:rPr lang="en-US" sz="2400" dirty="0" err="1"/>
              <a:t>SteamFolder</a:t>
            </a:r>
            <a:r>
              <a:rPr lang="en-US" sz="2400" dirty="0"/>
              <a:t>/</a:t>
            </a:r>
            <a:r>
              <a:rPr lang="en-US" sz="2400" dirty="0" err="1"/>
              <a:t>steamapps</a:t>
            </a:r>
            <a:r>
              <a:rPr lang="en-US" sz="2400" dirty="0"/>
              <a:t>/common/</a:t>
            </a:r>
            <a:r>
              <a:rPr lang="en-US" sz="2400" dirty="0" err="1"/>
              <a:t>SteamVR</a:t>
            </a:r>
            <a:r>
              <a:rPr lang="en-US" sz="2400" dirty="0"/>
              <a:t>/resources/settings/</a:t>
            </a:r>
            <a:r>
              <a:rPr lang="en-US" sz="2400" dirty="0" err="1"/>
              <a:t>default.vrsettings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	&gt; set </a:t>
            </a:r>
            <a:r>
              <a:rPr lang="fr-FR" sz="2400" b="1" dirty="0" err="1"/>
              <a:t>requireHmd</a:t>
            </a:r>
            <a:r>
              <a:rPr lang="fr-FR" sz="2400" b="1" dirty="0"/>
              <a:t> </a:t>
            </a:r>
            <a:r>
              <a:rPr lang="fr-FR" sz="2400" dirty="0"/>
              <a:t>to </a:t>
            </a:r>
            <a:r>
              <a:rPr lang="fr-FR" sz="2400" b="1" dirty="0"/>
              <a:t>false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	&gt; set </a:t>
            </a:r>
            <a:r>
              <a:rPr lang="fr-FR" sz="2400" b="1" dirty="0" err="1"/>
              <a:t>forcedDriver</a:t>
            </a:r>
            <a:r>
              <a:rPr lang="fr-FR" sz="2400" dirty="0"/>
              <a:t> to </a:t>
            </a:r>
            <a:r>
              <a:rPr lang="fr-FR" sz="2400" b="1" dirty="0" err="1"/>
              <a:t>null</a:t>
            </a:r>
            <a:endParaRPr lang="fr-FR" sz="2400" b="1" dirty="0"/>
          </a:p>
          <a:p>
            <a:pPr marL="0" indent="0">
              <a:buNone/>
            </a:pPr>
            <a:r>
              <a:rPr lang="fr-FR" sz="2400" dirty="0"/>
              <a:t>	&gt; set </a:t>
            </a:r>
            <a:r>
              <a:rPr lang="fr-FR" sz="2400" b="1" dirty="0" err="1"/>
              <a:t>activateMultipleDrivers</a:t>
            </a:r>
            <a:r>
              <a:rPr lang="fr-FR" sz="2400" dirty="0"/>
              <a:t> to </a:t>
            </a:r>
            <a:r>
              <a:rPr lang="fr-FR" sz="2400" b="1" dirty="0" err="1"/>
              <a:t>true</a:t>
            </a:r>
            <a:endParaRPr lang="fr-FR" sz="2400" b="1" dirty="0"/>
          </a:p>
          <a:p>
            <a:pPr marL="0" indent="0">
              <a:buNone/>
            </a:pPr>
            <a:endParaRPr lang="fr-FR" sz="2400" b="1" dirty="0"/>
          </a:p>
          <a:p>
            <a:pPr marL="0" indent="0">
              <a:buNone/>
            </a:pPr>
            <a:r>
              <a:rPr lang="en-US" sz="2400" b="1" dirty="0"/>
              <a:t>More </a:t>
            </a:r>
            <a:r>
              <a:rPr lang="en-US" sz="2400" b="1" dirty="0" err="1"/>
              <a:t>informations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http://help.triadsemi.com/en/articles/836917-steamvr-tracking-without-an-hmd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31043-2807-4C06-BC67-EEF15BE841A5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Running </a:t>
            </a:r>
            <a:r>
              <a:rPr lang="fr-FR" sz="2800" dirty="0" err="1"/>
              <a:t>SteamVR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Vive Trackers </a:t>
            </a:r>
            <a:r>
              <a:rPr lang="fr-FR" sz="2800" dirty="0" err="1"/>
              <a:t>only</a:t>
            </a:r>
            <a:r>
              <a:rPr lang="fr-FR" sz="2800" dirty="0"/>
              <a:t> (no HMD)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051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6B6FC1-E7CE-491D-820B-B3FBCE634F55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Set </a:t>
            </a:r>
            <a:r>
              <a:rPr lang="en-US" sz="2800" dirty="0" err="1"/>
              <a:t>SteamVR</a:t>
            </a:r>
            <a:r>
              <a:rPr lang="en-US" sz="2800" dirty="0"/>
              <a:t> properties in Steam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27C78EF-8E2D-4CB3-B018-69B620090FEB}"/>
              </a:ext>
            </a:extLst>
          </p:cNvPr>
          <p:cNvSpPr txBox="1"/>
          <p:nvPr/>
        </p:nvSpPr>
        <p:spPr>
          <a:xfrm>
            <a:off x="0" y="5892273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NB : Be careful when Steam performs a </a:t>
            </a:r>
            <a:r>
              <a:rPr lang="en-US" sz="2400" b="1" dirty="0" err="1">
                <a:solidFill>
                  <a:srgbClr val="FF0000"/>
                </a:solidFill>
              </a:rPr>
              <a:t>SteamVR</a:t>
            </a:r>
            <a:r>
              <a:rPr lang="en-US" sz="2400" b="1" dirty="0">
                <a:solidFill>
                  <a:srgbClr val="FF0000"/>
                </a:solidFill>
              </a:rPr>
              <a:t> update : 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default.vrsettings</a:t>
            </a:r>
            <a:r>
              <a:rPr lang="en-US" sz="2400" b="1" dirty="0">
                <a:solidFill>
                  <a:srgbClr val="FF0000"/>
                </a:solidFill>
              </a:rPr>
              <a:t> files could be overridden with new ones !!!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C3E2569-83FC-4531-A73F-CCC288F4A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4" y="580465"/>
            <a:ext cx="9781309" cy="51447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27C78EF-8E2D-4CB3-B018-69B620090FEB}"/>
              </a:ext>
            </a:extLst>
          </p:cNvPr>
          <p:cNvSpPr txBox="1"/>
          <p:nvPr/>
        </p:nvSpPr>
        <p:spPr>
          <a:xfrm>
            <a:off x="4136836" y="965727"/>
            <a:ext cx="2365565" cy="1345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Force </a:t>
            </a:r>
            <a:r>
              <a:rPr lang="en-US" sz="2000" dirty="0" err="1">
                <a:solidFill>
                  <a:srgbClr val="FF0000"/>
                </a:solidFill>
              </a:rPr>
              <a:t>SteamVR</a:t>
            </a:r>
            <a:r>
              <a:rPr lang="en-US" sz="2000" dirty="0">
                <a:solidFill>
                  <a:srgbClr val="FF0000"/>
                </a:solidFill>
              </a:rPr>
              <a:t> to update itself only when Steam is launched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EC53674-DAEF-4D23-87E5-32761CD4ED44}"/>
              </a:ext>
            </a:extLst>
          </p:cNvPr>
          <p:cNvSpPr txBox="1"/>
          <p:nvPr/>
        </p:nvSpPr>
        <p:spPr>
          <a:xfrm>
            <a:off x="6179129" y="2079405"/>
            <a:ext cx="48075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Recent versions of  </a:t>
            </a:r>
            <a:r>
              <a:rPr lang="en-US" sz="2000" dirty="0" err="1">
                <a:solidFill>
                  <a:srgbClr val="FF0000"/>
                </a:solidFill>
              </a:rPr>
              <a:t>SteamVR</a:t>
            </a:r>
            <a:r>
              <a:rPr lang="en-US" sz="2000" dirty="0">
                <a:solidFill>
                  <a:srgbClr val="FF0000"/>
                </a:solidFill>
              </a:rPr>
              <a:t> have good support for </a:t>
            </a:r>
            <a:r>
              <a:rPr lang="en-US" sz="2000" dirty="0" err="1">
                <a:solidFill>
                  <a:srgbClr val="FF0000"/>
                </a:solidFill>
              </a:rPr>
              <a:t>Vive</a:t>
            </a:r>
            <a:r>
              <a:rPr lang="en-US" sz="2000" dirty="0">
                <a:solidFill>
                  <a:srgbClr val="FF0000"/>
                </a:solidFill>
              </a:rPr>
              <a:t> Trackers. So, you can avoid beta versions.</a:t>
            </a:r>
          </a:p>
        </p:txBody>
      </p:sp>
    </p:spTree>
    <p:extLst>
      <p:ext uri="{BB962C8B-B14F-4D97-AF65-F5344CB8AC3E}">
        <p14:creationId xmlns:p14="http://schemas.microsoft.com/office/powerpoint/2010/main" val="224018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7C932-A795-4BDA-8F0E-5A1627F64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530" y="2235200"/>
            <a:ext cx="9806940" cy="2387600"/>
          </a:xfrm>
        </p:spPr>
        <p:txBody>
          <a:bodyPr anchor="ctr"/>
          <a:lstStyle/>
          <a:p>
            <a:r>
              <a:rPr lang="en-US" dirty="0"/>
              <a:t>Optimize </a:t>
            </a:r>
            <a:r>
              <a:rPr lang="en-US" dirty="0" err="1"/>
              <a:t>Vive</a:t>
            </a:r>
            <a:r>
              <a:rPr lang="en-US" dirty="0"/>
              <a:t> Trackers connection reliability</a:t>
            </a:r>
          </a:p>
        </p:txBody>
      </p:sp>
    </p:spTree>
    <p:extLst>
      <p:ext uri="{BB962C8B-B14F-4D97-AF65-F5344CB8AC3E}">
        <p14:creationId xmlns:p14="http://schemas.microsoft.com/office/powerpoint/2010/main" val="308853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6B6FC1-E7CE-491D-820B-B3FBCE634F55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Configure Windows Power Options</a:t>
            </a:r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C7BADEE-3314-462E-9A28-6B40B002D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156" y="523220"/>
            <a:ext cx="9179719" cy="62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06B6FC1-E7CE-491D-820B-B3FBCE634F55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Set </a:t>
            </a:r>
            <a:r>
              <a:rPr lang="fr-FR" sz="2800" dirty="0" err="1"/>
              <a:t>SteamVR</a:t>
            </a:r>
            <a:r>
              <a:rPr lang="fr-FR" sz="2800" dirty="0"/>
              <a:t> settings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7C78EF-8E2D-4CB3-B018-69B620090FEB}"/>
              </a:ext>
            </a:extLst>
          </p:cNvPr>
          <p:cNvSpPr txBox="1"/>
          <p:nvPr/>
        </p:nvSpPr>
        <p:spPr>
          <a:xfrm>
            <a:off x="3167018" y="2074091"/>
            <a:ext cx="2928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SteamVR</a:t>
            </a:r>
            <a:r>
              <a:rPr lang="en-US" sz="2000" dirty="0">
                <a:solidFill>
                  <a:srgbClr val="FF0000"/>
                </a:solidFill>
              </a:rPr>
              <a:t> will update itself only if Steam is executed !</a:t>
            </a:r>
          </a:p>
        </p:txBody>
      </p:sp>
      <p:pic>
        <p:nvPicPr>
          <p:cNvPr id="7" name="Image 6" descr="Une image contenant capture d’écran, moniteur, noir, écran&#10;&#10;Description générée automatiquement">
            <a:extLst>
              <a:ext uri="{FF2B5EF4-FFF2-40B4-BE49-F238E27FC236}">
                <a16:creationId xmlns:a16="http://schemas.microsoft.com/office/drawing/2014/main" id="{E5304E8E-D211-441A-947B-5DC0E8A18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9" y="523220"/>
            <a:ext cx="7178955" cy="602064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2989DA6-3B4D-45FA-935E-02C642AC2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253" y="1151957"/>
            <a:ext cx="4572638" cy="47631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F771A7-96E8-4357-BAA5-CB5AC448C46E}"/>
              </a:ext>
            </a:extLst>
          </p:cNvPr>
          <p:cNvSpPr/>
          <p:nvPr/>
        </p:nvSpPr>
        <p:spPr>
          <a:xfrm>
            <a:off x="2364510" y="2932027"/>
            <a:ext cx="4516582" cy="496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85927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Grand écran</PresentationFormat>
  <Paragraphs>50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Vive Trackers for Unity3D</vt:lpstr>
      <vt:lpstr>Présentation PowerPoint</vt:lpstr>
      <vt:lpstr>Présentation PowerPoint</vt:lpstr>
      <vt:lpstr>SteamVR configuration</vt:lpstr>
      <vt:lpstr>Présentation PowerPoint</vt:lpstr>
      <vt:lpstr>Présentation PowerPoint</vt:lpstr>
      <vt:lpstr>Optimize Vive Trackers connection reliability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Emmanuel Badier</dc:creator>
  <cp:lastModifiedBy>Emmanuel</cp:lastModifiedBy>
  <cp:revision>39</cp:revision>
  <dcterms:created xsi:type="dcterms:W3CDTF">2018-05-18T17:07:12Z</dcterms:created>
  <dcterms:modified xsi:type="dcterms:W3CDTF">2020-06-08T19:43:12Z</dcterms:modified>
</cp:coreProperties>
</file>