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4" r:id="rId5"/>
    <p:sldId id="265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52" d="100"/>
          <a:sy n="52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453-71D3-400E-B87E-A9E882C6CE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4F2-29E9-4CC3-A7E5-B7477A3D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1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453-71D3-400E-B87E-A9E882C6CE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4F2-29E9-4CC3-A7E5-B7477A3D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5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453-71D3-400E-B87E-A9E882C6CE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4F2-29E9-4CC3-A7E5-B7477A3D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9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453-71D3-400E-B87E-A9E882C6CE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4F2-29E9-4CC3-A7E5-B7477A3D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453-71D3-400E-B87E-A9E882C6CE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4F2-29E9-4CC3-A7E5-B7477A3D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8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453-71D3-400E-B87E-A9E882C6CE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4F2-29E9-4CC3-A7E5-B7477A3D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0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453-71D3-400E-B87E-A9E882C6CE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4F2-29E9-4CC3-A7E5-B7477A3D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9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453-71D3-400E-B87E-A9E882C6CE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4F2-29E9-4CC3-A7E5-B7477A3D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2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453-71D3-400E-B87E-A9E882C6CE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4F2-29E9-4CC3-A7E5-B7477A3D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5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453-71D3-400E-B87E-A9E882C6CE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4F2-29E9-4CC3-A7E5-B7477A3D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2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453-71D3-400E-B87E-A9E882C6CE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4F2-29E9-4CC3-A7E5-B7477A3D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1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6453-71D3-400E-B87E-A9E882C6CE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4F2-29E9-4CC3-A7E5-B7477A3D3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IPMACC Walkthrough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Ahmad Lashgar</a:t>
            </a:r>
          </a:p>
          <a:p>
            <a:r>
              <a:rPr lang="en-US" dirty="0" err="1" smtClean="0"/>
              <a:t>lashgar</a:t>
            </a:r>
            <a:r>
              <a:rPr lang="en-US" dirty="0" smtClean="0"/>
              <a:t> @ </a:t>
            </a:r>
            <a:r>
              <a:rPr lang="en-US" dirty="0" err="1" smtClean="0"/>
              <a:t>uvic</a:t>
            </a:r>
            <a:r>
              <a:rPr lang="en-US" dirty="0"/>
              <a:t> </a:t>
            </a:r>
            <a:r>
              <a:rPr lang="en-US" dirty="0" smtClean="0"/>
              <a:t>. ca</a:t>
            </a:r>
            <a:endParaRPr lang="en-US" dirty="0" smtClean="0"/>
          </a:p>
          <a:p>
            <a:r>
              <a:rPr lang="en-US" dirty="0" smtClean="0"/>
              <a:t>University of Victoria</a:t>
            </a:r>
          </a:p>
          <a:p>
            <a:r>
              <a:rPr lang="en-US" dirty="0" smtClean="0"/>
              <a:t>ECE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Directives</a:t>
            </a:r>
          </a:p>
          <a:p>
            <a:r>
              <a:rPr lang="en-US" dirty="0" smtClean="0"/>
              <a:t>Vector-Vector Add</a:t>
            </a:r>
          </a:p>
          <a:p>
            <a:r>
              <a:rPr lang="en-US" dirty="0" smtClean="0"/>
              <a:t>Matrix-Matrix Multiplication</a:t>
            </a:r>
            <a:endParaRPr lang="en-US" dirty="0" smtClean="0"/>
          </a:p>
          <a:p>
            <a:r>
              <a:rPr lang="en-US" dirty="0" smtClean="0"/>
              <a:t>Compile with </a:t>
            </a:r>
            <a:r>
              <a:rPr lang="en-US" dirty="0" err="1" smtClean="0"/>
              <a:t>ipmacc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24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directive:</a:t>
            </a:r>
          </a:p>
          <a:p>
            <a:pPr lvl="1"/>
            <a:r>
              <a:rPr lang="en-US" dirty="0" smtClean="0"/>
              <a:t>Clauses: copy, </a:t>
            </a:r>
            <a:r>
              <a:rPr lang="en-US" dirty="0" err="1" smtClean="0"/>
              <a:t>copyin</a:t>
            </a:r>
            <a:r>
              <a:rPr lang="en-US" dirty="0" smtClean="0"/>
              <a:t>, </a:t>
            </a:r>
            <a:r>
              <a:rPr lang="en-US" dirty="0" err="1" smtClean="0"/>
              <a:t>copyout</a:t>
            </a:r>
            <a:r>
              <a:rPr lang="en-US" dirty="0" smtClean="0"/>
              <a:t>, </a:t>
            </a:r>
            <a:r>
              <a:rPr lang="en-US" dirty="0" err="1" smtClean="0"/>
              <a:t>pcopyin</a:t>
            </a:r>
            <a:r>
              <a:rPr lang="en-US" dirty="0" smtClean="0"/>
              <a:t>, </a:t>
            </a:r>
            <a:r>
              <a:rPr lang="en-US" dirty="0" err="1" smtClean="0"/>
              <a:t>pcopyout</a:t>
            </a:r>
            <a:r>
              <a:rPr lang="en-US" dirty="0" smtClean="0"/>
              <a:t>, create, </a:t>
            </a:r>
            <a:r>
              <a:rPr lang="en-US" dirty="0" err="1" smtClean="0"/>
              <a:t>present_or_create</a:t>
            </a:r>
            <a:r>
              <a:rPr lang="en-US" dirty="0" smtClean="0"/>
              <a:t>, </a:t>
            </a:r>
            <a:r>
              <a:rPr lang="en-US" dirty="0" err="1" smtClean="0"/>
              <a:t>device_ptr</a:t>
            </a:r>
            <a:r>
              <a:rPr lang="en-US" dirty="0" smtClean="0"/>
              <a:t>, and present</a:t>
            </a:r>
          </a:p>
          <a:p>
            <a:r>
              <a:rPr lang="en-US" dirty="0" smtClean="0"/>
              <a:t>kernels directive:</a:t>
            </a:r>
          </a:p>
          <a:p>
            <a:r>
              <a:rPr lang="en-US" dirty="0" smtClean="0"/>
              <a:t>loop directive:</a:t>
            </a:r>
          </a:p>
          <a:p>
            <a:pPr lvl="1"/>
            <a:r>
              <a:rPr lang="en-US" dirty="0" smtClean="0"/>
              <a:t>Clauses: independent, </a:t>
            </a:r>
            <a:r>
              <a:rPr lang="en-US" dirty="0" err="1" smtClean="0"/>
              <a:t>seq</a:t>
            </a:r>
            <a:r>
              <a:rPr lang="en-US" dirty="0" smtClean="0"/>
              <a:t>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Vector-Vector Add (c=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copyin</a:t>
            </a:r>
            <a:r>
              <a:rPr lang="en-US" dirty="0" smtClean="0"/>
              <a:t>: Copy input arrays in to accelerator</a:t>
            </a:r>
          </a:p>
          <a:p>
            <a:r>
              <a:rPr lang="en-US" dirty="0" err="1" smtClean="0"/>
              <a:t>copyout</a:t>
            </a:r>
            <a:r>
              <a:rPr lang="en-US" dirty="0" smtClean="0"/>
              <a:t>: Copy output arrays out from accelerator</a:t>
            </a:r>
          </a:p>
          <a:p>
            <a:r>
              <a:rPr lang="en-US" dirty="0"/>
              <a:t>l</a:t>
            </a:r>
            <a:r>
              <a:rPr lang="en-US" dirty="0" smtClean="0"/>
              <a:t>oop independent: force loop parallelization</a:t>
            </a:r>
          </a:p>
          <a:p>
            <a:r>
              <a:rPr lang="en-US" dirty="0" smtClean="0"/>
              <a:t>kernels: indicates the region to be executed on accelerator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9271" y="4100743"/>
            <a:ext cx="1181345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(a[0:SIZE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],b[0:SIZE])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copyout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(c[0:SIZE])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kernels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 independent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++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c[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4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Matrix-Matrix Multiplication (c=a*b)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2233" y="1557956"/>
            <a:ext cx="121969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pcopyin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(a[0:SIZE],b[0:SIZE])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copyout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(c[0:SIZE])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kernels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 independent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 independent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(j = 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j&lt;LEN;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++j){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float sum=0;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for(l = 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l&lt;LEN;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++l){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+= a[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LEN+l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]*b[l*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LEN+j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LEN+j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]=sum;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with </a:t>
            </a:r>
            <a:r>
              <a:rPr lang="en-US" dirty="0" err="1" smtClean="0"/>
              <a:t>ipmacc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</a:t>
            </a:r>
            <a:r>
              <a:rPr lang="en-US" dirty="0" err="1" smtClean="0"/>
              <a:t>ipmacc</a:t>
            </a:r>
            <a:r>
              <a:rPr lang="en-US" dirty="0" smtClean="0"/>
              <a:t> is on the command-line, otherwise read INSTALL: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ipmacc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--version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IPMACC 0.7.5b</a:t>
            </a:r>
          </a:p>
          <a:p>
            <a:r>
              <a:rPr lang="en-US" dirty="0" smtClean="0"/>
              <a:t>Compile your c/</a:t>
            </a:r>
            <a:r>
              <a:rPr lang="en-US" dirty="0" err="1" smtClean="0"/>
              <a:t>cpp</a:t>
            </a:r>
            <a:r>
              <a:rPr lang="en-US" dirty="0" smtClean="0"/>
              <a:t>/cu file using following command:</a:t>
            </a:r>
          </a:p>
          <a:p>
            <a:pPr lvl="1"/>
            <a:r>
              <a:rPr lang="en-US" dirty="0" smtClean="0"/>
              <a:t>Generate binary and run: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ipmacc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vectorAdd.c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-o ./bin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./bin</a:t>
            </a:r>
          </a:p>
          <a:p>
            <a:pPr lvl="1"/>
            <a:r>
              <a:rPr lang="en-US" dirty="0" smtClean="0"/>
              <a:t>Generate object code: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ipmacc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vectorAdd.c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-o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vectorAdd.o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Link you object codes using g++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g++ `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ipmacc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ldflags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vectorAdd.o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-o ./bin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</a:t>
            </a:r>
            <a:r>
              <a:rPr lang="en-US" dirty="0" err="1" smtClean="0"/>
              <a:t>Rodinia</a:t>
            </a:r>
            <a:r>
              <a:rPr lang="en-US" dirty="0" smtClean="0"/>
              <a:t> Benchmarks available under:</a:t>
            </a:r>
          </a:p>
          <a:p>
            <a:pPr lvl="1"/>
            <a:r>
              <a:rPr lang="en-US" dirty="0" smtClean="0"/>
              <a:t>test-case/</a:t>
            </a:r>
            <a:r>
              <a:rPr lang="en-US" dirty="0" err="1" smtClean="0"/>
              <a:t>rodinia</a:t>
            </a:r>
            <a:r>
              <a:rPr lang="en-US" dirty="0" smtClean="0"/>
              <a:t>/</a:t>
            </a:r>
            <a:r>
              <a:rPr lang="en-US" dirty="0" err="1" smtClean="0"/>
              <a:t>openacc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6284</TotalTime>
  <Words>315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IPMACC Walkthrough </vt:lpstr>
      <vt:lpstr>Outline</vt:lpstr>
      <vt:lpstr>Supported Directives</vt:lpstr>
      <vt:lpstr>Vector-Vector Add (c=a+b)</vt:lpstr>
      <vt:lpstr>Matrix-Matrix Multiplication (c=a*b)</vt:lpstr>
      <vt:lpstr>Compile with ipmacc</vt:lpstr>
      <vt:lpstr>More to see</vt:lpstr>
    </vt:vector>
  </TitlesOfParts>
  <Company>Asin tiva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Lashgar</dc:creator>
  <cp:lastModifiedBy>Ahmad Lashgar</cp:lastModifiedBy>
  <cp:revision>53</cp:revision>
  <dcterms:created xsi:type="dcterms:W3CDTF">2014-05-29T00:40:58Z</dcterms:created>
  <dcterms:modified xsi:type="dcterms:W3CDTF">2014-12-01T23:55:43Z</dcterms:modified>
</cp:coreProperties>
</file>