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0" r:id="rId7"/>
    <p:sldId id="261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Trima Install Scripts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new version of Trima SW on the machine</a:t>
            </a:r>
          </a:p>
          <a:p>
            <a:r>
              <a:rPr lang="en-US" dirty="0" smtClean="0"/>
              <a:t>Checks versions to make sure it is compatible with the hardware</a:t>
            </a:r>
          </a:p>
          <a:p>
            <a:r>
              <a:rPr lang="en-US" dirty="0" smtClean="0"/>
              <a:t>Converts </a:t>
            </a:r>
            <a:r>
              <a:rPr lang="en-US" dirty="0" err="1" smtClean="0"/>
              <a:t>config</a:t>
            </a:r>
            <a:r>
              <a:rPr lang="en-US" dirty="0" smtClean="0"/>
              <a:t> files between versions</a:t>
            </a:r>
            <a:endParaRPr lang="en-US" dirty="0"/>
          </a:p>
          <a:p>
            <a:pPr lvl="1"/>
            <a:r>
              <a:rPr lang="en-US" dirty="0" smtClean="0"/>
              <a:t>Checks ranges on config.dat items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is in ../Trima/Install/</a:t>
            </a:r>
            <a:r>
              <a:rPr lang="en-US" dirty="0" err="1" smtClean="0"/>
              <a:t>InstallCommon</a:t>
            </a:r>
            <a:endParaRPr lang="en-US" dirty="0" smtClean="0"/>
          </a:p>
          <a:p>
            <a:pPr lvl="1"/>
            <a:r>
              <a:rPr lang="en-US" dirty="0" err="1" smtClean="0"/>
              <a:t>installer.h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updatecassette.h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updatecassette_dat.h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updateTrima.h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updateTrimaData.h</a:t>
            </a:r>
            <a:endParaRPr lang="en-US" sz="2000" dirty="0" smtClean="0"/>
          </a:p>
          <a:p>
            <a:pPr lvl="1"/>
            <a:r>
              <a:rPr lang="en-US" dirty="0" err="1" smtClean="0"/>
              <a:t>updateTrimaDefines.h</a:t>
            </a:r>
            <a:endParaRPr lang="en-US" sz="2000" dirty="0" smtClean="0"/>
          </a:p>
          <a:p>
            <a:pPr lvl="1"/>
            <a:r>
              <a:rPr lang="en-US" dirty="0" err="1" smtClean="0"/>
              <a:t>updateTrimaUtils.h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sz="2000" dirty="0" smtClean="0"/>
          </a:p>
          <a:p>
            <a:pPr lvl="1"/>
            <a:r>
              <a:rPr lang="en-US" dirty="0" smtClean="0"/>
              <a:t>/</a:t>
            </a:r>
            <a:r>
              <a:rPr lang="en-US" dirty="0" smtClean="0"/>
              <a:t>Install5X and /Install6X are the build areas for </a:t>
            </a:r>
            <a:r>
              <a:rPr lang="en-US" dirty="0" err="1" smtClean="0"/>
              <a:t>VxWorks</a:t>
            </a:r>
            <a:r>
              <a:rPr lang="en-US" dirty="0" smtClean="0"/>
              <a:t> 2.02 and 2.2 versions of the scripts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updateTrima.h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Figures out what is installed, what is to be installed, what the hardware is, if install is allowed</a:t>
            </a:r>
          </a:p>
          <a:p>
            <a:r>
              <a:rPr lang="en-US" dirty="0" smtClean="0"/>
              <a:t>Determines SW versions based on build numbers</a:t>
            </a:r>
          </a:p>
          <a:p>
            <a:r>
              <a:rPr lang="en-US" dirty="0" smtClean="0"/>
              <a:t>Extracts source files</a:t>
            </a:r>
          </a:p>
          <a:p>
            <a:r>
              <a:rPr lang="en-US" dirty="0" err="1" smtClean="0"/>
              <a:t>updateTrima</a:t>
            </a:r>
            <a:r>
              <a:rPr lang="en-US" dirty="0" smtClean="0"/>
              <a:t>() is the entry point from </a:t>
            </a:r>
            <a:r>
              <a:rPr lang="en-US" dirty="0" err="1" smtClean="0"/>
              <a:t>VxWorks</a:t>
            </a:r>
            <a:endParaRPr lang="en-US" dirty="0" smtClean="0"/>
          </a:p>
          <a:p>
            <a:r>
              <a:rPr lang="en-US" dirty="0" smtClean="0"/>
              <a:t>Calls </a:t>
            </a:r>
            <a:r>
              <a:rPr lang="en-US" dirty="0" smtClean="0"/>
              <a:t>installer::upgrade() with “from” and “to” version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installer.h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 the code that installs new </a:t>
            </a:r>
            <a:r>
              <a:rPr lang="en-US" dirty="0" err="1" smtClean="0"/>
              <a:t>config</a:t>
            </a:r>
            <a:r>
              <a:rPr lang="en-US" dirty="0" smtClean="0"/>
              <a:t> files and modifies config.dat as needed</a:t>
            </a:r>
          </a:p>
          <a:p>
            <a:r>
              <a:rPr lang="en-US" dirty="0" smtClean="0"/>
              <a:t>Runs conversion functions based on the new </a:t>
            </a:r>
            <a:r>
              <a:rPr lang="en-US" dirty="0" err="1" smtClean="0"/>
              <a:t>Trima</a:t>
            </a:r>
            <a:r>
              <a:rPr lang="en-US" dirty="0" smtClean="0"/>
              <a:t> version and data in </a:t>
            </a:r>
            <a:r>
              <a:rPr lang="en-US" dirty="0" err="1" smtClean="0"/>
              <a:t>updatetrimadata.h</a:t>
            </a:r>
            <a:endParaRPr lang="en-US" dirty="0" smtClean="0"/>
          </a:p>
          <a:p>
            <a:r>
              <a:rPr lang="en-US" dirty="0" smtClean="0"/>
              <a:t>For config.dat, it uses the new /templates/config.dat as a base and migrates user configured values to the new file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updatetrimadata.h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of the supported </a:t>
            </a:r>
            <a:r>
              <a:rPr lang="en-US" dirty="0" err="1" smtClean="0"/>
              <a:t>Trima</a:t>
            </a:r>
            <a:r>
              <a:rPr lang="en-US" dirty="0" smtClean="0"/>
              <a:t> builds and what conversion functions to run when installing them.</a:t>
            </a:r>
          </a:p>
          <a:p>
            <a:pPr lvl="1"/>
            <a:r>
              <a:rPr lang="en-US" dirty="0" smtClean="0"/>
              <a:t>Install will use the data for </a:t>
            </a:r>
            <a:r>
              <a:rPr lang="en-US" dirty="0" smtClean="0"/>
              <a:t>the closest build with </a:t>
            </a:r>
            <a:r>
              <a:rPr lang="en-US" dirty="0" smtClean="0"/>
              <a:t>an equal or </a:t>
            </a:r>
            <a:r>
              <a:rPr lang="en-US" dirty="0" smtClean="0"/>
              <a:t>smaller build </a:t>
            </a:r>
            <a:r>
              <a:rPr lang="en-US" dirty="0" smtClean="0"/>
              <a:t>number.  </a:t>
            </a:r>
            <a:r>
              <a:rPr lang="en-US" dirty="0" smtClean="0"/>
              <a:t>(</a:t>
            </a:r>
            <a:r>
              <a:rPr lang="en-US" dirty="0" smtClean="0"/>
              <a:t>e.g. </a:t>
            </a:r>
            <a:r>
              <a:rPr lang="en-US" dirty="0" smtClean="0"/>
              <a:t>if build 6.327 is installed, the flags for 6.301 will be used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won’t jump down major or minor rev numbers (e.g. if build 9.0.020 is installed and the smallest 9.0. build number is 9.0.034, it won’t use the flags for 8.9.00001)</a:t>
            </a:r>
            <a:endParaRPr lang="en-US" dirty="0" smtClean="0"/>
          </a:p>
          <a:p>
            <a:pPr lvl="1"/>
            <a:r>
              <a:rPr lang="en-US" dirty="0" smtClean="0"/>
              <a:t>If Install can’t find an appropriate build, the build will fail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updatetrimadata.h</a:t>
            </a:r>
            <a:r>
              <a:rPr lang="en-US" dirty="0" smtClean="0"/>
              <a:t>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of config.dat range values that are different across </a:t>
            </a:r>
            <a:r>
              <a:rPr lang="en-US" dirty="0" err="1" smtClean="0"/>
              <a:t>Trima</a:t>
            </a:r>
            <a:r>
              <a:rPr lang="en-US" dirty="0" smtClean="0"/>
              <a:t> versions for range checking.</a:t>
            </a:r>
          </a:p>
          <a:p>
            <a:pPr lvl="1"/>
            <a:r>
              <a:rPr lang="en-US" dirty="0" smtClean="0"/>
              <a:t>Settings that have the same ranges across all versions aren't included because the </a:t>
            </a:r>
            <a:r>
              <a:rPr lang="en-US" dirty="0" err="1" smtClean="0"/>
              <a:t>Trima</a:t>
            </a:r>
            <a:r>
              <a:rPr lang="en-US" dirty="0" smtClean="0"/>
              <a:t> software </a:t>
            </a:r>
            <a:r>
              <a:rPr lang="en-US" dirty="0" smtClean="0"/>
              <a:t>will </a:t>
            </a:r>
            <a:r>
              <a:rPr lang="en-US" dirty="0" smtClean="0"/>
              <a:t>enforce ranges prior to installing a new version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Items in the PRODUCT_DEFINITIONS section will end in an underscore and all of the “a, b, c,..” products will be checked.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updatetrimaUtils.h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Utilities </a:t>
            </a:r>
            <a:r>
              <a:rPr lang="en-US" dirty="0" smtClean="0"/>
              <a:t>used by Install</a:t>
            </a:r>
          </a:p>
          <a:p>
            <a:r>
              <a:rPr lang="en-US" dirty="0" err="1" smtClean="0"/>
              <a:t>updatetrimaDefines.h</a:t>
            </a:r>
            <a:endParaRPr lang="en-US" dirty="0" smtClean="0"/>
          </a:p>
          <a:p>
            <a:pPr lvl="1"/>
            <a:r>
              <a:rPr lang="en-US" dirty="0" smtClean="0"/>
              <a:t>All of the #defines for Install</a:t>
            </a:r>
          </a:p>
          <a:p>
            <a:r>
              <a:rPr lang="en-US" dirty="0" err="1" smtClean="0"/>
              <a:t>updatecassette.h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updatecassette_dat.h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Cloned &amp; slightly modified versions of these </a:t>
            </a:r>
            <a:r>
              <a:rPr lang="en-US" dirty="0" err="1" smtClean="0"/>
              <a:t>Trima</a:t>
            </a:r>
            <a:r>
              <a:rPr lang="en-US" dirty="0" smtClean="0"/>
              <a:t> utilities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Unless there are major structural changes in the new </a:t>
            </a:r>
            <a:r>
              <a:rPr lang="en-US" dirty="0" err="1" smtClean="0"/>
              <a:t>Trima</a:t>
            </a:r>
            <a:r>
              <a:rPr lang="en-US" dirty="0" smtClean="0"/>
              <a:t> version, adding new lines to </a:t>
            </a:r>
            <a:r>
              <a:rPr lang="en-US" dirty="0" err="1" smtClean="0"/>
              <a:t>updatetrimadata.h</a:t>
            </a:r>
            <a:r>
              <a:rPr lang="en-US" dirty="0" smtClean="0"/>
              <a:t> is all that is needed.</a:t>
            </a:r>
          </a:p>
          <a:p>
            <a:r>
              <a:rPr lang="en-US" dirty="0" smtClean="0"/>
              <a:t>If the new version is just a build number increment of an existing version and the checks &amp; config.dat ranges are the same, nothing needs to be done. The data for the closest, smaller build will be used.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If </a:t>
            </a:r>
            <a:r>
              <a:rPr lang="en-US" dirty="0" smtClean="0"/>
              <a:t>conversion flags are different or there are config.dat range differences, a new entry in </a:t>
            </a:r>
            <a:r>
              <a:rPr lang="en-US" dirty="0" err="1" smtClean="0"/>
              <a:t>buildData</a:t>
            </a:r>
            <a:r>
              <a:rPr lang="en-US" dirty="0" smtClean="0"/>
              <a:t> will be needed.</a:t>
            </a:r>
          </a:p>
          <a:p>
            <a:pPr marL="514350" indent="-514350"/>
            <a:r>
              <a:rPr lang="en-US" dirty="0" smtClean="0"/>
              <a:t>If there are config.dat range differences, new entries in </a:t>
            </a:r>
            <a:r>
              <a:rPr lang="en-US" dirty="0" err="1" smtClean="0"/>
              <a:t>rangeData</a:t>
            </a:r>
            <a:r>
              <a:rPr lang="en-US" dirty="0" smtClean="0"/>
              <a:t> will be needed.</a:t>
            </a:r>
          </a:p>
          <a:p>
            <a:pPr marL="914400" lvl="1" indent="-514350"/>
            <a:r>
              <a:rPr lang="en-US" dirty="0" smtClean="0"/>
              <a:t>The </a:t>
            </a:r>
            <a:r>
              <a:rPr lang="en-US" dirty="0" err="1" smtClean="0"/>
              <a:t>rangeType</a:t>
            </a:r>
            <a:r>
              <a:rPr lang="en-US" dirty="0" smtClean="0"/>
              <a:t> parameter in the </a:t>
            </a:r>
            <a:r>
              <a:rPr lang="en-US" dirty="0" err="1" smtClean="0"/>
              <a:t>buildData</a:t>
            </a:r>
            <a:r>
              <a:rPr lang="en-US" dirty="0" smtClean="0"/>
              <a:t> entry must correspond to a </a:t>
            </a:r>
            <a:r>
              <a:rPr lang="en-US" dirty="0" err="1" smtClean="0"/>
              <a:t>rangeType</a:t>
            </a:r>
            <a:r>
              <a:rPr lang="en-US" dirty="0" smtClean="0"/>
              <a:t> in the </a:t>
            </a:r>
            <a:r>
              <a:rPr lang="en-US" dirty="0" err="1" smtClean="0"/>
              <a:t>rangeData</a:t>
            </a:r>
            <a:r>
              <a:rPr lang="en-US" dirty="0" smtClean="0"/>
              <a:t> list.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487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Trima Install Scripts</vt:lpstr>
      <vt:lpstr>Source Files</vt:lpstr>
      <vt:lpstr>updateTrima.h/cpp</vt:lpstr>
      <vt:lpstr>installer.h/cpp</vt:lpstr>
      <vt:lpstr>updatetrimadata.h</vt:lpstr>
      <vt:lpstr>updatetrimadata.h con’t</vt:lpstr>
      <vt:lpstr>Other files</vt:lpstr>
      <vt:lpstr>Adding New Trima Version</vt:lpstr>
      <vt:lpstr>Adding New Trima Version con’t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Trima Install Scripts</dc:title>
  <dc:creator/>
  <cp:lastModifiedBy>jho1usb</cp:lastModifiedBy>
  <cp:revision>83</cp:revision>
  <dcterms:created xsi:type="dcterms:W3CDTF">2006-08-16T00:00:00Z</dcterms:created>
  <dcterms:modified xsi:type="dcterms:W3CDTF">2013-12-02T21:07:24Z</dcterms:modified>
</cp:coreProperties>
</file>