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Trima Install Scripts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new version of Trima SW on the machine</a:t>
            </a:r>
          </a:p>
          <a:p>
            <a:r>
              <a:rPr lang="en-US" dirty="0" smtClean="0"/>
              <a:t>Checks versions to make sure it is compatible with the hardware</a:t>
            </a:r>
          </a:p>
          <a:p>
            <a:r>
              <a:rPr lang="en-US" dirty="0" smtClean="0"/>
              <a:t>Converts </a:t>
            </a:r>
            <a:r>
              <a:rPr lang="en-US" dirty="0" err="1" smtClean="0"/>
              <a:t>config</a:t>
            </a:r>
            <a:r>
              <a:rPr lang="en-US" dirty="0" smtClean="0"/>
              <a:t> files between versions</a:t>
            </a:r>
            <a:endParaRPr lang="en-US" dirty="0"/>
          </a:p>
          <a:p>
            <a:pPr lvl="1"/>
            <a:r>
              <a:rPr lang="en-US" dirty="0" smtClean="0"/>
              <a:t>Uses “base versions” (5.10 &amp; 6.00) as intermediate conversion steps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UpdateTrima.cpp</a:t>
            </a:r>
          </a:p>
          <a:p>
            <a:pPr lvl="1"/>
            <a:r>
              <a:rPr lang="en-US" dirty="0" smtClean="0"/>
              <a:t>In init():</a:t>
            </a:r>
          </a:p>
          <a:p>
            <a:pPr lvl="2"/>
            <a:r>
              <a:rPr lang="en-US" dirty="0" smtClean="0"/>
              <a:t>Add a block to create an object of the new version (if needed) and a </a:t>
            </a:r>
            <a:r>
              <a:rPr lang="en-US" dirty="0" err="1" smtClean="0"/>
              <a:t>versionMap</a:t>
            </a:r>
            <a:r>
              <a:rPr lang="en-US" dirty="0" smtClean="0"/>
              <a:t> entry</a:t>
            </a:r>
          </a:p>
          <a:p>
            <a:pPr lvl="2"/>
            <a:r>
              <a:rPr lang="en-US" dirty="0" smtClean="0"/>
              <a:t>Add an entry in the </a:t>
            </a:r>
            <a:r>
              <a:rPr lang="en-US" dirty="0" err="1" smtClean="0"/>
              <a:t>versionStringMap</a:t>
            </a:r>
            <a:r>
              <a:rPr lang="en-US" dirty="0" smtClean="0"/>
              <a:t> for that version – found under the </a:t>
            </a:r>
            <a:r>
              <a:rPr lang="en-US" dirty="0" smtClean="0"/>
              <a:t>comment: 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smtClean="0">
                <a:solidFill>
                  <a:srgbClr val="FF0000"/>
                </a:solidFill>
              </a:rPr>
              <a:t>Initialize the printable version strings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parseRevision</a:t>
            </a:r>
            <a:r>
              <a:rPr lang="en-US" dirty="0" smtClean="0"/>
              <a:t>() modify the switch stmt to set the </a:t>
            </a:r>
            <a:r>
              <a:rPr lang="en-US" dirty="0" err="1" smtClean="0"/>
              <a:t>parsedVersion</a:t>
            </a:r>
            <a:r>
              <a:rPr lang="en-US" dirty="0" smtClean="0"/>
              <a:t> based on the new version’s build information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In all of the </a:t>
            </a:r>
            <a:r>
              <a:rPr lang="en-US" dirty="0" err="1" smtClean="0"/>
              <a:t>updateTrima</a:t>
            </a:r>
            <a:r>
              <a:rPr lang="en-US" dirty="0" smtClean="0"/>
              <a:t>###.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Add the new version to the switch statement to convert the config.dat correctly</a:t>
            </a:r>
          </a:p>
          <a:p>
            <a:pPr lvl="2"/>
            <a:r>
              <a:rPr lang="en-US" dirty="0" smtClean="0"/>
              <a:t>This is the “from” version, so in the updateTrima610.cpp the “case V600:” is how to convert the 6.00 config.dat to the 6.10 format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Compile and test.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is in ../Trima/Install/</a:t>
            </a:r>
            <a:r>
              <a:rPr lang="en-US" dirty="0" err="1" smtClean="0"/>
              <a:t>InstallCommon</a:t>
            </a:r>
            <a:endParaRPr lang="en-US" dirty="0" smtClean="0"/>
          </a:p>
          <a:p>
            <a:pPr lvl="1"/>
            <a:r>
              <a:rPr lang="en-US" dirty="0" err="1" smtClean="0"/>
              <a:t>updateTrima.h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updateTrimaBase.h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smtClean="0"/>
              <a:t>updateTrima5X.h/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smtClean="0"/>
              <a:t>updateTrima6X.h/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err="1" smtClean="0"/>
              <a:t>updateTrima</a:t>
            </a:r>
            <a:r>
              <a:rPr lang="en-US" dirty="0" smtClean="0"/>
              <a:t>###.h/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en-US" sz="2000" dirty="0" smtClean="0"/>
              <a:t>(### is version number)</a:t>
            </a:r>
          </a:p>
          <a:p>
            <a:pPr lvl="2"/>
            <a:r>
              <a:rPr lang="en-US" dirty="0" smtClean="0"/>
              <a:t>One for every functionally equivalent version</a:t>
            </a:r>
          </a:p>
          <a:p>
            <a:pPr lvl="1"/>
            <a:r>
              <a:rPr lang="en-US" dirty="0" smtClean="0"/>
              <a:t>/Install5X and /Install6X are the build areas for </a:t>
            </a:r>
            <a:r>
              <a:rPr lang="en-US" dirty="0" err="1" smtClean="0"/>
              <a:t>VxWorks</a:t>
            </a:r>
            <a:r>
              <a:rPr lang="en-US" dirty="0" smtClean="0"/>
              <a:t> 2.02 and 2.2 versions of the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updateTrima.h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Figures out what is installed, what is to be installed, what the hardware is, if install is allowed</a:t>
            </a:r>
          </a:p>
          <a:p>
            <a:r>
              <a:rPr lang="en-US" dirty="0" smtClean="0"/>
              <a:t>Determines SW versions based on build numbers</a:t>
            </a:r>
          </a:p>
          <a:p>
            <a:r>
              <a:rPr lang="en-US" dirty="0" smtClean="0"/>
              <a:t>Extracts source files</a:t>
            </a:r>
          </a:p>
          <a:p>
            <a:r>
              <a:rPr lang="en-US" dirty="0" err="1" smtClean="0"/>
              <a:t>updateTrima</a:t>
            </a:r>
            <a:r>
              <a:rPr lang="en-US" dirty="0" smtClean="0"/>
              <a:t>() is the entry point from </a:t>
            </a:r>
            <a:r>
              <a:rPr lang="en-US" dirty="0" err="1" smtClean="0"/>
              <a:t>VxWorks</a:t>
            </a:r>
            <a:endParaRPr lang="en-US" dirty="0" smtClean="0"/>
          </a:p>
          <a:p>
            <a:r>
              <a:rPr lang="en-US" dirty="0" smtClean="0"/>
              <a:t>Calls update() for appropriate new version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is modified for new versions of Trima SW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updateTrimaBase.h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the code that installs new </a:t>
            </a:r>
            <a:r>
              <a:rPr lang="en-US" dirty="0" err="1" smtClean="0"/>
              <a:t>config</a:t>
            </a:r>
            <a:r>
              <a:rPr lang="en-US" dirty="0" smtClean="0"/>
              <a:t> files and modifies config.dat as needed</a:t>
            </a:r>
          </a:p>
          <a:p>
            <a:r>
              <a:rPr lang="en-US" dirty="0" err="1" smtClean="0"/>
              <a:t>updateConfig</a:t>
            </a:r>
            <a:r>
              <a:rPr lang="en-US" dirty="0" smtClean="0"/>
              <a:t>…() functions convert config.dat from one version to closely related ones</a:t>
            </a:r>
          </a:p>
          <a:p>
            <a:pPr lvl="1"/>
            <a:r>
              <a:rPr lang="en-US" dirty="0" smtClean="0"/>
              <a:t>Called by </a:t>
            </a:r>
            <a:r>
              <a:rPr lang="en-US" dirty="0" err="1" smtClean="0"/>
              <a:t>updateConfigVersion</a:t>
            </a:r>
            <a:r>
              <a:rPr lang="en-US" dirty="0" smtClean="0"/>
              <a:t>() in </a:t>
            </a:r>
            <a:r>
              <a:rPr lang="en-US" dirty="0" err="1" smtClean="0"/>
              <a:t>updateTrima</a:t>
            </a:r>
            <a:r>
              <a:rPr lang="en-US" dirty="0" smtClean="0"/>
              <a:t>### classes</a:t>
            </a:r>
          </a:p>
          <a:p>
            <a:pPr lvl="1"/>
            <a:r>
              <a:rPr lang="en-US" dirty="0" smtClean="0"/>
              <a:t>Used in series for longer conversions</a:t>
            </a:r>
          </a:p>
          <a:p>
            <a:r>
              <a:rPr lang="en-US" dirty="0" smtClean="0"/>
              <a:t>.h contains the version number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Gets updated for new versions of Trima SW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updateTrima5X &amp; update Trima6X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 for common 5.X (</a:t>
            </a:r>
            <a:r>
              <a:rPr lang="en-US" dirty="0" err="1" smtClean="0"/>
              <a:t>VxWorks</a:t>
            </a:r>
            <a:r>
              <a:rPr lang="en-US" dirty="0" smtClean="0"/>
              <a:t> 2.02) and 6.X (</a:t>
            </a:r>
            <a:r>
              <a:rPr lang="en-US" dirty="0" err="1" smtClean="0"/>
              <a:t>VxWorks</a:t>
            </a:r>
            <a:r>
              <a:rPr lang="en-US" dirty="0" smtClean="0"/>
              <a:t> 2.2) functionality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updateTrima</a:t>
            </a:r>
            <a:r>
              <a:rPr lang="en-US" dirty="0" smtClean="0"/>
              <a:t>###.h/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version specific </a:t>
            </a:r>
            <a:r>
              <a:rPr lang="en-US" smtClean="0"/>
              <a:t>functions overridden </a:t>
            </a:r>
            <a:r>
              <a:rPr lang="en-US" dirty="0" smtClean="0"/>
              <a:t>from updateTrima5X/6X</a:t>
            </a:r>
          </a:p>
          <a:p>
            <a:r>
              <a:rPr lang="en-US" dirty="0" err="1" smtClean="0"/>
              <a:t>updateConfigVersion</a:t>
            </a:r>
            <a:r>
              <a:rPr lang="en-US" dirty="0" smtClean="0"/>
              <a:t>() specifies what </a:t>
            </a:r>
            <a:r>
              <a:rPr lang="en-US" dirty="0" err="1" smtClean="0"/>
              <a:t>updateConfig</a:t>
            </a:r>
            <a:r>
              <a:rPr lang="en-US" dirty="0" smtClean="0"/>
              <a:t>…() functions in </a:t>
            </a:r>
            <a:r>
              <a:rPr lang="en-US" dirty="0" err="1" smtClean="0"/>
              <a:t>updateTrimaBase</a:t>
            </a:r>
            <a:r>
              <a:rPr lang="en-US" dirty="0" smtClean="0"/>
              <a:t> to call to correctly convert the config.dat files</a:t>
            </a:r>
          </a:p>
          <a:p>
            <a:r>
              <a:rPr lang="en-US" dirty="0" smtClean="0"/>
              <a:t>Have to update </a:t>
            </a:r>
            <a:r>
              <a:rPr lang="en-US" dirty="0" err="1" smtClean="0"/>
              <a:t>updateConfigVersion</a:t>
            </a:r>
            <a:r>
              <a:rPr lang="en-US" dirty="0" smtClean="0"/>
              <a:t>() for each new Trima version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to gather before starting: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existing version the new one is derived from (its parent version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If the new Trima SW version changes the config.dat from its parent version OR has any other version-specific </a:t>
            </a:r>
            <a:r>
              <a:rPr lang="en-US" dirty="0" smtClean="0"/>
              <a:t>changes.</a:t>
            </a:r>
          </a:p>
          <a:p>
            <a:pPr lvl="2"/>
            <a:r>
              <a:rPr lang="en-US" dirty="0" smtClean="0"/>
              <a:t>If it doesn’t, it is “functionally equivalent” to its parent.</a:t>
            </a:r>
          </a:p>
          <a:p>
            <a:pPr lvl="1"/>
            <a:r>
              <a:rPr lang="en-US" dirty="0" smtClean="0"/>
              <a:t>How to distinguish it from other versions using the  build number.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it is functionally equivalent to </a:t>
            </a:r>
            <a:r>
              <a:rPr lang="en-US" dirty="0" smtClean="0"/>
              <a:t>its parent version</a:t>
            </a:r>
            <a:r>
              <a:rPr lang="en-US" dirty="0" smtClean="0"/>
              <a:t>, go to step </a:t>
            </a:r>
            <a:r>
              <a:rPr lang="en-US" dirty="0" smtClean="0"/>
              <a:t>2, otherwise: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Create a new </a:t>
            </a:r>
            <a:r>
              <a:rPr lang="en-US" dirty="0" err="1" smtClean="0"/>
              <a:t>updateTrima</a:t>
            </a:r>
            <a:r>
              <a:rPr lang="en-US" dirty="0" smtClean="0"/>
              <a:t>###.h/</a:t>
            </a:r>
            <a:r>
              <a:rPr lang="en-US" dirty="0" err="1" smtClean="0"/>
              <a:t>cpp</a:t>
            </a:r>
            <a:r>
              <a:rPr lang="en-US" dirty="0" smtClean="0"/>
              <a:t> for that version using </a:t>
            </a:r>
            <a:r>
              <a:rPr lang="en-US" dirty="0" smtClean="0"/>
              <a:t>the nearest existing version </a:t>
            </a:r>
            <a:r>
              <a:rPr lang="en-US" dirty="0" smtClean="0"/>
              <a:t>as a model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Add a </a:t>
            </a:r>
            <a:r>
              <a:rPr lang="en-US" dirty="0" err="1" smtClean="0"/>
              <a:t>updateConfigxxx</a:t>
            </a:r>
            <a:r>
              <a:rPr lang="en-US" dirty="0" smtClean="0"/>
              <a:t>() function to </a:t>
            </a:r>
            <a:r>
              <a:rPr lang="en-US" dirty="0" err="1" smtClean="0"/>
              <a:t>updateTrimaBase</a:t>
            </a:r>
            <a:r>
              <a:rPr lang="en-US" dirty="0" smtClean="0"/>
              <a:t> to convert the config.dat from the nearest version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Trima Version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updateTrimaBase.h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the new version to </a:t>
            </a:r>
            <a:r>
              <a:rPr lang="en-US" dirty="0" err="1" smtClean="0"/>
              <a:t>TrimaVersion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in </a:t>
            </a:r>
            <a:r>
              <a:rPr lang="en-US" dirty="0" err="1" smtClean="0"/>
              <a:t>updateTrimaBase.h</a:t>
            </a:r>
            <a:endParaRPr lang="en-US" dirty="0" smtClean="0"/>
          </a:p>
          <a:p>
            <a:pPr lvl="1"/>
            <a:r>
              <a:rPr lang="en-US" dirty="0" smtClean="0"/>
              <a:t>Add it before the NUMBER_OF_VERSIONS value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UpdateTrima.cpp</a:t>
            </a:r>
          </a:p>
          <a:p>
            <a:pPr lvl="1"/>
            <a:r>
              <a:rPr lang="en-US" dirty="0" smtClean="0"/>
              <a:t>Add a true/false to the </a:t>
            </a:r>
            <a:r>
              <a:rPr lang="en-US" dirty="0" err="1" smtClean="0"/>
              <a:t>allowedPythonUpgrade</a:t>
            </a:r>
            <a:r>
              <a:rPr lang="en-US" dirty="0" smtClean="0"/>
              <a:t>[] array to indicate if that version can be installed on a Trima with a Python control computer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6E6E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550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Trima Install Scripts</vt:lpstr>
      <vt:lpstr>Source Files</vt:lpstr>
      <vt:lpstr>updateTrima.h/cpp</vt:lpstr>
      <vt:lpstr>updateTrimaBase.h/cpp</vt:lpstr>
      <vt:lpstr>updateTrima5X &amp; update Trima6X</vt:lpstr>
      <vt:lpstr>updateTrima###.h/cpp</vt:lpstr>
      <vt:lpstr>Adding New Trima Version</vt:lpstr>
      <vt:lpstr>Adding New Trima Version con’t</vt:lpstr>
      <vt:lpstr>Adding New Trima Version con’t</vt:lpstr>
      <vt:lpstr>Adding New Trima Version con’t</vt:lpstr>
      <vt:lpstr>Adding New Trima Version con’t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Trima Install Scripts</dc:title>
  <dc:creator/>
  <cp:lastModifiedBy>jho1usb</cp:lastModifiedBy>
  <cp:revision>70</cp:revision>
  <dcterms:created xsi:type="dcterms:W3CDTF">2006-08-16T00:00:00Z</dcterms:created>
  <dcterms:modified xsi:type="dcterms:W3CDTF">2012-03-07T20:14:00Z</dcterms:modified>
</cp:coreProperties>
</file>