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D3866-116D-4B49-A525-9A089A57AA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9681BA-22F4-48C3-AF19-27BBDFD499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C8164-4BDC-401B-842D-51CE86C01E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E542DF-3AE4-41B5-9A0B-1D8D6096B0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9FE85B-D8DE-4F11-A658-1F48E3E910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115BF9-ED27-46DF-83AB-79409B6916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50E688-C73E-4C38-BA7E-D54DCD74E9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989B11-388D-4ACA-B2A1-03B2CE47C4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7F8F5D-FA01-4185-BB14-91D95F1C0F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5A3BA2-0350-4904-BC73-6549C30829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83DBC6-29F5-4911-AF1A-9F33D6681D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B2C67-6ABD-4E8F-B0E8-D308985929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2DEC50-C9BF-400A-805F-B7725AC3F9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604348-F891-45CC-889D-4C2765A96E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1EFD50-6C83-4A4E-ACCA-2BA168FFD8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E8545-1EEE-4943-BF38-B500C0B802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127E55-B63A-4FF1-958D-177F68385A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A478CB-5470-49EE-BFC0-1A76A4EE5A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FEE515-7E84-41E1-9419-240B3B256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5F8E33-3B0C-4ABA-9B9C-C79DAC7051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CCEA40-159D-4F49-9F58-EEA3B8E892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359047-B267-4A56-8FAE-261D45B73E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FAFD8A-CC36-4BB9-9D83-9C8450484F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9C7E29-F808-489F-9836-565473C692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B94DAA-8622-4E58-BF24-7006813ADD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150F27-95D0-4076-BA3E-E82F4709BD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28EC95-A1DD-4EE6-A2EC-35804D4685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1C94C6-DFAA-41B7-9C5F-45A6308F1D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B514F1-C3E1-406F-9EAF-9A847BBC64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532FDB-D7B1-4E05-BF80-52AB05B5A6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CC6139-B739-4D7C-89CF-D60FCD7865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F687C1-03D4-4908-B9EE-9E7F2B8B4C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CC6D70-C89C-4286-AA24-43DA46C4FC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2BB83-0C51-406D-9361-9495D14520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495151-EF18-491B-B5A2-802EFBA2D2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90166A-4C95-40C8-896C-4365E59B6F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002320"/>
            <a:ext cx="3025080" cy="31388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169360"/>
            <a:ext cx="1139400" cy="177156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6456600" y="1257480"/>
            <a:ext cx="2112120" cy="211212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5999400" y="0"/>
            <a:ext cx="1199880" cy="85356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6454440" y="4572000"/>
            <a:ext cx="742680" cy="569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 rot="5400000">
            <a:off x="6716160" y="2418840"/>
            <a:ext cx="2892240" cy="2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764480" y="221760"/>
            <a:ext cx="626040" cy="573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489B336-6CE1-4022-B707-D6A4D0AE6F08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 rot="5400000">
            <a:off x="7619040" y="1342800"/>
            <a:ext cx="740520" cy="2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002320"/>
            <a:ext cx="3025080" cy="31388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169360"/>
            <a:ext cx="1139400" cy="1771560"/>
          </a:xfrm>
          <a:prstGeom prst="rect">
            <a:avLst/>
          </a:prstGeom>
          <a:ln w="0">
            <a:noFill/>
          </a:ln>
        </p:spPr>
      </p:pic>
      <p:sp>
        <p:nvSpPr>
          <p:cNvPr id="48" name="Oval 15"/>
          <p:cNvSpPr/>
          <p:nvPr/>
        </p:nvSpPr>
        <p:spPr>
          <a:xfrm>
            <a:off x="6456600" y="1257480"/>
            <a:ext cx="2112120" cy="211212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5999400" y="0"/>
            <a:ext cx="1199880" cy="85356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6454440" y="4572000"/>
            <a:ext cx="742680" cy="569160"/>
          </a:xfrm>
          <a:prstGeom prst="rect">
            <a:avLst/>
          </a:prstGeom>
          <a:ln w="0">
            <a:noFill/>
          </a:ln>
        </p:spPr>
      </p:pic>
      <p:sp>
        <p:nvSpPr>
          <p:cNvPr id="51" name="Rectangle 13"/>
          <p:cNvSpPr/>
          <p:nvPr/>
        </p:nvSpPr>
        <p:spPr>
          <a:xfrm>
            <a:off x="7828200" y="0"/>
            <a:ext cx="511920" cy="854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 rot="5400000">
            <a:off x="6716160" y="2418840"/>
            <a:ext cx="2892240" cy="2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7764480" y="221760"/>
            <a:ext cx="626040" cy="573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0F3A884-DD10-4EAB-8F84-9968FB671C30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 rot="5400000">
            <a:off x="7619040" y="1342800"/>
            <a:ext cx="740520" cy="2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002320"/>
            <a:ext cx="3025080" cy="313884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169360"/>
            <a:ext cx="1139400" cy="1771560"/>
          </a:xfrm>
          <a:prstGeom prst="rect">
            <a:avLst/>
          </a:prstGeom>
          <a:ln w="0">
            <a:noFill/>
          </a:ln>
        </p:spPr>
      </p:pic>
      <p:sp>
        <p:nvSpPr>
          <p:cNvPr id="95" name="Oval 15"/>
          <p:cNvSpPr/>
          <p:nvPr/>
        </p:nvSpPr>
        <p:spPr>
          <a:xfrm>
            <a:off x="6456600" y="1257480"/>
            <a:ext cx="2112120" cy="211212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5999400" y="0"/>
            <a:ext cx="1199880" cy="85356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6454440" y="4572000"/>
            <a:ext cx="742680" cy="56916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 rot="5400000">
            <a:off x="6716160" y="2418840"/>
            <a:ext cx="2892240" cy="2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7764480" y="221760"/>
            <a:ext cx="626040" cy="573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C402B81-411B-44B8-86B8-1FF93B326354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 rot="5400000">
            <a:off x="7619040" y="1342800"/>
            <a:ext cx="740520" cy="2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howtogeek.com/42980/the-beginners-guide-to-nano-the-linux-command-line-text-editor/" TargetMode="External"/><Relationship Id="rId2" Type="http://schemas.openxmlformats.org/officeDocument/2006/relationships/hyperlink" Target="https://www.nano-editor.org/dist/latest/cheatsheet.html" TargetMode="External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openvim.com/" TargetMode="External"/><Relationship Id="rId2" Type="http://schemas.openxmlformats.org/officeDocument/2006/relationships/hyperlink" Target="https://vim.rtorr.com/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360000"/>
            <a:ext cx="9141120" cy="4500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Text Editors:</a:t>
            </a:r>
            <a:br>
              <a:rPr sz="4400"/>
            </a:b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nano</a:t>
            </a:r>
            <a:br>
              <a:rPr sz="4400"/>
            </a:b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vim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600" cy="604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Text Editors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600" cy="346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Becoming familiar with text editors helps with: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writing shell scripts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working with configuration or other text files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GNU nano editor is a simple editor well suited for editing small text files.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Visual Editor (vi) or VI improved (vim, latest version), is a remarkably powerful editor.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600" cy="604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nano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600" cy="346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nano  is  a  small and friendly editor. It is free software, and implements several features such as: opening multiple files, scrolling per line, undo/redo, syntax coloring, line numbering, and soft-wrapping overlong lines.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Beginner’s Guide to nano: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  <a:hlinkClick r:id="rId1"/>
              </a:rPr>
              <a:t>https://www.howtogeek.com/42980/the-beginners-guide-to-nano-the-linux-command-line-text-editor/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nano cheat sheet: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  <a:hlinkClick r:id="rId2"/>
              </a:rPr>
              <a:t>https://www.nano-editor.org/dist/latest/cheatsheet.html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600" cy="604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vim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600" cy="346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vim is a text editor that is upwards compatible to Vi.  It can be used to edit all kinds of plain text.  It is especially useful for editing programs.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Interactive vim tutorial: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  <a:hlinkClick r:id="rId1"/>
              </a:rPr>
              <a:t>https://www.openvim.com/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vim cheat sheet: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  <a:hlinkClick r:id="rId2"/>
              </a:rPr>
              <a:t>https://vim.rtorr.com/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Application>LibreOffice/7.4.7.2$Linux_X86_64 LibreOffice_project/40$Build-2</Application>
  <AppVersion>15.0000</AppVersion>
  <Words>1401</Words>
  <Paragraphs>309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2023-06-15T12:25:38Z</dcterms:modified>
  <cp:revision>192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34</vt:i4>
  </property>
  <property fmtid="{D5CDD505-2E9C-101B-9397-08002B2CF9AE}" pid="3" name="PresentationFormat">
    <vt:lpwstr>On-screen Show (16:9)</vt:lpwstr>
  </property>
  <property fmtid="{D5CDD505-2E9C-101B-9397-08002B2CF9AE}" pid="4" name="Slides">
    <vt:i4>31</vt:i4>
  </property>
</Properties>
</file>