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6261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028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53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8789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99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1629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6739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0004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936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450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5325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6479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6277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978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754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1883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C6C3-20CE-4F5D-9FF9-B5101115A3A5}" type="datetimeFigureOut">
              <a:rPr lang="bs-Latn-BA" smtClean="0"/>
              <a:t>1.6.2022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699E5D-5DB9-4853-B215-DA6D773ECD7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966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sz="5400" dirty="0" smtClean="0"/>
              <a:t>SanZan</a:t>
            </a:r>
            <a:r>
              <a:rPr lang="bs-Latn-BA" dirty="0" smtClean="0"/>
              <a:t> </a:t>
            </a:r>
            <a:br>
              <a:rPr lang="bs-Latn-BA" dirty="0" smtClean="0"/>
            </a:br>
            <a:r>
              <a:rPr lang="bs-Latn-BA" sz="4400" dirty="0" smtClean="0"/>
              <a:t>Pronalazak majstora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 smtClean="0"/>
              <a:t>Eman Duvnjak</a:t>
            </a:r>
          </a:p>
          <a:p>
            <a:r>
              <a:rPr lang="bs-Latn-BA" dirty="0" smtClean="0"/>
              <a:t>Emir Bajraktarević</a:t>
            </a:r>
          </a:p>
          <a:p>
            <a:r>
              <a:rPr lang="bs-Latn-BA" dirty="0" smtClean="0"/>
              <a:t>Vedad Hajrić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0206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Strukturalni paterni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s-Latn-BA" sz="3500" dirty="0" smtClean="0"/>
              <a:t>Primijenjeni paterni</a:t>
            </a:r>
            <a:endParaRPr lang="bs-Latn-BA" dirty="0" smtClean="0"/>
          </a:p>
          <a:p>
            <a:r>
              <a:rPr lang="bs-Latn-BA" sz="3200" dirty="0" smtClean="0"/>
              <a:t>Bridge </a:t>
            </a:r>
            <a:endParaRPr lang="bs-Latn-BA" dirty="0"/>
          </a:p>
          <a:p>
            <a:r>
              <a:rPr lang="bs-Latn-BA" sz="3200" dirty="0" smtClean="0"/>
              <a:t>Proxy</a:t>
            </a:r>
            <a:endParaRPr lang="bs-Latn-BA" sz="3200" dirty="0"/>
          </a:p>
          <a:p>
            <a:r>
              <a:rPr lang="bs-Latn-BA" sz="3200" dirty="0" smtClean="0"/>
              <a:t>Ostali paterni</a:t>
            </a:r>
          </a:p>
          <a:p>
            <a:endParaRPr lang="bs-Latn-BA" dirty="0"/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5785" y="2285999"/>
            <a:ext cx="4750813" cy="42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Neprimjenjeni strukturalni patern - adapter</a:t>
            </a:r>
            <a:endParaRPr lang="bs-Latn-BA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96" y="2133600"/>
            <a:ext cx="58640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Kreacijski paterni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sz="3200" dirty="0" smtClean="0"/>
              <a:t>Primijenjeni kreacijski paterni</a:t>
            </a:r>
            <a:endParaRPr lang="bs-Latn-BA" sz="3200" dirty="0"/>
          </a:p>
          <a:p>
            <a:r>
              <a:rPr lang="bs-Latn-BA" sz="3200" dirty="0" smtClean="0"/>
              <a:t>Prototype</a:t>
            </a:r>
            <a:endParaRPr lang="bs-Latn-BA" sz="3200" dirty="0"/>
          </a:p>
          <a:p>
            <a:r>
              <a:rPr lang="bs-Latn-BA" sz="3200" dirty="0" smtClean="0"/>
              <a:t>Singleton </a:t>
            </a:r>
          </a:p>
          <a:p>
            <a:r>
              <a:rPr lang="bs-Latn-BA" sz="3200" dirty="0" smtClean="0"/>
              <a:t>Ostali paterni</a:t>
            </a:r>
            <a:endParaRPr lang="bs-Latn-B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78" y="2524492"/>
            <a:ext cx="5516397" cy="2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6" y="45821"/>
            <a:ext cx="413455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29" y="2000069"/>
            <a:ext cx="5789709" cy="2730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67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Specifikacija i dijagram slučajeva upotrebe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1953" y="2133600"/>
            <a:ext cx="5621123" cy="3777622"/>
          </a:xfrm>
        </p:spPr>
        <p:txBody>
          <a:bodyPr/>
          <a:lstStyle/>
          <a:p>
            <a:pPr marL="0" indent="0">
              <a:buNone/>
            </a:pPr>
            <a:endParaRPr lang="bs-Latn-BA" sz="3200" dirty="0"/>
          </a:p>
          <a:p>
            <a:r>
              <a:rPr lang="bs-Latn-BA" sz="3200" dirty="0" smtClean="0"/>
              <a:t>Funkcionalnosti</a:t>
            </a:r>
            <a:endParaRPr lang="bs-Latn-BA" sz="3200" dirty="0"/>
          </a:p>
          <a:p>
            <a:r>
              <a:rPr lang="bs-Latn-BA" sz="3200" dirty="0" smtClean="0"/>
              <a:t>Akteri</a:t>
            </a:r>
          </a:p>
          <a:p>
            <a:endParaRPr lang="bs-Latn-BA" sz="3200" dirty="0"/>
          </a:p>
          <a:p>
            <a:endParaRPr lang="bs-Latn-BA" sz="3200" dirty="0" smtClean="0"/>
          </a:p>
          <a:p>
            <a:endParaRPr lang="bs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7" y="1674739"/>
            <a:ext cx="6831605" cy="5081413"/>
          </a:xfrm>
        </p:spPr>
      </p:pic>
    </p:spTree>
    <p:extLst>
      <p:ext uri="{BB962C8B-B14F-4D97-AF65-F5344CB8AC3E}">
        <p14:creationId xmlns:p14="http://schemas.microsoft.com/office/powerpoint/2010/main" val="9444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28" y="2133600"/>
            <a:ext cx="4810170" cy="3778250"/>
          </a:xfrm>
        </p:spPr>
      </p:pic>
    </p:spTree>
    <p:extLst>
      <p:ext uri="{BB962C8B-B14F-4D97-AF65-F5344CB8AC3E}">
        <p14:creationId xmlns:p14="http://schemas.microsoft.com/office/powerpoint/2010/main" val="161089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Prototip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69" y="2133600"/>
            <a:ext cx="67168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6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Prototip</a:t>
            </a:r>
            <a:endParaRPr lang="bs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69" y="2133600"/>
            <a:ext cx="67168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8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191" y="485743"/>
            <a:ext cx="9601196" cy="1303867"/>
          </a:xfrm>
        </p:spPr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13" y="1442448"/>
            <a:ext cx="6910751" cy="5264050"/>
          </a:xfrm>
        </p:spPr>
      </p:pic>
    </p:spTree>
    <p:extLst>
      <p:ext uri="{BB962C8B-B14F-4D97-AF65-F5344CB8AC3E}">
        <p14:creationId xmlns:p14="http://schemas.microsoft.com/office/powerpoint/2010/main" val="39801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Solid principi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3200" dirty="0"/>
              <a:t>Singe Responsibility </a:t>
            </a:r>
            <a:r>
              <a:rPr lang="bs-Latn-BA" sz="3200" dirty="0" smtClean="0"/>
              <a:t>Principle</a:t>
            </a:r>
          </a:p>
          <a:p>
            <a:r>
              <a:rPr lang="bs-Latn-BA" sz="3200" dirty="0" smtClean="0"/>
              <a:t>Open-Closed Principle</a:t>
            </a:r>
          </a:p>
          <a:p>
            <a:r>
              <a:rPr lang="bs-Latn-BA" sz="3200" dirty="0" smtClean="0"/>
              <a:t>Liskov </a:t>
            </a:r>
            <a:r>
              <a:rPr lang="bs-Latn-BA" sz="3200" dirty="0"/>
              <a:t>Substitution </a:t>
            </a:r>
            <a:r>
              <a:rPr lang="bs-Latn-BA" sz="3200" dirty="0" smtClean="0"/>
              <a:t>Principle</a:t>
            </a:r>
          </a:p>
          <a:p>
            <a:r>
              <a:rPr lang="bs-Latn-BA" sz="3200" dirty="0"/>
              <a:t>Interface Segregation Principle</a:t>
            </a:r>
          </a:p>
          <a:p>
            <a:r>
              <a:rPr lang="bs-Latn-BA" sz="3200" dirty="0"/>
              <a:t>Dependency Inversion </a:t>
            </a:r>
            <a:r>
              <a:rPr lang="bs-Latn-BA" sz="3200" dirty="0" smtClean="0"/>
              <a:t>Principle</a:t>
            </a:r>
          </a:p>
          <a:p>
            <a:endParaRPr lang="bs-Latn-BA" sz="3200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95369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MVC</a:t>
            </a:r>
            <a:endParaRPr lang="bs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3200" dirty="0" smtClean="0"/>
              <a:t>Produžetak dijagram klasa</a:t>
            </a:r>
          </a:p>
          <a:p>
            <a:r>
              <a:rPr lang="bs-Latn-BA" sz="3200" dirty="0"/>
              <a:t>V</a:t>
            </a:r>
            <a:r>
              <a:rPr lang="bs-Latn-BA" sz="3200" dirty="0" smtClean="0"/>
              <a:t>eliki </a:t>
            </a:r>
            <a:r>
              <a:rPr lang="bs-Latn-BA" sz="3200" dirty="0"/>
              <a:t>broj </a:t>
            </a:r>
            <a:r>
              <a:rPr lang="bs-Latn-BA" sz="3200" dirty="0" smtClean="0"/>
              <a:t>klasa</a:t>
            </a:r>
          </a:p>
          <a:p>
            <a:r>
              <a:rPr lang="bs-Latn-BA" sz="3200" dirty="0" smtClean="0"/>
              <a:t>Asocijativna uloga klasa</a:t>
            </a:r>
          </a:p>
          <a:p>
            <a:r>
              <a:rPr lang="bs-Latn-BA" sz="3200" dirty="0" smtClean="0"/>
              <a:t>Značajan odnos između aktera</a:t>
            </a:r>
          </a:p>
        </p:txBody>
      </p:sp>
    </p:spTree>
    <p:extLst>
      <p:ext uri="{BB962C8B-B14F-4D97-AF65-F5344CB8AC3E}">
        <p14:creationId xmlns:p14="http://schemas.microsoft.com/office/powerpoint/2010/main" val="23193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6115"/>
            <a:ext cx="6426926" cy="6858648"/>
          </a:xfrm>
        </p:spPr>
      </p:pic>
    </p:spTree>
    <p:extLst>
      <p:ext uri="{BB962C8B-B14F-4D97-AF65-F5344CB8AC3E}">
        <p14:creationId xmlns:p14="http://schemas.microsoft.com/office/powerpoint/2010/main" val="31865098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75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SanZan  Pronalazak majstora</vt:lpstr>
      <vt:lpstr>Specifikacija i dijagram slučajeva upotrebe</vt:lpstr>
      <vt:lpstr>Dijagram aktivnosti</vt:lpstr>
      <vt:lpstr>Prototip</vt:lpstr>
      <vt:lpstr>Prototip</vt:lpstr>
      <vt:lpstr>Dijagram klasa</vt:lpstr>
      <vt:lpstr>Solid principi</vt:lpstr>
      <vt:lpstr>MVC</vt:lpstr>
      <vt:lpstr>PowerPoint Presentation</vt:lpstr>
      <vt:lpstr>Strukturalni paterni</vt:lpstr>
      <vt:lpstr>Neprimjenjeni strukturalni patern - adapter</vt:lpstr>
      <vt:lpstr>Kreacijski paterni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SanZan  Pronalazak majstora</dc:title>
  <dc:creator>User</dc:creator>
  <cp:lastModifiedBy>Emir B</cp:lastModifiedBy>
  <cp:revision>20</cp:revision>
  <dcterms:created xsi:type="dcterms:W3CDTF">2022-05-31T15:19:30Z</dcterms:created>
  <dcterms:modified xsi:type="dcterms:W3CDTF">2022-06-01T10:02:36Z</dcterms:modified>
</cp:coreProperties>
</file>