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32"/>
    <p:restoredTop sz="95983"/>
  </p:normalViewPr>
  <p:slideViewPr>
    <p:cSldViewPr snapToGrid="0" snapToObjects="1">
      <p:cViewPr varScale="1">
        <p:scale>
          <a:sx n="100" d="100"/>
          <a:sy n="100" d="100"/>
        </p:scale>
        <p:origin x="19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CEF9C-3B0A-AB49-B9D7-AECD695D5965}" type="datetimeFigureOut">
              <a:rPr lang="en-US" smtClean="0"/>
              <a:t>4/27/20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90424-BCC2-B84C-AC39-7226E0B89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9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90424-BCC2-B84C-AC39-7226E0B89E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65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2EB-4DED-6A46-9EB5-19FA2D18A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DFA39-F0C5-3A49-9E48-1A3DA5BB6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588FE-EC9C-A343-9825-E8B2E5F2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DE710-D52B-4747-9231-44316104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FF194-CFB8-E44C-A9A7-E815E770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4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7B5B-9DEB-9045-8954-3A447238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998B0-8F0F-7F44-A8F1-C1B53C98D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3351C-7D93-684C-9C32-4D9802C7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53706-70FA-904E-A6BB-F2C1DD22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B78B9-686D-6141-B154-E732A621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6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6A2D5-62B6-954C-9CE6-41DCEDA59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3DB4F-23EB-DF47-96E9-EA34C91AD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7719B-0D1A-714A-A51C-D492D263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723F4-5B67-5C41-AFA1-47A37102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07127-B99F-214D-9079-788DE06E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9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8E94-6F07-B748-ADBD-874FF71E3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3B26D-8B0D-DC49-A92D-151A8662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8F79D-5675-A141-9A05-559A348E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C1FDB-61DD-D647-805B-AC4BA2B4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79C00-D2A4-E340-BD55-E8E7530D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3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5D2A1-2893-D841-B664-8DA2CFFF6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729D2-8A44-4343-A5B6-48291C5BA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3CA35-B02C-134E-9003-97BF0DD3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9B851-50E0-D64C-85A6-CB736BA2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2710D-E8B3-5245-B560-93F13B02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8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2B68-D828-1246-8DA6-CF3D14C9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9B6BF-79FA-D94C-AC33-9F53F2B7E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3A1C8-A935-6E43-A61D-59F21D721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33F02-BCC4-5F42-96D3-0D470EA3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931F8-AFCC-5448-AC29-34D1B1F0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526AA-381B-EA49-9224-D01EF4FA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4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D682-6892-484A-A4E5-2293B5C6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C68B5-219B-1B4B-97D6-721F7645F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E62CF-4769-9F40-BD8B-10F6B3025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C984C-D953-B745-A410-739036F1F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812D3F-F490-3143-B303-21732DB50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7A8F0-758B-7F46-83C9-DE67347A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4/27/20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8F3C5-5256-5849-8286-06511355B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1A5356-CD58-CE4E-BCF4-58C046FB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0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18C6-D5ED-064B-B5A9-C3410248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AB65F-4046-534C-AFEF-475B43C6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4/27/20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C5B62-192B-5540-9D06-6F1CF7DE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41180-8392-A44D-BB37-A8ECF762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2611DA-B62A-A943-B96E-69E530B2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4/27/20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A4007-0DA9-8D42-80CF-7292A518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3D440-1858-0549-ABCC-7E0CC9C8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1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ADFE3-2733-594F-A80C-135304556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ED62-6B9B-2C44-8F68-E2DDAFAB3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320C3-AB67-5140-91BC-93F4100CD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2BCBF-752E-4A42-87DC-FC3D69A4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398F3-EF65-0345-92A5-061CEDC2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8B9C6-9CC2-EA42-9E89-CC610CBB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3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A8E0-BDCC-394A-B8AE-CCFB185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A986E-893E-AB43-AE81-876251E4A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97CB8-EECB-9E4E-A9D6-860B3D379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A6CB1-9693-7C4C-B09A-15F5C81B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6D9B9-5A27-FD48-B127-E5CAEEAC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509C3-884C-1048-9FF2-5C9B0E8F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7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FB358-F58F-1240-904A-5A8E3E2E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3E59A-0560-F24F-9F2B-00E881172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22A6E-7795-CE44-AD66-4B007F04F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B70F6-CC7D-E841-B3D0-31DD80ED8FB9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50C72-D8FC-564B-8355-09D26BD9D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2B478-9506-DE4B-AC85-F7BA81A21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2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9D045FB-CF21-FC4F-B3F7-B5630ACAE36F}"/>
              </a:ext>
            </a:extLst>
          </p:cNvPr>
          <p:cNvGrpSpPr/>
          <p:nvPr/>
        </p:nvGrpSpPr>
        <p:grpSpPr>
          <a:xfrm>
            <a:off x="88900" y="-190500"/>
            <a:ext cx="9779000" cy="2154962"/>
            <a:chOff x="1176519" y="3428999"/>
            <a:chExt cx="9779000" cy="21549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FD62494-215C-D445-B9AB-2E79FF4D43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30000"/>
            </a:blip>
            <a:srcRect t="30840" b="38351"/>
            <a:stretch/>
          </p:blipFill>
          <p:spPr>
            <a:xfrm>
              <a:off x="1176519" y="3428999"/>
              <a:ext cx="9779000" cy="1952469"/>
            </a:xfrm>
            <a:prstGeom prst="rect">
              <a:avLst/>
            </a:prstGeom>
          </p:spPr>
        </p:pic>
        <p:sp>
          <p:nvSpPr>
            <p:cNvPr id="3" name="Right Bracket 2">
              <a:extLst>
                <a:ext uri="{FF2B5EF4-FFF2-40B4-BE49-F238E27FC236}">
                  <a16:creationId xmlns:a16="http://schemas.microsoft.com/office/drawing/2014/main" id="{B7CCDA1D-63E7-5F41-B006-B83F25AFF012}"/>
                </a:ext>
              </a:extLst>
            </p:cNvPr>
            <p:cNvSpPr/>
            <p:nvPr/>
          </p:nvSpPr>
          <p:spPr>
            <a:xfrm rot="5400000">
              <a:off x="3859940" y="2631793"/>
              <a:ext cx="91440" cy="4944554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Bracket 8">
              <a:extLst>
                <a:ext uri="{FF2B5EF4-FFF2-40B4-BE49-F238E27FC236}">
                  <a16:creationId xmlns:a16="http://schemas.microsoft.com/office/drawing/2014/main" id="{D0E40249-1223-EE45-97F4-477D42E93B0D}"/>
                </a:ext>
              </a:extLst>
            </p:cNvPr>
            <p:cNvSpPr/>
            <p:nvPr/>
          </p:nvSpPr>
          <p:spPr>
            <a:xfrm>
              <a:off x="3144469" y="4220816"/>
              <a:ext cx="49882" cy="403363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B86AFFC-913C-CA43-B071-AF1E1778A6E1}"/>
                </a:ext>
              </a:extLst>
            </p:cNvPr>
            <p:cNvSpPr txBox="1"/>
            <p:nvPr/>
          </p:nvSpPr>
          <p:spPr>
            <a:xfrm>
              <a:off x="3284977" y="5214629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 pitchFamily="2" charset="0"/>
                </a:rPr>
                <a:t>SVL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8112BE-3BFE-C044-8FEB-BC3D9D16F551}"/>
                </a:ext>
              </a:extLst>
            </p:cNvPr>
            <p:cNvSpPr txBox="1"/>
            <p:nvPr/>
          </p:nvSpPr>
          <p:spPr>
            <a:xfrm>
              <a:off x="3194351" y="4248802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 pitchFamily="2" charset="0"/>
                </a:rPr>
                <a:t>BW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38BA2F-93AE-2746-8D6D-9A2CEF77664A}"/>
              </a:ext>
            </a:extLst>
          </p:cNvPr>
          <p:cNvGrpSpPr/>
          <p:nvPr/>
        </p:nvGrpSpPr>
        <p:grpSpPr>
          <a:xfrm>
            <a:off x="270972" y="1761969"/>
            <a:ext cx="10038692" cy="2660731"/>
            <a:chOff x="1251470" y="569644"/>
            <a:chExt cx="10038692" cy="266073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236AF5A-C9FB-214C-B5BC-D9D88A8D67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30000"/>
            </a:blip>
            <a:srcRect b="72176"/>
            <a:stretch/>
          </p:blipFill>
          <p:spPr>
            <a:xfrm>
              <a:off x="1251470" y="696983"/>
              <a:ext cx="9779000" cy="1763323"/>
            </a:xfrm>
            <a:prstGeom prst="rect">
              <a:avLst/>
            </a:prstGeom>
            <a:noFill/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CB0F9C8-C9D8-CE43-A1C8-C06983FAF0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2896" b="16289"/>
            <a:stretch/>
          </p:blipFill>
          <p:spPr>
            <a:xfrm>
              <a:off x="1251470" y="569644"/>
              <a:ext cx="9779000" cy="131913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3C0B90C-D3A1-0140-9E3A-039AFDF8BD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4185"/>
            <a:stretch/>
          </p:blipFill>
          <p:spPr>
            <a:xfrm>
              <a:off x="1251470" y="2174903"/>
              <a:ext cx="9779000" cy="1002267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F820489-EBD1-BA49-A086-BE296CD8DC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6374" t="56012" r="-1" b="30207"/>
            <a:stretch/>
          </p:blipFill>
          <p:spPr>
            <a:xfrm>
              <a:off x="6045895" y="2356998"/>
              <a:ext cx="5244267" cy="8733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2235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4554</TotalTime>
  <Words>3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Erica Baken</cp:lastModifiedBy>
  <cp:revision>41</cp:revision>
  <cp:lastPrinted>2019-02-12T15:45:02Z</cp:lastPrinted>
  <dcterms:created xsi:type="dcterms:W3CDTF">2019-02-01T15:32:00Z</dcterms:created>
  <dcterms:modified xsi:type="dcterms:W3CDTF">2020-04-27T20:22:12Z</dcterms:modified>
</cp:coreProperties>
</file>