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2"/>
    <p:restoredTop sz="95983"/>
  </p:normalViewPr>
  <p:slideViewPr>
    <p:cSldViewPr snapToGrid="0" snapToObjects="1">
      <p:cViewPr>
        <p:scale>
          <a:sx n="315" d="100"/>
          <a:sy n="315" d="100"/>
        </p:scale>
        <p:origin x="-10328" y="-7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EF9C-3B0A-AB49-B9D7-AECD695D5965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0424-BCC2-B84C-AC39-7226E0B8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0424-BCC2-B84C-AC39-7226E0B89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2EB-4DED-6A46-9EB5-19FA2D18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FA39-F0C5-3A49-9E48-1A3DA5BB6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88FE-EC9C-A343-9825-E8B2E5F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710-D52B-4747-9231-44316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194-CFB8-E44C-A9A7-E815E77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B5B-9DEB-9045-8954-3A447238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98B0-8F0F-7F44-A8F1-C1B53C98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51C-7D93-684C-9C32-4D9802C7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3706-70FA-904E-A6BB-F2C1DD22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8B9-686D-6141-B154-E732A62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6A2D5-62B6-954C-9CE6-41DCEDA5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DB4F-23EB-DF47-96E9-EA34C91AD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719B-0D1A-714A-A51C-D492D26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3F4-5B67-5C41-AFA1-47A37102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7127-B99F-214D-9079-788DE06E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8E94-6F07-B748-ADBD-874FF71E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B26D-8B0D-DC49-A92D-151A86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F79D-5675-A141-9A05-559A348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1FDB-61DD-D647-805B-AC4BA2B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9C00-D2A4-E340-BD55-E8E7530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D2A1-2893-D841-B664-8DA2CFF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9D2-8A44-4343-A5B6-48291C5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CA35-B02C-134E-9003-97BF0DD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B851-50E0-D64C-85A6-CB736BA2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10D-E8B3-5245-B560-93F13B0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B68-D828-1246-8DA6-CF3D14C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B6BF-79FA-D94C-AC33-9F53F2B7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A1C8-A935-6E43-A61D-59F21D72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3F02-BCC4-5F42-96D3-0D470EA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31F8-AFCC-5448-AC29-34D1B1F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26AA-381B-EA49-9224-D01EF4F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682-6892-484A-A4E5-2293B5C6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68B5-219B-1B4B-97D6-721F7645F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62CF-4769-9F40-BD8B-10F6B302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C984C-D953-B745-A410-739036F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12D3F-F490-3143-B303-21732DB50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A8F0-758B-7F46-83C9-DE67347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8F3C5-5256-5849-8286-06511355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5356-CD58-CE4E-BCF4-58C046F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18C6-D5ED-064B-B5A9-C3410248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AB65F-4046-534C-AFEF-475B43C6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C5B62-192B-5540-9D06-6F1CF7D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1180-8392-A44D-BB37-A8ECF76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11DA-B62A-A943-B96E-69E530B2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4007-0DA9-8D42-80CF-7292A518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440-1858-0549-ABCC-7E0CC9C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DFE3-2733-594F-A80C-1353045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ED62-6B9B-2C44-8F68-E2DDAFAB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20C3-AB67-5140-91BC-93F4100C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BCBF-752E-4A42-87DC-FC3D69A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98F3-EF65-0345-92A5-061CEDC2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B9C6-9CC2-EA42-9E89-CC610CBB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A8E0-BDCC-394A-B8AE-CCFB185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A986E-893E-AB43-AE81-876251E4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7CB8-EECB-9E4E-A9D6-860B3D37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A6CB1-9693-7C4C-B09A-15F5C81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D9B9-5A27-FD48-B127-E5CAEEA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9C3-884C-1048-9FF2-5C9B0E8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FB358-F58F-1240-904A-5A8E3E2E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E59A-0560-F24F-9F2B-00E88117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2A6E-7795-CE44-AD66-4B007F04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70F6-CC7D-E841-B3D0-31DD80ED8FB9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0C72-D8FC-564B-8355-09D26BD9D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478-9506-DE4B-AC85-F7BA81A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FCCC-2467-DF44-8D8F-38F5FA00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92881-7A19-974C-9917-07E0AAFC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" y="3105018"/>
            <a:ext cx="7664300" cy="38321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D045FB-CF21-FC4F-B3F7-B5630ACAE36F}"/>
              </a:ext>
            </a:extLst>
          </p:cNvPr>
          <p:cNvGrpSpPr>
            <a:grpSpLocks noChangeAspect="1"/>
          </p:cNvGrpSpPr>
          <p:nvPr/>
        </p:nvGrpSpPr>
        <p:grpSpPr>
          <a:xfrm>
            <a:off x="162562" y="0"/>
            <a:ext cx="7355850" cy="1586115"/>
            <a:chOff x="1176519" y="3428999"/>
            <a:chExt cx="9779000" cy="210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D62494-215C-D445-B9AB-2E79FF4D4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t="30840" b="38351"/>
            <a:stretch/>
          </p:blipFill>
          <p:spPr>
            <a:xfrm>
              <a:off x="1176519" y="3428999"/>
              <a:ext cx="9779000" cy="1952469"/>
            </a:xfrm>
            <a:prstGeom prst="rect">
              <a:avLst/>
            </a:prstGeom>
          </p:spPr>
        </p:pic>
        <p:sp>
          <p:nvSpPr>
            <p:cNvPr id="3" name="Right Bracket 2">
              <a:extLst>
                <a:ext uri="{FF2B5EF4-FFF2-40B4-BE49-F238E27FC236}">
                  <a16:creationId xmlns:a16="http://schemas.microsoft.com/office/drawing/2014/main" id="{B7CCDA1D-63E7-5F41-B006-B83F25AFF012}"/>
                </a:ext>
              </a:extLst>
            </p:cNvPr>
            <p:cNvSpPr/>
            <p:nvPr/>
          </p:nvSpPr>
          <p:spPr>
            <a:xfrm rot="5400000">
              <a:off x="3859940" y="2631793"/>
              <a:ext cx="91440" cy="494455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D0E40249-1223-EE45-97F4-477D42E93B0D}"/>
                </a:ext>
              </a:extLst>
            </p:cNvPr>
            <p:cNvSpPr/>
            <p:nvPr/>
          </p:nvSpPr>
          <p:spPr>
            <a:xfrm>
              <a:off x="3144469" y="4220816"/>
              <a:ext cx="49882" cy="40336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86AFFC-913C-CA43-B071-AF1E1778A6E1}"/>
                </a:ext>
              </a:extLst>
            </p:cNvPr>
            <p:cNvSpPr txBox="1"/>
            <p:nvPr/>
          </p:nvSpPr>
          <p:spPr>
            <a:xfrm>
              <a:off x="3284977" y="5128445"/>
              <a:ext cx="695153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SVL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112BE-3BFE-C044-8FEB-BC3D9D16F551}"/>
                </a:ext>
              </a:extLst>
            </p:cNvPr>
            <p:cNvSpPr txBox="1"/>
            <p:nvPr/>
          </p:nvSpPr>
          <p:spPr>
            <a:xfrm>
              <a:off x="3151258" y="4220075"/>
              <a:ext cx="631221" cy="40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BW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8BA2F-93AE-2746-8D6D-9A2CEF77664A}"/>
              </a:ext>
            </a:extLst>
          </p:cNvPr>
          <p:cNvGrpSpPr>
            <a:grpSpLocks noChangeAspect="1"/>
          </p:cNvGrpSpPr>
          <p:nvPr/>
        </p:nvGrpSpPr>
        <p:grpSpPr>
          <a:xfrm>
            <a:off x="355777" y="1330613"/>
            <a:ext cx="7162635" cy="1898439"/>
            <a:chOff x="1251470" y="569644"/>
            <a:chExt cx="10038692" cy="26607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36AF5A-C9FB-214C-B5BC-D9D88A8D6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30000"/>
            </a:blip>
            <a:srcRect b="72176"/>
            <a:stretch/>
          </p:blipFill>
          <p:spPr>
            <a:xfrm>
              <a:off x="1251470" y="696983"/>
              <a:ext cx="9779000" cy="1763323"/>
            </a:xfrm>
            <a:prstGeom prst="rect">
              <a:avLst/>
            </a:prstGeom>
            <a:noFill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0F9C8-C9D8-CE43-A1C8-C06983FAF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2896" b="16289"/>
            <a:stretch/>
          </p:blipFill>
          <p:spPr>
            <a:xfrm>
              <a:off x="1251470" y="569644"/>
              <a:ext cx="9779000" cy="131913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3C0B90C-D3A1-0140-9E3A-039AFDF8B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85"/>
            <a:stretch/>
          </p:blipFill>
          <p:spPr>
            <a:xfrm>
              <a:off x="1251470" y="2174903"/>
              <a:ext cx="9779000" cy="100226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F820489-EBD1-BA49-A086-BE296CD8D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374" t="56012" r="-1" b="30207"/>
            <a:stretch/>
          </p:blipFill>
          <p:spPr>
            <a:xfrm>
              <a:off x="6045895" y="2356998"/>
              <a:ext cx="5244267" cy="87337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619705" y="8452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BW/SVL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112BE-3BFE-C044-8FEB-BC3D9D16F551}"/>
              </a:ext>
            </a:extLst>
          </p:cNvPr>
          <p:cNvSpPr txBox="1"/>
          <p:nvPr/>
        </p:nvSpPr>
        <p:spPr>
          <a:xfrm>
            <a:off x="6977895" y="20621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SA:V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716BC-CF87-F34E-9797-04284EF77ACF}"/>
              </a:ext>
            </a:extLst>
          </p:cNvPr>
          <p:cNvSpPr/>
          <p:nvPr/>
        </p:nvSpPr>
        <p:spPr>
          <a:xfrm>
            <a:off x="73662" y="49426"/>
            <a:ext cx="7684186" cy="3238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CF13-771B-A945-A62F-47C6FF8F1136}"/>
              </a:ext>
            </a:extLst>
          </p:cNvPr>
          <p:cNvSpPr/>
          <p:nvPr/>
        </p:nvSpPr>
        <p:spPr>
          <a:xfrm>
            <a:off x="73662" y="3286618"/>
            <a:ext cx="7684186" cy="3521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657698-75CB-B945-BA4E-BBD68E8BA7D5}"/>
              </a:ext>
            </a:extLst>
          </p:cNvPr>
          <p:cNvSpPr txBox="1"/>
          <p:nvPr/>
        </p:nvSpPr>
        <p:spPr>
          <a:xfrm>
            <a:off x="73662" y="679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3BBE-68E3-5D4C-B65D-77A7D20CAC87}"/>
              </a:ext>
            </a:extLst>
          </p:cNvPr>
          <p:cNvSpPr txBox="1"/>
          <p:nvPr/>
        </p:nvSpPr>
        <p:spPr>
          <a:xfrm>
            <a:off x="73662" y="33067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853444-C163-BF49-A62D-A9410D5506BA}"/>
              </a:ext>
            </a:extLst>
          </p:cNvPr>
          <p:cNvSpPr txBox="1"/>
          <p:nvPr/>
        </p:nvSpPr>
        <p:spPr>
          <a:xfrm>
            <a:off x="3858501" y="33067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FCA52-8889-0446-9611-360B1EA68422}"/>
              </a:ext>
            </a:extLst>
          </p:cNvPr>
          <p:cNvCxnSpPr>
            <a:cxnSpLocks/>
          </p:cNvCxnSpPr>
          <p:nvPr/>
        </p:nvCxnSpPr>
        <p:spPr>
          <a:xfrm>
            <a:off x="3858501" y="3292724"/>
            <a:ext cx="0" cy="351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E102E6-930E-A949-B1B2-49EB7D7C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86" y="36820"/>
            <a:ext cx="6766560" cy="6766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31F22-410F-004F-B02B-B55DF839F43C}"/>
              </a:ext>
            </a:extLst>
          </p:cNvPr>
          <p:cNvCxnSpPr>
            <a:cxnSpLocks/>
          </p:cNvCxnSpPr>
          <p:nvPr/>
        </p:nvCxnSpPr>
        <p:spPr>
          <a:xfrm flipV="1">
            <a:off x="2625102" y="4531628"/>
            <a:ext cx="6783744" cy="30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5058BC-9885-CB4E-A5D2-5BDAF5CCA622}"/>
              </a:ext>
            </a:extLst>
          </p:cNvPr>
          <p:cNvCxnSpPr>
            <a:cxnSpLocks/>
          </p:cNvCxnSpPr>
          <p:nvPr/>
        </p:nvCxnSpPr>
        <p:spPr>
          <a:xfrm flipV="1">
            <a:off x="6036632" y="32774"/>
            <a:ext cx="0" cy="44978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B97F6D-1F08-E74E-8AC0-188EC115FEEA}"/>
              </a:ext>
            </a:extLst>
          </p:cNvPr>
          <p:cNvSpPr txBox="1"/>
          <p:nvPr/>
        </p:nvSpPr>
        <p:spPr>
          <a:xfrm>
            <a:off x="2625102" y="-329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66BFC-12E2-E947-A0F0-603D91E8B25D}"/>
              </a:ext>
            </a:extLst>
          </p:cNvPr>
          <p:cNvSpPr txBox="1"/>
          <p:nvPr/>
        </p:nvSpPr>
        <p:spPr>
          <a:xfrm>
            <a:off x="5995067" y="-3299"/>
            <a:ext cx="43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0AE53-846B-0242-9A46-92985E63E70B}"/>
              </a:ext>
            </a:extLst>
          </p:cNvPr>
          <p:cNvSpPr txBox="1"/>
          <p:nvPr/>
        </p:nvSpPr>
        <p:spPr>
          <a:xfrm>
            <a:off x="2625102" y="4531628"/>
            <a:ext cx="40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376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15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Erica Baken</cp:lastModifiedBy>
  <cp:revision>51</cp:revision>
  <cp:lastPrinted>2019-02-12T15:45:02Z</cp:lastPrinted>
  <dcterms:created xsi:type="dcterms:W3CDTF">2019-02-01T15:32:00Z</dcterms:created>
  <dcterms:modified xsi:type="dcterms:W3CDTF">2020-05-11T15:57:39Z</dcterms:modified>
</cp:coreProperties>
</file>